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5B6FF-6CE8-4FCC-988B-19C0DF6A7145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6F9D-D3F9-47DC-ABBB-0A102FE25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6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6F9D-D3F9-47DC-ABBB-0A102FE259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0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 </a:t>
            </a:r>
            <a:r>
              <a:rPr lang="de-DE" dirty="0" err="1" smtClean="0"/>
              <a:t>Impl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Michael Branz</a:t>
            </a:r>
          </a:p>
          <a:p>
            <a:r>
              <a:rPr lang="de-DE" dirty="0" smtClean="0"/>
              <a:t>Und Christopher </a:t>
            </a:r>
            <a:r>
              <a:rPr lang="de-DE" dirty="0" err="1" smtClean="0"/>
              <a:t>Schmutzler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4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Laufzeitveränderungen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660652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Aggregate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HashJoin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1m20.4816033s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209ms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1m34.0363786s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200ms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0" y="2591416"/>
            <a:ext cx="5325219" cy="2543530"/>
          </a:xfrm>
        </p:spPr>
      </p:pic>
    </p:spTree>
    <p:extLst>
      <p:ext uri="{BB962C8B-B14F-4D97-AF65-F5344CB8AC3E}">
        <p14:creationId xmlns:p14="http://schemas.microsoft.com/office/powerpoint/2010/main" val="25749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192379" cy="2915057"/>
          </a:xfrm>
        </p:spPr>
      </p:pic>
    </p:spTree>
    <p:extLst>
      <p:ext uri="{BB962C8B-B14F-4D97-AF65-F5344CB8AC3E}">
        <p14:creationId xmlns:p14="http://schemas.microsoft.com/office/powerpoint/2010/main" val="15505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HashJoin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995686" cy="2525496"/>
          </a:xfrm>
        </p:spPr>
      </p:pic>
    </p:spTree>
    <p:extLst>
      <p:ext uri="{BB962C8B-B14F-4D97-AF65-F5344CB8AC3E}">
        <p14:creationId xmlns:p14="http://schemas.microsoft.com/office/powerpoint/2010/main" val="24010451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DB Impl</vt:lpstr>
      <vt:lpstr>Laufzeitveränderungen</vt:lpstr>
      <vt:lpstr>Select</vt:lpstr>
      <vt:lpstr>Aggregate</vt:lpstr>
      <vt:lpstr>HashJoin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Impl</dc:title>
  <dc:creator>mbranz</dc:creator>
  <cp:lastModifiedBy>mbranz</cp:lastModifiedBy>
  <cp:revision>10</cp:revision>
  <dcterms:created xsi:type="dcterms:W3CDTF">2016-07-06T10:03:47Z</dcterms:created>
  <dcterms:modified xsi:type="dcterms:W3CDTF">2016-07-06T19:45:38Z</dcterms:modified>
</cp:coreProperties>
</file>