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94"/>
  </p:normalViewPr>
  <p:slideViewPr>
    <p:cSldViewPr snapToGrid="0" showGuides="1">
      <p:cViewPr varScale="1">
        <p:scale>
          <a:sx n="102" d="100"/>
          <a:sy n="102" d="100"/>
        </p:scale>
        <p:origin x="288" y="5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10105-4E9E-D6AF-D698-CFF165431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498B7-6A35-60AD-A778-15E3A77CA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7265E-B763-9026-1280-AAAE904C0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12F2E-D45E-2427-3EB5-F72F001A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1BE5D-FDF2-9D61-8B80-BD1A9360B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3817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A74D-0A67-B4C9-13C2-77EB41DDF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F4BE0-FA38-84F9-869E-EDE9F8577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75567-AAA6-6A81-C219-F343B4B32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6AF0-DA5A-8083-CE38-A3CD986E3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A8E42-CE56-870C-7D50-EEB5599C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9537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A709F8-8E4E-D863-E32C-3C44A73903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404A-8A2B-0470-CE53-899330BAC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6EADE-034C-309D-EC78-B5FFC2DA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CE644-F636-F9AB-F897-9A0DFD014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BD7AA-E11B-3F97-13CD-7A16E92F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762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C11-966C-ECDB-30D5-E81569071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9BEA8-55D1-EC6E-594C-5FE3C7F9E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AD7AE-E496-3B95-7F9B-077B854D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FBB9-DC47-A032-DDEA-56861035F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D4AA9-471E-E0DF-6164-7D9275E1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908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2F13-7C74-2197-3847-51848C6F5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397C9B-CE3E-E69B-13B6-D4FF0B19A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57B46-A7BD-522A-405A-233320B6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CC482-93F0-49FF-B8CE-D9E668A7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9ABCCA-872F-6827-97D7-BCC8F56C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87613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E420C-C506-FAA3-4E91-753353AC1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2F21-878D-AA1E-A930-0DAE5DFB6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B55D77-5CD8-07DA-6D83-08B28E62CC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70991-F8C8-6241-911A-0D0738719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06EE-257E-A3BC-51AD-DE6DD049C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E53B8-5963-E21D-ED60-EADDF00F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48127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66F0-0A3E-EF0C-D0E8-B7EFB44F7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8C626-F41E-537F-65BD-4EA0C5362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D48BA-662B-E942-A234-31648B56A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9C2D43-2461-21ED-65E4-9CDA2A53E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B56542-0CBF-7563-3CD3-FA8FE1FED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2E50F-54A6-D235-B899-848CE6FC7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592F29-549A-72F2-3B15-1287EB72E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5696F-0A10-6217-B869-7A3F93CD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29740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631DA-D204-F581-B0FC-3D3C7D9F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443853-47EC-942D-1C54-37FEDC09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09F79C-DDDB-ACF7-E066-3A77C7C6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6359E9-1B2F-3835-E13E-C16C13E57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0555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4B3E76-5184-E769-8386-2C4BAD19F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E49808-4849-0E8E-CA17-27CFA7706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7008A7-9592-8889-0CFA-4A381C382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01026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2291-F80C-9957-F65B-D7F0F0DCF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2618-2219-60B6-C282-B92BAF11D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6D609-20E2-E01E-5108-14E44D9AF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06191-55CC-B710-0860-3E5284085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9E732-FE3D-67E8-E4F7-3E5D04D50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3360D0-3F66-E9BB-090E-3348F39A0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0250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E5E6-6B44-52BD-6830-99D1CDC83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EEEEF7-9B34-D4AD-A262-99D5FEFB7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8F13C5-CD9F-746B-754A-3F7E3CA2D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47204-F72F-EE96-0033-DAFA880A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694302-AD50-E371-6E6E-1F97162D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7B7F7-3FD2-A167-6D68-4E00B890D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5838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9310D8-3E28-8399-73EF-6F55FA5B2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146917-20FF-22C7-1B4A-FAE4239AB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15D65-2A6F-E265-8AA1-23FD41D25A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6296B9-817D-B94D-A269-EF4AD4E0C692}" type="datetimeFigureOut">
              <a:rPr lang="en-CH" smtClean="0"/>
              <a:t>10.11.2024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779D1-AD56-B93B-ECBE-198B9040C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D9403-4D85-1286-647C-88AF9F61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777104-932C-AA41-996C-B817101B486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884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ui.design/tools/data-color-picker.html#palett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olor palette&#10;&#10;Description automatically generated">
            <a:extLst>
              <a:ext uri="{FF2B5EF4-FFF2-40B4-BE49-F238E27FC236}">
                <a16:creationId xmlns:a16="http://schemas.microsoft.com/office/drawing/2014/main" id="{3D56F942-1750-8B78-CA40-D2AD255B1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9881" y="1414148"/>
            <a:ext cx="7772400" cy="19229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5E3D7A-328A-DA94-0105-5F71AE9E95FA}"/>
              </a:ext>
            </a:extLst>
          </p:cNvPr>
          <p:cNvSpPr txBox="1"/>
          <p:nvPr/>
        </p:nvSpPr>
        <p:spPr>
          <a:xfrm>
            <a:off x="1713187" y="1184307"/>
            <a:ext cx="8937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Christian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8334B9-623D-F282-B0CC-C25B522CD1BD}"/>
              </a:ext>
            </a:extLst>
          </p:cNvPr>
          <p:cNvSpPr txBox="1"/>
          <p:nvPr/>
        </p:nvSpPr>
        <p:spPr>
          <a:xfrm>
            <a:off x="2606958" y="1184307"/>
            <a:ext cx="4074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Till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4A09C3-6B72-1B62-0175-1D9BD3474BEC}"/>
              </a:ext>
            </a:extLst>
          </p:cNvPr>
          <p:cNvSpPr txBox="1"/>
          <p:nvPr/>
        </p:nvSpPr>
        <p:spPr>
          <a:xfrm>
            <a:off x="3553673" y="1184307"/>
            <a:ext cx="683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Stefan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460AA-E123-B16A-3075-A95C1D12D662}"/>
              </a:ext>
            </a:extLst>
          </p:cNvPr>
          <p:cNvSpPr txBox="1"/>
          <p:nvPr/>
        </p:nvSpPr>
        <p:spPr>
          <a:xfrm>
            <a:off x="4582491" y="1184307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Nils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962EDB-2489-E089-83AC-2A487937D61B}"/>
              </a:ext>
            </a:extLst>
          </p:cNvPr>
          <p:cNvSpPr txBox="1"/>
          <p:nvPr/>
        </p:nvSpPr>
        <p:spPr>
          <a:xfrm>
            <a:off x="5461682" y="1184306"/>
            <a:ext cx="5501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Nina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5B121D-9F57-E3C3-AF51-4C49B2743B6A}"/>
              </a:ext>
            </a:extLst>
          </p:cNvPr>
          <p:cNvSpPr txBox="1"/>
          <p:nvPr/>
        </p:nvSpPr>
        <p:spPr>
          <a:xfrm>
            <a:off x="6408397" y="1178172"/>
            <a:ext cx="6559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Isabel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BDFFBE-F7BA-ED9F-B351-A04A2B1649DF}"/>
              </a:ext>
            </a:extLst>
          </p:cNvPr>
          <p:cNvSpPr txBox="1"/>
          <p:nvPr/>
        </p:nvSpPr>
        <p:spPr>
          <a:xfrm>
            <a:off x="7283127" y="1178172"/>
            <a:ext cx="6479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Ninne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9FBB05-51EB-D856-C759-9F528D6BAFD7}"/>
              </a:ext>
            </a:extLst>
          </p:cNvPr>
          <p:cNvSpPr txBox="1"/>
          <p:nvPr/>
        </p:nvSpPr>
        <p:spPr>
          <a:xfrm>
            <a:off x="8287704" y="1178172"/>
            <a:ext cx="649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Helmi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D1AD1-5A24-D5C8-BA8B-CFE5D5CFC0A2}"/>
              </a:ext>
            </a:extLst>
          </p:cNvPr>
          <p:cNvSpPr txBox="1"/>
          <p:nvPr/>
        </p:nvSpPr>
        <p:spPr>
          <a:xfrm>
            <a:off x="2070863" y="4119689"/>
            <a:ext cx="7221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dirty="0">
                <a:hlinkClick r:id="rId3"/>
              </a:rPr>
              <a:t>https://www.learnui.design/tools/data-color-picker.html#palette</a:t>
            </a: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83019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Schlatter</dc:creator>
  <cp:lastModifiedBy>Eric Schlatter</cp:lastModifiedBy>
  <cp:revision>1</cp:revision>
  <dcterms:created xsi:type="dcterms:W3CDTF">2024-11-10T17:29:30Z</dcterms:created>
  <dcterms:modified xsi:type="dcterms:W3CDTF">2024-11-10T19:59:47Z</dcterms:modified>
</cp:coreProperties>
</file>