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4"/>
  </p:notesMasterIdLst>
  <p:handoutMasterIdLst>
    <p:handoutMasterId r:id="rId5"/>
  </p:handoutMasterIdLst>
  <p:sldIdLst>
    <p:sldId id="256" r:id="rId2"/>
    <p:sldId id="366" r:id="rId3"/>
  </p:sldIdLst>
  <p:sldSz cx="12195175" cy="6858000"/>
  <p:notesSz cx="6669088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003">
          <p15:clr>
            <a:srgbClr val="A4A3A4"/>
          </p15:clr>
        </p15:guide>
        <p15:guide id="4" orient="horz" pos="4110">
          <p15:clr>
            <a:srgbClr val="A4A3A4"/>
          </p15:clr>
        </p15:guide>
        <p15:guide id="5" orient="horz" pos="550">
          <p15:clr>
            <a:srgbClr val="A4A3A4"/>
          </p15:clr>
        </p15:guide>
        <p15:guide id="6" orient="horz" pos="1729">
          <p15:clr>
            <a:srgbClr val="A4A3A4"/>
          </p15:clr>
        </p15:guide>
        <p15:guide id="7" orient="horz" pos="935">
          <p15:clr>
            <a:srgbClr val="A4A3A4"/>
          </p15:clr>
        </p15:guide>
        <p15:guide id="8" orient="horz" pos="1797">
          <p15:clr>
            <a:srgbClr val="A4A3A4"/>
          </p15:clr>
        </p15:guide>
        <p15:guide id="9" orient="horz" pos="2591">
          <p15:clr>
            <a:srgbClr val="A4A3A4"/>
          </p15:clr>
        </p15:guide>
        <p15:guide id="10" orient="horz" pos="2523">
          <p15:clr>
            <a:srgbClr val="A4A3A4"/>
          </p15:clr>
        </p15:guide>
        <p15:guide id="11" orient="horz" pos="3385">
          <p15:clr>
            <a:srgbClr val="A4A3A4"/>
          </p15:clr>
        </p15:guide>
        <p15:guide id="12" orient="horz" pos="3317">
          <p15:clr>
            <a:srgbClr val="A4A3A4"/>
          </p15:clr>
        </p15:guide>
        <p15:guide id="13" pos="3750">
          <p15:clr>
            <a:srgbClr val="A4A3A4"/>
          </p15:clr>
        </p15:guide>
        <p15:guide id="14" pos="212">
          <p15:clr>
            <a:srgbClr val="A4A3A4"/>
          </p15:clr>
        </p15:guide>
        <p15:guide id="15" pos="2571">
          <p15:clr>
            <a:srgbClr val="A4A3A4"/>
          </p15:clr>
        </p15:guide>
        <p15:guide id="16" pos="4930">
          <p15:clr>
            <a:srgbClr val="A4A3A4"/>
          </p15:clr>
        </p15:guide>
        <p15:guide id="17" pos="5111">
          <p15:clr>
            <a:srgbClr val="A4A3A4"/>
          </p15:clr>
        </p15:guide>
        <p15:guide id="18" pos="2752">
          <p15:clr>
            <a:srgbClr val="A4A3A4"/>
          </p15:clr>
        </p15:guide>
        <p15:guide id="19" pos="7470">
          <p15:clr>
            <a:srgbClr val="A4A3A4"/>
          </p15:clr>
        </p15:guide>
        <p15:guide id="20" pos="416">
          <p15:clr>
            <a:srgbClr val="A4A3A4"/>
          </p15:clr>
        </p15:guide>
        <p15:guide id="21" pos="7266">
          <p15:clr>
            <a:srgbClr val="A4A3A4"/>
          </p15:clr>
        </p15:guide>
        <p15:guide id="22" pos="3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3C97"/>
    <a:srgbClr val="A5A196"/>
    <a:srgbClr val="474329"/>
    <a:srgbClr val="625C38"/>
    <a:srgbClr val="AFA671"/>
    <a:srgbClr val="ABA269"/>
    <a:srgbClr val="A9A067"/>
    <a:srgbClr val="DAD6BE"/>
    <a:srgbClr val="93A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9" autoAdjust="0"/>
    <p:restoredTop sz="94660"/>
  </p:normalViewPr>
  <p:slideViewPr>
    <p:cSldViewPr>
      <p:cViewPr varScale="1">
        <p:scale>
          <a:sx n="119" d="100"/>
          <a:sy n="119" d="100"/>
        </p:scale>
        <p:origin x="180" y="114"/>
      </p:cViewPr>
      <p:guideLst>
        <p:guide orient="horz" pos="210"/>
        <p:guide orient="horz" pos="3929"/>
        <p:guide orient="horz" pos="1003"/>
        <p:guide orient="horz" pos="4110"/>
        <p:guide orient="horz" pos="550"/>
        <p:guide orient="horz" pos="1729"/>
        <p:guide orient="horz" pos="935"/>
        <p:guide orient="horz" pos="1797"/>
        <p:guide orient="horz" pos="2591"/>
        <p:guide orient="horz" pos="2523"/>
        <p:guide orient="horz" pos="3385"/>
        <p:guide orient="horz" pos="3317"/>
        <p:guide pos="3750"/>
        <p:guide pos="212"/>
        <p:guide pos="2571"/>
        <p:guide pos="4930"/>
        <p:guide pos="5111"/>
        <p:guide pos="2752"/>
        <p:guide pos="7470"/>
        <p:guide pos="416"/>
        <p:guide pos="7266"/>
        <p:guide pos="39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7" d="100"/>
          <a:sy n="77" d="100"/>
        </p:scale>
        <p:origin x="-2136" y="-102"/>
      </p:cViewPr>
      <p:guideLst>
        <p:guide orient="horz" pos="3127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8047728-85AF-4836-9DBB-0F074532E785}" type="datetimeFigureOut">
              <a:rPr lang="de-CH"/>
              <a:pPr>
                <a:defRPr/>
              </a:pPr>
              <a:t>15.06.2016</a:t>
            </a:fld>
            <a:endParaRPr lang="de-CH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0E87BBE-943D-4380-B295-87B2A3B7B578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2022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8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6663" y="0"/>
            <a:ext cx="289083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B0477E2-9592-44D0-B9EA-C373F49D8623}" type="datetimeFigureOut">
              <a:rPr lang="de-CH" smtClean="0"/>
              <a:pPr>
                <a:defRPr/>
              </a:pPr>
              <a:t>15.06.2016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400" y="744538"/>
            <a:ext cx="661828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 smtClean="0"/>
              <a:t>Textmasterformate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CH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90838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6663" y="9429750"/>
            <a:ext cx="2890837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043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5400" y="744538"/>
            <a:ext cx="6618288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089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bgerundetes Rechteck 19"/>
          <p:cNvSpPr/>
          <p:nvPr userDrawn="1"/>
        </p:nvSpPr>
        <p:spPr>
          <a:xfrm>
            <a:off x="337912" y="1592263"/>
            <a:ext cx="11520713" cy="4932362"/>
          </a:xfrm>
          <a:prstGeom prst="roundRect">
            <a:avLst>
              <a:gd name="adj" fmla="val 2211"/>
            </a:avLst>
          </a:prstGeom>
          <a:solidFill>
            <a:srgbClr val="00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endParaRPr lang="en-GB" sz="1600" dirty="0" err="1" smtClean="0"/>
          </a:p>
        </p:txBody>
      </p:sp>
      <p:sp>
        <p:nvSpPr>
          <p:cNvPr id="12" name="Textplatzhalter 28"/>
          <p:cNvSpPr>
            <a:spLocks noGrp="1"/>
          </p:cNvSpPr>
          <p:nvPr>
            <p:ph type="body" sz="quarter" idx="24" hasCustomPrompt="1"/>
          </p:nvPr>
        </p:nvSpPr>
        <p:spPr bwMode="white">
          <a:xfrm>
            <a:off x="660400" y="1844674"/>
            <a:ext cx="10874375" cy="900113"/>
          </a:xfrm>
        </p:spPr>
        <p:txBody>
          <a:bodyPr bIns="72000" anchor="b" anchorCtr="0"/>
          <a:lstStyle>
            <a:lvl1pPr marL="0" indent="0">
              <a:buFontTx/>
              <a:buNone/>
              <a:defRPr sz="36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4" name="Textplatzhalter 28"/>
          <p:cNvSpPr>
            <a:spLocks noGrp="1"/>
          </p:cNvSpPr>
          <p:nvPr>
            <p:ph type="body" sz="quarter" idx="26"/>
          </p:nvPr>
        </p:nvSpPr>
        <p:spPr bwMode="white">
          <a:xfrm>
            <a:off x="660401" y="5697252"/>
            <a:ext cx="10874374" cy="540036"/>
          </a:xfrm>
        </p:spPr>
        <p:txBody>
          <a:bodyPr anchor="b" anchorCtr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5" name="Textplatzhalter 28"/>
          <p:cNvSpPr>
            <a:spLocks noGrp="1"/>
          </p:cNvSpPr>
          <p:nvPr>
            <p:ph type="body" sz="quarter" idx="25" hasCustomPrompt="1"/>
          </p:nvPr>
        </p:nvSpPr>
        <p:spPr bwMode="white">
          <a:xfrm>
            <a:off x="661912" y="2744788"/>
            <a:ext cx="10872560" cy="485402"/>
          </a:xfrm>
        </p:spPr>
        <p:txBody>
          <a:bodyPr tIns="36000"/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For company</a:t>
            </a:r>
            <a:endParaRPr lang="en-GB" noProof="0" dirty="0"/>
          </a:p>
        </p:txBody>
      </p:sp>
      <p:sp>
        <p:nvSpPr>
          <p:cNvPr id="17" name="Textplatzhalter 33"/>
          <p:cNvSpPr>
            <a:spLocks noGrp="1"/>
          </p:cNvSpPr>
          <p:nvPr>
            <p:ph type="body" sz="quarter" idx="27" hasCustomPrompt="1"/>
          </p:nvPr>
        </p:nvSpPr>
        <p:spPr bwMode="white">
          <a:xfrm>
            <a:off x="661912" y="3248982"/>
            <a:ext cx="10872560" cy="360039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Date</a:t>
            </a:r>
            <a:endParaRPr lang="en-GB" noProof="0" dirty="0"/>
          </a:p>
        </p:txBody>
      </p:sp>
      <p:sp>
        <p:nvSpPr>
          <p:cNvPr id="18" name="Textplatzhalter 33"/>
          <p:cNvSpPr>
            <a:spLocks noGrp="1"/>
          </p:cNvSpPr>
          <p:nvPr>
            <p:ph type="body" sz="quarter" idx="29" hasCustomPrompt="1"/>
          </p:nvPr>
        </p:nvSpPr>
        <p:spPr bwMode="white">
          <a:xfrm>
            <a:off x="661912" y="4005262"/>
            <a:ext cx="10857871" cy="467853"/>
          </a:xfrm>
        </p:spPr>
        <p:txBody>
          <a:bodyPr tIns="54000"/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Name</a:t>
            </a:r>
            <a:endParaRPr lang="en-GB" noProof="0" dirty="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247" y="252957"/>
            <a:ext cx="1434694" cy="431597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06" y="296628"/>
            <a:ext cx="1332281" cy="19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05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with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28"/>
          </p:nvPr>
        </p:nvSpPr>
        <p:spPr>
          <a:xfrm>
            <a:off x="336550" y="1592262"/>
            <a:ext cx="11522075" cy="4932363"/>
          </a:xfrm>
          <a:prstGeom prst="roundRect">
            <a:avLst>
              <a:gd name="adj" fmla="val 2032"/>
            </a:avLst>
          </a:prstGeom>
          <a:solidFill>
            <a:schemeClr val="bg1">
              <a:lumMod val="95000"/>
            </a:schemeClr>
          </a:solidFill>
        </p:spPr>
        <p:txBody>
          <a:bodyPr tIns="54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2" name="Textplatzhalter 28"/>
          <p:cNvSpPr>
            <a:spLocks noGrp="1"/>
          </p:cNvSpPr>
          <p:nvPr>
            <p:ph type="body" sz="quarter" idx="24" hasCustomPrompt="1"/>
          </p:nvPr>
        </p:nvSpPr>
        <p:spPr bwMode="white">
          <a:xfrm>
            <a:off x="660400" y="1844675"/>
            <a:ext cx="10874375" cy="900113"/>
          </a:xfrm>
        </p:spPr>
        <p:txBody>
          <a:bodyPr anchor="b" anchorCtr="0"/>
          <a:lstStyle>
            <a:lvl1pPr marL="0" indent="0">
              <a:buFontTx/>
              <a:buNone/>
              <a:defRPr sz="36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7" name="Textplatzhalter 33"/>
          <p:cNvSpPr>
            <a:spLocks noGrp="1"/>
          </p:cNvSpPr>
          <p:nvPr>
            <p:ph type="body" sz="quarter" idx="29" hasCustomPrompt="1"/>
          </p:nvPr>
        </p:nvSpPr>
        <p:spPr bwMode="white">
          <a:xfrm>
            <a:off x="660400" y="4113212"/>
            <a:ext cx="5292725" cy="2124075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Contact</a:t>
            </a:r>
            <a:br>
              <a:rPr lang="en-GB" noProof="0" dirty="0" smtClean="0"/>
            </a:br>
            <a:r>
              <a:rPr lang="en-GB" noProof="0" dirty="0" smtClean="0"/>
              <a:t>E-Mail</a:t>
            </a:r>
            <a:endParaRPr lang="en-GB" noProof="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247" y="252957"/>
            <a:ext cx="1434694" cy="43159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06" y="296628"/>
            <a:ext cx="1332281" cy="19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08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60400" y="1592262"/>
            <a:ext cx="10874375" cy="252561"/>
          </a:xfrm>
        </p:spPr>
        <p:txBody>
          <a:bodyPr/>
          <a:lstStyle>
            <a:lvl1pPr marL="0" indent="0">
              <a:buNone/>
              <a:defRPr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Subtitle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660400" y="1916831"/>
            <a:ext cx="10874375" cy="4320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smtClean="0"/>
              <a:t>Zurich, Date</a:t>
            </a:r>
            <a:endParaRPr lang="en-GB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9F5E36-B941-428B-BC6B-EDC3E07F8BB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660401" y="1592263"/>
            <a:ext cx="10874374" cy="4645026"/>
          </a:xfrm>
        </p:spPr>
        <p:txBody>
          <a:bodyPr/>
          <a:lstStyle>
            <a:lvl1pPr marL="228600" indent="-228600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Zurich, Date</a:t>
            </a:r>
            <a:endParaRPr lang="en-GB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660402" y="4283870"/>
            <a:ext cx="3421063" cy="195341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3608388"/>
            <a:ext cx="3421063" cy="6762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GB" dirty="0" smtClean="0"/>
              <a:t>Name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/>
              <a:t>Zurich, Date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F5E36-B941-428B-BC6B-EDC3E07F8B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671959" y="1592263"/>
            <a:ext cx="3409504" cy="1692721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20"/>
          </p:nvPr>
        </p:nvSpPr>
        <p:spPr>
          <a:xfrm>
            <a:off x="4368799" y="1592263"/>
            <a:ext cx="3457575" cy="1692721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1" name="Bildplatzhalter 8"/>
          <p:cNvSpPr>
            <a:spLocks noGrp="1"/>
          </p:cNvSpPr>
          <p:nvPr>
            <p:ph type="pic" sz="quarter" idx="21"/>
          </p:nvPr>
        </p:nvSpPr>
        <p:spPr>
          <a:xfrm>
            <a:off x="8100367" y="1592263"/>
            <a:ext cx="3434407" cy="1692721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2" name="Textplatzhalter 12"/>
          <p:cNvSpPr>
            <a:spLocks noGrp="1"/>
          </p:cNvSpPr>
          <p:nvPr>
            <p:ph type="body" sz="quarter" idx="22"/>
          </p:nvPr>
        </p:nvSpPr>
        <p:spPr>
          <a:xfrm>
            <a:off x="4368802" y="4283870"/>
            <a:ext cx="3421063" cy="195341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4368800" y="3608388"/>
            <a:ext cx="3421063" cy="6762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GB" dirty="0" smtClean="0"/>
              <a:t>Name</a:t>
            </a:r>
            <a:endParaRPr lang="en-GB" dirty="0"/>
          </a:p>
        </p:txBody>
      </p:sp>
      <p:sp>
        <p:nvSpPr>
          <p:cNvPr id="24" name="Textplatzhalter 12"/>
          <p:cNvSpPr>
            <a:spLocks noGrp="1"/>
          </p:cNvSpPr>
          <p:nvPr>
            <p:ph type="body" sz="quarter" idx="24"/>
          </p:nvPr>
        </p:nvSpPr>
        <p:spPr>
          <a:xfrm>
            <a:off x="8117882" y="4283870"/>
            <a:ext cx="3416893" cy="195341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8117880" y="3608388"/>
            <a:ext cx="3416895" cy="6762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GB" dirty="0" smtClean="0"/>
              <a:t>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22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/>
              <a:t>Zurich, Date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F5E36-B941-428B-BC6B-EDC3E07F8BB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83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60400" y="1592262"/>
            <a:ext cx="10874375" cy="288566"/>
          </a:xfrm>
        </p:spPr>
        <p:txBody>
          <a:bodyPr/>
          <a:lstStyle>
            <a:lvl1pPr marL="0" indent="0">
              <a:buNone/>
              <a:defRPr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Subtitle</a:t>
            </a:r>
            <a:endParaRPr lang="en-GB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smtClean="0"/>
              <a:t>Zurich, Date</a:t>
            </a:r>
            <a:endParaRPr lang="en-GB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9F5E36-B941-428B-BC6B-EDC3E07F8BB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976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/>
              <a:t>Zurich, Date</a:t>
            </a:r>
            <a:endParaRPr lang="en-GB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F5E36-B941-428B-BC6B-EDC3E07F8BB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660400" y="3284587"/>
            <a:ext cx="10874375" cy="1152525"/>
          </a:xfrm>
        </p:spPr>
        <p:txBody>
          <a:bodyPr/>
          <a:lstStyle>
            <a:lvl1pPr marL="0" indent="0">
              <a:buNone/>
              <a:defRPr sz="3000">
                <a:solidFill>
                  <a:srgbClr val="00489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57039" y="2835214"/>
            <a:ext cx="10877736" cy="449373"/>
          </a:xfrm>
        </p:spPr>
        <p:txBody>
          <a:bodyPr bIns="54000" anchor="b" anchorCtr="0"/>
          <a:lstStyle>
            <a:lvl1pPr marL="0" indent="0">
              <a:buFontTx/>
              <a:buNone/>
              <a:defRPr sz="2000">
                <a:solidFill>
                  <a:srgbClr val="A09991"/>
                </a:solidFill>
              </a:defRPr>
            </a:lvl1pPr>
          </a:lstStyle>
          <a:p>
            <a:pPr lvl="0"/>
            <a:r>
              <a:rPr lang="en-GB" noProof="0" dirty="0" smtClean="0"/>
              <a:t>Section</a:t>
            </a:r>
            <a:endParaRPr lang="en-GB" noProof="0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660400" y="3284587"/>
            <a:ext cx="10874375" cy="0"/>
          </a:xfrm>
          <a:prstGeom prst="line">
            <a:avLst/>
          </a:prstGeom>
          <a:ln w="12700">
            <a:solidFill>
              <a:srgbClr val="A099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382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bgerundetes Rechteck 7"/>
          <p:cNvSpPr/>
          <p:nvPr userDrawn="1"/>
        </p:nvSpPr>
        <p:spPr>
          <a:xfrm>
            <a:off x="337912" y="1592263"/>
            <a:ext cx="11520713" cy="4932362"/>
          </a:xfrm>
          <a:prstGeom prst="roundRect">
            <a:avLst>
              <a:gd name="adj" fmla="val 2211"/>
            </a:avLst>
          </a:prstGeom>
          <a:solidFill>
            <a:srgbClr val="00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endParaRPr lang="en-GB" sz="1600" dirty="0" err="1" smtClean="0"/>
          </a:p>
        </p:txBody>
      </p:sp>
      <p:sp>
        <p:nvSpPr>
          <p:cNvPr id="12" name="Textplatzhalter 28"/>
          <p:cNvSpPr>
            <a:spLocks noGrp="1"/>
          </p:cNvSpPr>
          <p:nvPr>
            <p:ph type="body" sz="quarter" idx="24" hasCustomPrompt="1"/>
          </p:nvPr>
        </p:nvSpPr>
        <p:spPr bwMode="white">
          <a:xfrm>
            <a:off x="660400" y="1844675"/>
            <a:ext cx="10874375" cy="900113"/>
          </a:xfrm>
        </p:spPr>
        <p:txBody>
          <a:bodyPr anchor="b" anchorCtr="0"/>
          <a:lstStyle>
            <a:lvl1pPr marL="0" indent="0">
              <a:buFontTx/>
              <a:buNone/>
              <a:defRPr sz="36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7" name="Textplatzhalter 33"/>
          <p:cNvSpPr>
            <a:spLocks noGrp="1"/>
          </p:cNvSpPr>
          <p:nvPr>
            <p:ph type="body" sz="quarter" idx="28" hasCustomPrompt="1"/>
          </p:nvPr>
        </p:nvSpPr>
        <p:spPr bwMode="white">
          <a:xfrm>
            <a:off x="660401" y="4113213"/>
            <a:ext cx="10874374" cy="2124075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Contact</a:t>
            </a:r>
            <a:br>
              <a:rPr lang="en-GB" noProof="0" dirty="0" smtClean="0"/>
            </a:br>
            <a:r>
              <a:rPr lang="en-GB" noProof="0" dirty="0" smtClean="0"/>
              <a:t>E-Mail</a:t>
            </a:r>
            <a:endParaRPr lang="en-GB" noProof="0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247" y="252957"/>
            <a:ext cx="1434694" cy="43159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06" y="296628"/>
            <a:ext cx="1332281" cy="19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48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bgerundetes Rechteck 11"/>
          <p:cNvSpPr/>
          <p:nvPr userDrawn="1"/>
        </p:nvSpPr>
        <p:spPr>
          <a:xfrm>
            <a:off x="332769" y="0"/>
            <a:ext cx="11520713" cy="620502"/>
          </a:xfrm>
          <a:custGeom>
            <a:avLst/>
            <a:gdLst/>
            <a:ahLst/>
            <a:cxnLst/>
            <a:rect l="l" t="t" r="r" b="b"/>
            <a:pathLst>
              <a:path w="11520713" h="620502">
                <a:moveTo>
                  <a:pt x="0" y="0"/>
                </a:moveTo>
                <a:lnTo>
                  <a:pt x="11520713" y="0"/>
                </a:lnTo>
                <a:lnTo>
                  <a:pt x="11520713" y="511447"/>
                </a:lnTo>
                <a:cubicBezTo>
                  <a:pt x="11520713" y="571676"/>
                  <a:pt x="11471887" y="620502"/>
                  <a:pt x="11411658" y="620502"/>
                </a:cubicBezTo>
                <a:lnTo>
                  <a:pt x="109055" y="620502"/>
                </a:lnTo>
                <a:cubicBezTo>
                  <a:pt x="48826" y="620502"/>
                  <a:pt x="0" y="571676"/>
                  <a:pt x="0" y="511447"/>
                </a:cubicBezTo>
                <a:close/>
              </a:path>
            </a:pathLst>
          </a:custGeom>
          <a:solidFill>
            <a:srgbClr val="00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endParaRPr lang="en-GB" sz="1600" dirty="0" err="1" smtClean="0"/>
          </a:p>
        </p:txBody>
      </p:sp>
      <p:sp>
        <p:nvSpPr>
          <p:cNvPr id="24578" name="Titelplatzhalter 1"/>
          <p:cNvSpPr>
            <a:spLocks noGrp="1"/>
          </p:cNvSpPr>
          <p:nvPr>
            <p:ph type="title"/>
          </p:nvPr>
        </p:nvSpPr>
        <p:spPr bwMode="auto">
          <a:xfrm>
            <a:off x="660400" y="873125"/>
            <a:ext cx="1087437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Title</a:t>
            </a:r>
          </a:p>
        </p:txBody>
      </p:sp>
      <p:sp>
        <p:nvSpPr>
          <p:cNvPr id="2457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60401" y="1592263"/>
            <a:ext cx="10874374" cy="464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 smtClean="0"/>
              <a:t>Mastertextformat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36551" y="6525344"/>
            <a:ext cx="7008078" cy="215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GB" dirty="0" smtClean="0"/>
              <a:t>Zurich, Date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9762826" y="6525344"/>
            <a:ext cx="2095797" cy="17972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159F5E36-B941-428B-BC6B-EDC3E07F8B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32" y="124018"/>
            <a:ext cx="1191463" cy="36027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90" y="175786"/>
            <a:ext cx="1063447" cy="1709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55" r:id="rId2"/>
    <p:sldLayoutId id="2147483756" r:id="rId3"/>
    <p:sldLayoutId id="2147483778" r:id="rId4"/>
    <p:sldLayoutId id="2147483762" r:id="rId5"/>
    <p:sldLayoutId id="2147483777" r:id="rId6"/>
    <p:sldLayoutId id="2147483761" r:id="rId7"/>
    <p:sldLayoutId id="2147483781" r:id="rId8"/>
    <p:sldLayoutId id="2147483771" r:id="rId9"/>
    <p:sldLayoutId id="214748377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0" kern="1200">
          <a:solidFill>
            <a:srgbClr val="00489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182D7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182D7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182D7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182D7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182D7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182D7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182D7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182D71"/>
          </a:solidFill>
          <a:latin typeface="Arial" charset="0"/>
        </a:defRPr>
      </a:lvl9pPr>
    </p:titleStyle>
    <p:bodyStyle>
      <a:lvl1pPr marL="270000" indent="-270000" algn="l" rtl="0" eaLnBrk="1" fontAlgn="base" hangingPunct="1">
        <a:spcBef>
          <a:spcPts val="800"/>
        </a:spcBef>
        <a:spcAft>
          <a:spcPct val="0"/>
        </a:spcAft>
        <a:buClr>
          <a:srgbClr val="004893"/>
        </a:buClr>
        <a:buFont typeface="Wingdings 2" panose="05020102010507070707" pitchFamily="18" charset="2"/>
        <a:buChar char="¡"/>
        <a:tabLst>
          <a:tab pos="893763" algn="l"/>
        </a:tabLst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rtl="0" eaLnBrk="1" fontAlgn="base" hangingPunct="1">
        <a:spcBef>
          <a:spcPts val="600"/>
        </a:spcBef>
        <a:spcAft>
          <a:spcPct val="0"/>
        </a:spcAft>
        <a:buClr>
          <a:srgbClr val="004893"/>
        </a:buClr>
        <a:buFont typeface="Arial" panose="020B0604020202020204" pitchFamily="34" charset="0"/>
        <a:buChar char="–"/>
        <a:tabLst>
          <a:tab pos="893763" algn="l"/>
        </a:tabLst>
        <a:defRPr sz="1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rtl="0" eaLnBrk="1" fontAlgn="base" hangingPunct="1">
        <a:spcBef>
          <a:spcPts val="400"/>
        </a:spcBef>
        <a:spcAft>
          <a:spcPct val="0"/>
        </a:spcAft>
        <a:buClr>
          <a:srgbClr val="004893"/>
        </a:buClr>
        <a:buFont typeface="Arial" panose="020B0604020202020204" pitchFamily="34" charset="0"/>
        <a:buChar char="–"/>
        <a:tabLst>
          <a:tab pos="893763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rtl="0" eaLnBrk="1" fontAlgn="base" hangingPunct="1">
        <a:spcBef>
          <a:spcPts val="400"/>
        </a:spcBef>
        <a:spcAft>
          <a:spcPct val="0"/>
        </a:spcAft>
        <a:buClr>
          <a:srgbClr val="004893"/>
        </a:buClr>
        <a:buFont typeface="Arial" panose="020B0604020202020204" pitchFamily="34" charset="0"/>
        <a:buChar char="–"/>
        <a:tabLst>
          <a:tab pos="893763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marR="0" indent="-270000" algn="l" defTabSz="989013" rtl="0" eaLnBrk="1" fontAlgn="base" latinLnBrk="0" hangingPunct="1">
        <a:lnSpc>
          <a:spcPct val="100000"/>
        </a:lnSpc>
        <a:spcBef>
          <a:spcPts val="400"/>
        </a:spcBef>
        <a:spcAft>
          <a:spcPct val="0"/>
        </a:spcAft>
        <a:buClr>
          <a:srgbClr val="004893"/>
        </a:buClr>
        <a:buSzTx/>
        <a:buFont typeface="Arial" panose="020B0604020202020204" pitchFamily="34" charset="0"/>
        <a:buChar char="–"/>
        <a:tabLst>
          <a:tab pos="893763" algn="l"/>
        </a:tabLst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073150" indent="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None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01800" marR="0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Tx/>
        <a:buFont typeface="Arial" pitchFamily="34" charset="0"/>
        <a:buNone/>
        <a:tabLst>
          <a:tab pos="893763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CH"/>
              <a:t>Mini Evaluation GST (Group Survey Tool)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GB" b="1" dirty="0" err="1" smtClean="0"/>
              <a:t>Avaloq</a:t>
            </a:r>
            <a:r>
              <a:rPr lang="en-GB" b="1" dirty="0" smtClean="0"/>
              <a:t> Evolution AG  </a:t>
            </a:r>
            <a:r>
              <a:rPr lang="en-GB" dirty="0" smtClean="0"/>
              <a:t>|  </a:t>
            </a:r>
            <a:r>
              <a:rPr lang="en-GB" dirty="0" err="1" smtClean="0"/>
              <a:t>Allmendstrasse</a:t>
            </a:r>
            <a:r>
              <a:rPr lang="en-GB" dirty="0" smtClean="0"/>
              <a:t> 140 | 8027 Zürich | Switzerland</a:t>
            </a:r>
          </a:p>
          <a:p>
            <a:r>
              <a:rPr lang="en-GB" dirty="0" smtClean="0"/>
              <a:t>T +41 58 316 10 10 | F +41 58 316 10 19 | www.avaloq.com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CH" smtClean="0"/>
              <a:t>4 Corporate </a:t>
            </a:r>
            <a:r>
              <a:rPr lang="de-CH"/>
              <a:t>Communications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GB" smtClean="0"/>
              <a:t>03.6.2016</a:t>
            </a:r>
            <a:endParaRPr lang="en-GB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GB" smtClean="0"/>
              <a:t>Chris Schmid, IT Service Manager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Thank you for your attention.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GB" dirty="0"/>
              <a:t>Contact</a:t>
            </a:r>
            <a:r>
              <a:rPr lang="en-GB"/>
              <a:t/>
            </a:r>
            <a:br>
              <a:rPr lang="en-GB"/>
            </a:br>
            <a:r>
              <a:rPr lang="en-GB" smtClean="0"/>
              <a:t>scs@avaloq.com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013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eral_Template_EN-4">
  <a:themeElements>
    <a:clrScheme name="Avaloq">
      <a:dk1>
        <a:srgbClr val="000000"/>
      </a:dk1>
      <a:lt1>
        <a:srgbClr val="FFFFFF"/>
      </a:lt1>
      <a:dk2>
        <a:srgbClr val="004893"/>
      </a:dk2>
      <a:lt2>
        <a:srgbClr val="D0CEBA"/>
      </a:lt2>
      <a:accent1>
        <a:srgbClr val="004893"/>
      </a:accent1>
      <a:accent2>
        <a:srgbClr val="009EE0"/>
      </a:accent2>
      <a:accent3>
        <a:srgbClr val="9ED6F5"/>
      </a:accent3>
      <a:accent4>
        <a:srgbClr val="7E746A"/>
      </a:accent4>
      <a:accent5>
        <a:srgbClr val="75B726"/>
      </a:accent5>
      <a:accent6>
        <a:srgbClr val="EB5B3E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lIns="72000" tIns="36000" rIns="72000" bIns="36000" rtlCol="0" anchor="ctr" anchorCtr="0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noAutofit/>
      </a:bodyPr>
      <a:lstStyle>
        <a:defPPr marL="270000" indent="-270000">
          <a:spcBef>
            <a:spcPts val="600"/>
          </a:spcBef>
          <a:buClr>
            <a:srgbClr val="004893"/>
          </a:buClr>
          <a:buFont typeface="Wingdings" panose="05000000000000000000" pitchFamily="2" charset="2"/>
          <a:buChar char="§"/>
          <a:defRPr sz="1600" dirty="0" err="1" smtClean="0"/>
        </a:defPPr>
      </a:lstStyle>
    </a:txDef>
  </a:objectDefaults>
  <a:extraClrSchemeLst>
    <a:extraClrScheme>
      <a:clrScheme name="Avaloq">
        <a:dk1>
          <a:srgbClr val="000000"/>
        </a:dk1>
        <a:lt1>
          <a:srgbClr val="FFFFFF"/>
        </a:lt1>
        <a:dk2>
          <a:srgbClr val="004893"/>
        </a:dk2>
        <a:lt2>
          <a:srgbClr val="D0CEBA"/>
        </a:lt2>
        <a:accent1>
          <a:srgbClr val="004893"/>
        </a:accent1>
        <a:accent2>
          <a:srgbClr val="009EE0"/>
        </a:accent2>
        <a:accent3>
          <a:srgbClr val="9ED6F5"/>
        </a:accent3>
        <a:accent4>
          <a:srgbClr val="7E746A"/>
        </a:accent4>
        <a:accent5>
          <a:srgbClr val="75B726"/>
        </a:accent5>
        <a:accent6>
          <a:srgbClr val="EB5B3E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valoq blue">
      <a:srgbClr val="004893"/>
    </a:custClr>
    <a:custClr name="Dark grey">
      <a:srgbClr val="7E746A"/>
    </a:custClr>
    <a:custClr name="Dark green">
      <a:srgbClr val="00775D"/>
    </a:custClr>
    <a:custClr name="Dark orange">
      <a:srgbClr val="B3002E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Medium blue">
      <a:srgbClr val="009EE0"/>
    </a:custClr>
    <a:custClr name="Medium grey">
      <a:srgbClr val="A09991"/>
    </a:custClr>
    <a:custClr name="Medium green">
      <a:srgbClr val="75B726"/>
    </a:custClr>
    <a:custClr name="Medium orange">
      <a:srgbClr val="EB5B3E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Light blue">
      <a:srgbClr val="9ED6F5"/>
    </a:custClr>
    <a:custClr name="Light grey">
      <a:srgbClr val="D0CEBA"/>
    </a:custClr>
    <a:custClr name="Light green">
      <a:srgbClr val="BAD581"/>
    </a:custClr>
    <a:custClr name="Light orange">
      <a:srgbClr val="FDCA5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</a:custClr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valoq">
      <a:dk1>
        <a:srgbClr val="000000"/>
      </a:dk1>
      <a:lt1>
        <a:srgbClr val="FFFFFF"/>
      </a:lt1>
      <a:dk2>
        <a:srgbClr val="D0CEBA"/>
      </a:dk2>
      <a:lt2>
        <a:srgbClr val="004893"/>
      </a:lt2>
      <a:accent1>
        <a:srgbClr val="004893"/>
      </a:accent1>
      <a:accent2>
        <a:srgbClr val="009EE0"/>
      </a:accent2>
      <a:accent3>
        <a:srgbClr val="9ED6F5"/>
      </a:accent3>
      <a:accent4>
        <a:srgbClr val="7E746A"/>
      </a:accent4>
      <a:accent5>
        <a:srgbClr val="75B726"/>
      </a:accent5>
      <a:accent6>
        <a:srgbClr val="EB5B3E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General_Template_16_9_EN</Template>
  <TotalTime>368</TotalTime>
  <Words>54</Words>
  <Application>Microsoft Office PowerPoint</Application>
  <PresentationFormat>Custom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Wingdings 2</vt:lpstr>
      <vt:lpstr>General_Template_EN-4</vt:lpstr>
      <vt:lpstr>PowerPoint Presentation</vt:lpstr>
      <vt:lpstr>PowerPoint Presentation</vt:lpstr>
    </vt:vector>
  </TitlesOfParts>
  <Company>Avaloq Evolution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Adler Ernst</dc:creator>
  <cp:lastModifiedBy>Schmid Christoph</cp:lastModifiedBy>
  <cp:revision>28</cp:revision>
  <dcterms:created xsi:type="dcterms:W3CDTF">2016-05-31T07:35:40Z</dcterms:created>
  <dcterms:modified xsi:type="dcterms:W3CDTF">2016-06-15T05:24:30Z</dcterms:modified>
</cp:coreProperties>
</file>