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33F"/>
    <a:srgbClr val="508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0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201D-27ED-46D0-A979-17D32AD6F1E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4437-86AC-4058-B89A-C75798464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Final Project Topic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Sandra Leal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2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 Drum capture data provided by Texas Parks and Wildlife utilizing different net types</a:t>
            </a:r>
          </a:p>
          <a:p>
            <a:r>
              <a:rPr lang="en-US" dirty="0" smtClean="0"/>
              <a:t>Gillnet, Bag Seine, Bay Trawl</a:t>
            </a:r>
          </a:p>
          <a:p>
            <a:r>
              <a:rPr lang="en-US" dirty="0" smtClean="0"/>
              <a:t>Records from 2008 to 2018</a:t>
            </a:r>
          </a:p>
          <a:p>
            <a:r>
              <a:rPr lang="en-US" dirty="0" smtClean="0"/>
              <a:t>Data examples: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Length class</a:t>
            </a:r>
          </a:p>
          <a:p>
            <a:pPr lvl="1"/>
            <a:r>
              <a:rPr lang="en-US" dirty="0" smtClean="0"/>
              <a:t>Month, Year</a:t>
            </a:r>
          </a:p>
          <a:p>
            <a:pPr lvl="1"/>
            <a:r>
              <a:rPr lang="en-US" dirty="0" smtClean="0"/>
              <a:t>Counts per net deployment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1" b="22319"/>
          <a:stretch/>
        </p:blipFill>
        <p:spPr bwMode="auto">
          <a:xfrm>
            <a:off x="3733800" y="3733800"/>
            <a:ext cx="4777096" cy="182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75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Seine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Gill Net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Bay Trawl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27" y="1559965"/>
            <a:ext cx="2590800" cy="149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28" y="2819400"/>
            <a:ext cx="313911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27" y="4572000"/>
            <a:ext cx="261477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82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data provided, model which areas have the highest Red Drum capture counts/ which net type was the most effective in capturing Red Drum overall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799"/>
            <a:ext cx="4724400" cy="270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5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Final Project Topic </vt:lpstr>
      <vt:lpstr>Data Background</vt:lpstr>
      <vt:lpstr>Net Types</vt:lpstr>
      <vt:lpstr>Topic Idea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Topic Ideas</dc:title>
  <dc:creator>Sandra</dc:creator>
  <cp:lastModifiedBy>Sandra</cp:lastModifiedBy>
  <cp:revision>6</cp:revision>
  <dcterms:created xsi:type="dcterms:W3CDTF">2019-11-05T06:33:36Z</dcterms:created>
  <dcterms:modified xsi:type="dcterms:W3CDTF">2019-11-05T07:38:34Z</dcterms:modified>
</cp:coreProperties>
</file>