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9600-20C1-4D65-BACD-53B3949BC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04D4F-583E-442D-9279-3D454A96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8608-AE0B-4DF9-AD7B-84FC734E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BC93-E1BE-4808-ABB7-22A88B66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8BAA-E36F-4B31-BD00-8958924D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4830-408B-4908-90CF-5194BB26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9B26A-C46B-443D-9F83-7EC293A0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66A7-1937-4FDB-9F25-B3FD1DD6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2B90-59E1-4486-AC7B-91A4EA7B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98C4-7457-4A2A-A974-3A066204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1C7AD-D5C7-46BD-9FA3-FEAB75B15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794AA-87F1-4748-977F-29859D8E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193F-95CC-4FC6-9177-ABD5CF0F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1AC-C91E-43DF-B730-E191A80E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1F94-8E06-4278-8BAB-3C9B85B0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AB5B-38D3-4627-AA67-9C01CA32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282F-5A44-4F52-BE61-0E5747EF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D634-AC0B-4E7E-A5DF-C48AC8B5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CB5C-07A8-4EB1-B59E-E7E8C84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8C92-40AE-4B17-8892-4BE8A720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FA0-4828-48FF-83B7-4EF7049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0A5-7417-46ED-B4B1-E5454614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F0BC-24D6-4714-A218-24315B7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4CCB-F0D0-4259-95CF-EDA36C44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5C28-50DC-444A-B9F9-A85158CC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F658-C672-4415-A3D5-A94E34F6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648E-1B5F-417F-BB90-C02E16AA0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3A53C-4F68-4618-A678-063A2EE2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82B8-3DA4-47ED-A22E-EF9A747A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4922-AA58-48EF-8B4B-F24DBD54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15D6-ED8D-427C-B926-C231D933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A35E-A0DF-4EF2-ADFF-EC55F5AE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FA22-2F94-419C-B56B-B20C77E9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152A-2294-4A34-81AE-BDBE5B09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48A0E-FCB3-4083-A25B-8FD4B22C6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5B550-2DCC-46A7-A84B-75E96CDF3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FD677-9007-4B39-B5D2-4968875B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F0098-ED09-4F7B-B3CF-C21282F5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A77E3-14F2-4493-BFE8-DE9E188F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F8B3-DC2D-498F-8DCD-8D6F3D48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3707D-EDE6-4172-A9BE-BD3E5BAF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FB84A-FE73-47DE-930D-4A062908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9750-A821-4B80-A59E-39539326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86C70-39F0-40D3-844E-1CCFB70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75A88-6F59-4D0C-835B-5664F202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FAC9-CAB2-4049-8D7B-306772CA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05B7-AF09-42C1-8483-948F0369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60CE-8406-455A-B1CC-E8A37EF4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757F-8609-406E-97D3-0433134F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EB81-A0F9-483D-9246-CF085F0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93F40-992A-4B28-87F7-6EF100A5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C220-E4BC-47EE-88A9-E5E39688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AFF2-500E-485E-A12F-1D08FC19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3357-48AC-4DEC-9F04-FD1B1D582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123E6-F5A9-4E45-B51B-0B7D9B3D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7695-56EB-44AD-ADCC-ADDF6FCB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1AA5B-7A0A-4744-B0CB-5724030C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86885-2E1A-46E9-836E-5355F938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5C322-701F-4FB9-A4CC-34245058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F0B00-7A3F-4F4E-85B1-D8E6E05E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D8F4-FC19-4941-85D3-0D4CBF893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2BDD-28F9-48EC-9A7D-F301D397442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C13B-769A-44F8-9981-E9C26DDA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2305-980C-430C-8CA3-9B9823E6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D522-C3BB-4346-88B3-B0F5BC08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87F091-F039-4EB4-8AD9-E73F749B8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nighttime">
            <a:hlinkClick r:id="" action="ppaction://media"/>
            <a:extLst>
              <a:ext uri="{FF2B5EF4-FFF2-40B4-BE49-F238E27FC236}">
                <a16:creationId xmlns:a16="http://schemas.microsoft.com/office/drawing/2014/main" id="{B6A5D55D-B63B-4D6A-8FE6-C7C6C65ADE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 Luna</dc:creator>
  <cp:lastModifiedBy>August Luna</cp:lastModifiedBy>
  <cp:revision>1</cp:revision>
  <dcterms:created xsi:type="dcterms:W3CDTF">2021-03-26T02:28:18Z</dcterms:created>
  <dcterms:modified xsi:type="dcterms:W3CDTF">2021-03-26T02:38:02Z</dcterms:modified>
</cp:coreProperties>
</file>