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1C84-58EA-4D3A-BC82-12419B3FA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B25EE-5FF0-4526-A86E-772B70BA7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2778-C88A-4DF4-8C57-7657D62E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F5DF-9917-4F6C-802E-8A75DD33EF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40088-DD5D-4156-BB50-2E08CDCA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7339D-F5DF-4FD5-B0CA-3062DC4E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F586-A5EF-4F0B-B1C4-D0F2F69E8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6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8595-EFBA-4881-8904-5076D3AD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6EA12-9525-4067-9075-9A3480770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F2A55-1AA6-490E-9A26-20B718EB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F5DF-9917-4F6C-802E-8A75DD33EF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A3BF-C969-44D5-8F84-9319613B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420F-009A-48CF-9F8E-FF827FFC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F586-A5EF-4F0B-B1C4-D0F2F69E8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573BA-5851-4581-A562-D1D72E907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B7730-9481-4353-AD97-D6654CA6E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67423-6BF3-44DA-B8B3-FA43D1B1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F5DF-9917-4F6C-802E-8A75DD33EF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200D2-6FB3-41DF-979E-B99AAAF8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02DE-BA51-40EB-B811-8C7B6B35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F586-A5EF-4F0B-B1C4-D0F2F69E8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7778-D36D-4467-B173-6F53E768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6BE0-8B9F-42E0-A2D9-78A2B235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EC40-1A4F-45F6-AB42-CCABC739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F5DF-9917-4F6C-802E-8A75DD33EF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6DD4B-1464-47E4-B87F-E93D1AC0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2E4A-0363-4899-B308-ADD9698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F586-A5EF-4F0B-B1C4-D0F2F69E8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5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F4B7-BF2B-4086-8A14-EB76A6A6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BA0D7-4D3E-4529-B8C0-C35BC3590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6C403-3A31-4657-9DB4-96E5F09B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F5DF-9917-4F6C-802E-8A75DD33EF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AF4F-4BF8-46F8-B066-6615D019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01C4-5727-45D4-AF8B-DA968F56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F586-A5EF-4F0B-B1C4-D0F2F69E8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0E4D-6A6A-405F-8502-81702F4A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2409-8BEE-46F3-AA24-65CE0142D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5D79D-8A91-469B-B54F-9C5995F1F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39B06-E3A7-4E32-8D69-B5B9A077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F5DF-9917-4F6C-802E-8A75DD33EF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92036-7445-4E6D-966E-2E94289C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25E8A-838C-41C3-B071-FEA82D02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F586-A5EF-4F0B-B1C4-D0F2F69E8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5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8E2C-16FB-466B-95BA-140B5330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4F819-470C-4FF5-9386-A8EB17F71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EE23F-C148-4098-BE04-90D245E1A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ED4C6-8E8F-40FF-A1D1-A9A40E000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082D1-3DE5-4683-849B-367AB97E4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A5226-C79F-4444-B223-78AEC09C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F5DF-9917-4F6C-802E-8A75DD33EF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8F6DD-AB58-404D-A664-F3EFB315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B2FB8-EDD4-462D-9CE9-5B315CC3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F586-A5EF-4F0B-B1C4-D0F2F69E8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324F-0940-4B6F-BAE5-794A896B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FAED2-9578-4CAB-B9C0-DED8974F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F5DF-9917-4F6C-802E-8A75DD33EF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AF57C-2E74-4155-89E0-D1ABEA2A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2239A-3489-45AC-B21B-377F869C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F586-A5EF-4F0B-B1C4-D0F2F69E8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336E5-4E5A-4F03-B667-D59926E3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F5DF-9917-4F6C-802E-8A75DD33EF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2AA93-DC20-481E-8472-A22D1647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AB2E3-331C-441A-A634-72928C71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F586-A5EF-4F0B-B1C4-D0F2F69E8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E738-9039-4D15-A8A8-DB377D8E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B8374-7D5B-4BC4-AD2B-E3906240F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DED01-B70A-4443-9ABF-B6BB237FA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8B870-86B1-4452-8BB2-6A48E0EC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F5DF-9917-4F6C-802E-8A75DD33EF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499F1-495A-4772-8BB0-D81043CD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9400-788D-4274-B3E2-BC4B81BC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F586-A5EF-4F0B-B1C4-D0F2F69E8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9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D0B8-B6B5-49CF-946E-BEBB352B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564A7-8A8E-4952-854F-D48B4959A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60A79-31D2-4ABA-8B5F-2508F4824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CE332-1914-446C-A2C4-565E39CE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F5DF-9917-4F6C-802E-8A75DD33EF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9AB40-A9D7-46FB-AD43-E8A402C0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B64F-3F94-4946-AB80-7B94DC94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F586-A5EF-4F0B-B1C4-D0F2F69E8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4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98E11-F6F3-4630-AD75-18CE3697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56FF-953F-4AD9-874C-FF3B34C7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EEAA1-C97A-4021-A812-06BA1DD38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F5DF-9917-4F6C-802E-8A75DD33EF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72A77-E6C1-4DED-AE16-74F2909DC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CD0D-7408-4EEF-92E8-308D3FB4D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0F586-A5EF-4F0B-B1C4-D0F2F69E8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7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156B7-5FA9-4ADB-B8B8-2AE0F163F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4" t="14068" b="2700"/>
          <a:stretch/>
        </p:blipFill>
        <p:spPr>
          <a:xfrm>
            <a:off x="0" y="167426"/>
            <a:ext cx="10972800" cy="63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0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BD537-5AD4-4E08-B399-F54CED333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1" t="12752" b="3639"/>
          <a:stretch/>
        </p:blipFill>
        <p:spPr>
          <a:xfrm>
            <a:off x="296213" y="193183"/>
            <a:ext cx="11397803" cy="69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8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8074A5-C39D-4E18-95A4-92696428E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4" t="7680" b="3451"/>
          <a:stretch/>
        </p:blipFill>
        <p:spPr>
          <a:xfrm>
            <a:off x="309092" y="231820"/>
            <a:ext cx="10844012" cy="66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AF16B6-7147-48CA-8D37-0806A67A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47" t="10667" b="2379"/>
          <a:stretch/>
        </p:blipFill>
        <p:spPr>
          <a:xfrm>
            <a:off x="476517" y="1"/>
            <a:ext cx="11101590" cy="66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5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1AAB6-C2DA-4867-85E3-91576CC6A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07" t="4883" b="3639"/>
          <a:stretch/>
        </p:blipFill>
        <p:spPr>
          <a:xfrm>
            <a:off x="231819" y="193183"/>
            <a:ext cx="11191742" cy="66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0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7614C-EF1B-40BB-9802-94AF90A8B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0" t="8806" b="1948"/>
          <a:stretch/>
        </p:blipFill>
        <p:spPr>
          <a:xfrm>
            <a:off x="347728" y="115910"/>
            <a:ext cx="11397803" cy="67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6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BD590-7C19-4D13-A506-A49D6A55E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9" t="11475" b="1733"/>
          <a:stretch/>
        </p:blipFill>
        <p:spPr>
          <a:xfrm>
            <a:off x="180303" y="231819"/>
            <a:ext cx="11423561" cy="686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5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reyna</dc:creator>
  <cp:lastModifiedBy>reyna</cp:lastModifiedBy>
  <cp:revision>5</cp:revision>
  <dcterms:created xsi:type="dcterms:W3CDTF">2021-01-25T01:22:12Z</dcterms:created>
  <dcterms:modified xsi:type="dcterms:W3CDTF">2021-01-25T02:09:35Z</dcterms:modified>
</cp:coreProperties>
</file>