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4" r:id="rId5"/>
    <p:sldId id="307" r:id="rId6"/>
    <p:sldId id="308" r:id="rId7"/>
    <p:sldId id="3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FAADA5-9C9A-4DDC-9825-1802F1397A57}">
          <p14:sldIdLst>
            <p14:sldId id="274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Popularity of shopping organic and adoption of organic agricultural practices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Some examples: no synthetic fertilizers and pesticides on produce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Livestock examples: only organic feed, no antibiotics or hormones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Up with solid fil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ocado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w with solid fill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86474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10599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0287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Popularity of shopping organic and adoption of organic agricultural practices</a:t>
          </a:r>
        </a:p>
      </dsp:txBody>
      <dsp:txXfrm>
        <a:off x="50287" y="2761893"/>
        <a:ext cx="3262500" cy="720000"/>
      </dsp:txXfrm>
    </dsp:sp>
    <dsp:sp modelId="{BCD8CDD9-0C56-4401-ADB1-8B48DAB2C96F}">
      <dsp:nvSpPr>
        <dsp:cNvPr id="0" name=""/>
        <dsp:cNvSpPr/>
      </dsp:nvSpPr>
      <dsp:spPr>
        <a:xfrm>
          <a:off x="4519912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944037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83725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Some examples: no synthetic fertilizers and pesticides on produce</a:t>
          </a:r>
        </a:p>
      </dsp:txBody>
      <dsp:txXfrm>
        <a:off x="3883725" y="2761893"/>
        <a:ext cx="3262500" cy="720000"/>
      </dsp:txXfrm>
    </dsp:sp>
    <dsp:sp modelId="{FF93E135-77D6-48A0-8871-9BC93D705D06}">
      <dsp:nvSpPr>
        <dsp:cNvPr id="0" name=""/>
        <dsp:cNvSpPr/>
      </dsp:nvSpPr>
      <dsp:spPr>
        <a:xfrm>
          <a:off x="8353350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777475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717162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Livestock examples: only organic feed, no antibiotics or hormones</a:t>
          </a:r>
        </a:p>
      </dsp:txBody>
      <dsp:txXfrm>
        <a:off x="7717162" y="2761893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Projecting organic land use metrics for north </a:t>
            </a:r>
            <a:r>
              <a:rPr lang="en-US" sz="4000" dirty="0" err="1">
                <a:solidFill>
                  <a:schemeClr val="tx1"/>
                </a:solidFill>
              </a:rPr>
              <a:t>america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Christopher “</a:t>
            </a:r>
            <a:r>
              <a:rPr lang="en-US" sz="1600" dirty="0" err="1">
                <a:solidFill>
                  <a:schemeClr val="tx1"/>
                </a:solidFill>
              </a:rPr>
              <a:t>topher</a:t>
            </a:r>
            <a:r>
              <a:rPr lang="en-US" sz="1600" dirty="0">
                <a:solidFill>
                  <a:schemeClr val="tx1"/>
                </a:solidFill>
              </a:rPr>
              <a:t>” de la rosa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what is organic agriculture?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077967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04C3-A7A3-4680-B490-4A50EF65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Organic agriculture is good for biodiversity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9BA9-74EB-45E0-B43A-DB4838019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330324" cy="3634486"/>
          </a:xfrm>
        </p:spPr>
        <p:txBody>
          <a:bodyPr/>
          <a:lstStyle/>
          <a:p>
            <a:r>
              <a:rPr lang="en-US" dirty="0"/>
              <a:t>30% increased species richness</a:t>
            </a:r>
          </a:p>
          <a:p>
            <a:r>
              <a:rPr lang="en-US" dirty="0"/>
              <a:t>Percentage of landscape as arable fields increased</a:t>
            </a:r>
          </a:p>
        </p:txBody>
      </p:sp>
    </p:spTree>
    <p:extLst>
      <p:ext uri="{BB962C8B-B14F-4D97-AF65-F5344CB8AC3E}">
        <p14:creationId xmlns:p14="http://schemas.microsoft.com/office/powerpoint/2010/main" val="382461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0538-475D-4644-8E12-9E68E622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 be projected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3593717-90FA-4348-A8C0-1B002ABF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22408"/>
            <a:ext cx="4410691" cy="3048425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948D8EFE-B356-4772-B17A-529CD729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5249"/>
            <a:ext cx="4344006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027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{F6EE8C0D-766B-4B80-83AC-C101F3225E2E}tf56535239_win32</Template>
  <TotalTime>17</TotalTime>
  <Words>76</Words>
  <Application>Microsoft Office PowerPoint</Application>
  <PresentationFormat>Widescreen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Franklin Gothic Book</vt:lpstr>
      <vt:lpstr>Franklin Gothic Demi</vt:lpstr>
      <vt:lpstr>Wingdings 2</vt:lpstr>
      <vt:lpstr>DividendVTI</vt:lpstr>
      <vt:lpstr>Projecting organic land use metrics for north america</vt:lpstr>
      <vt:lpstr>Background and what is organic agriculture?</vt:lpstr>
      <vt:lpstr>Organic agriculture is good for biodiversity</vt:lpstr>
      <vt:lpstr>Data to be projected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Projecting organic land use metrics for north america</dc:title>
  <dc:creator>Christopher De La Rosa</dc:creator>
  <cp:lastModifiedBy>Christopher De La Rosa</cp:lastModifiedBy>
  <cp:revision>2</cp:revision>
  <dcterms:created xsi:type="dcterms:W3CDTF">2021-04-05T02:01:14Z</dcterms:created>
  <dcterms:modified xsi:type="dcterms:W3CDTF">2021-04-05T02:18:21Z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