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72" y="6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F6813-0D26-4CFC-8D1E-C4C24825D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DF07BD-C760-4721-A8E9-A8268A6D7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6993F-67E3-4654-868F-E85F10591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6139-DC85-4A19-A4B2-86B76BFE0505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FA57B-E52D-4D48-A739-8E26D4BAF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C8767-5A94-4420-A08E-27BC1C35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85609-C9DA-4B73-9694-DA3F47C27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7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6C95E-E6FF-4EA1-964B-9861F79CA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748A6-9858-4D0B-B0FD-C65CEBBB0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5528A-555D-4701-9826-E34530702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6139-DC85-4A19-A4B2-86B76BFE0505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0846E-34B2-4619-8BCE-6AE8DB2D3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1CEF7-5FE8-493F-BBA3-49601263C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85609-C9DA-4B73-9694-DA3F47C27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684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A0B66A-334B-4C19-870B-287179F576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E9C6DE-7B39-43A2-AF74-3117F9FE1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50B79-B773-44EB-9DC8-F31525D75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6139-DC85-4A19-A4B2-86B76BFE0505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52F67-D195-4300-9029-49C8D1811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013D8-B870-4366-AFA3-0BD92EF7F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85609-C9DA-4B73-9694-DA3F47C27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28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74A62-0307-4F59-9BD3-19E94219F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F36BD-9878-4399-B208-329246EB0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46AAD-210C-4DD7-93B3-BA7C510A1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6139-DC85-4A19-A4B2-86B76BFE0505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AC9C2-997A-4019-A7EF-78B281AF6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9C5AE-90A9-4A88-99FE-7819C8BD9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85609-C9DA-4B73-9694-DA3F47C27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83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4C22A-AB7F-49E6-B0EA-1A5F4D25A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2D2BB-10B3-4CC1-BBA0-23DD58737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FC47E-5D5B-4196-9A37-6D5D5A412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6139-DC85-4A19-A4B2-86B76BFE0505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FF439-BA93-4AA4-A07D-C7513ECCB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46D5-D810-4280-A1DE-C55882E2D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85609-C9DA-4B73-9694-DA3F47C27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8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29FF4-6DF1-4265-B9E5-DACEAD003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25BEA-593E-40BD-B541-D249112290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645B8-782F-41CD-995C-25B0E5918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D4918-AD94-4EEB-809C-75AF5D384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6139-DC85-4A19-A4B2-86B76BFE0505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DFCF3-EB01-4A8E-8A92-0B36029B6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BC29D-EF00-4A98-86F4-0A4C2A26A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85609-C9DA-4B73-9694-DA3F47C27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3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66806-3898-44DC-B305-C7FFF6BA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A81A7-F0AE-484B-A6BC-C297E6FF4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3C2FE0-2BF9-4636-9D0E-8CFE6208A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E36D71-E6FE-43CB-8485-95F157F0BB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921609-E248-4001-9DF5-72FB2C198F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70309E-44D7-458F-BE58-00E00FFC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6139-DC85-4A19-A4B2-86B76BFE0505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B67A90-6D76-4F87-B4DA-1B31D2195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514D3F-0EA1-4BDB-8318-0E59EA14F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85609-C9DA-4B73-9694-DA3F47C27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8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A1A1C-C7E6-46F5-BE94-9D104DF57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966737-CC04-4825-99D8-5D63DB787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6139-DC85-4A19-A4B2-86B76BFE0505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B28A1F-204F-4CC1-B5AD-87ADCC4B4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9F92A0-8CB8-4905-83C0-D065A47FF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85609-C9DA-4B73-9694-DA3F47C27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7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2A2981-5E82-476D-9CDF-6C3710047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6139-DC85-4A19-A4B2-86B76BFE0505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AF290-4E0B-4611-A30D-804E19F4D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2F3AB-129E-43D6-BC70-74C3756A1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85609-C9DA-4B73-9694-DA3F47C27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96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1E773-3B04-4945-84D2-D5EF16A98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0935E-17F5-4049-8DC9-E497809A2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3588D3-5818-4900-8673-F73828A6E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A7FAE-67D4-4AEC-80BD-C183CEF6F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6139-DC85-4A19-A4B2-86B76BFE0505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BCD3E-AF01-41DC-963F-49B26E0DC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39419-1930-4CA2-9481-5F561ADA5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85609-C9DA-4B73-9694-DA3F47C27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35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74F27-36F8-4E7F-A18D-7215CBBBE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5CD4C0-B0F7-4EC7-AA47-0E5C400B94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33C4C0-6389-4264-8472-1BBF29D61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95330-E77D-4C00-9AC1-CB3E7B18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6139-DC85-4A19-A4B2-86B76BFE0505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8C748-0D0C-4651-BB9A-88177D76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1450E-ADE4-47B8-B206-CE17750A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85609-C9DA-4B73-9694-DA3F47C27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17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D64DEE-FCC6-4887-8586-EB31174EB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B08A6-7461-4E2B-A9FE-BF5C851E0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DFAB7-C975-4722-AF3A-2CF3551A90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76139-DC85-4A19-A4B2-86B76BFE0505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8826C-EFB4-44E3-BED8-40DD905BB2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150D9-9442-45EB-AACA-BBF78EA06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85609-C9DA-4B73-9694-DA3F47C27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9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7A2299-24DA-4A7C-91D0-68C7634A94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70" t="14584" r="13824" b="6771"/>
          <a:stretch/>
        </p:blipFill>
        <p:spPr>
          <a:xfrm>
            <a:off x="592932" y="1150144"/>
            <a:ext cx="7900988" cy="539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737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C8DD11-10B0-4A03-B7BC-6733B7F0A8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01" t="15001" b="7187"/>
          <a:stretch/>
        </p:blipFill>
        <p:spPr>
          <a:xfrm>
            <a:off x="1243013" y="907256"/>
            <a:ext cx="9403556" cy="533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173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3FEE16-71FD-4F05-8A95-0C36C96E7B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34" t="17500" r="7378" b="6875"/>
          <a:stretch/>
        </p:blipFill>
        <p:spPr>
          <a:xfrm>
            <a:off x="1157288" y="835818"/>
            <a:ext cx="8436769" cy="518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5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0C1C140-9139-40CC-B75C-4686BC2337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23" t="13438" r="9266" b="3958"/>
          <a:stretch/>
        </p:blipFill>
        <p:spPr>
          <a:xfrm>
            <a:off x="1085850" y="714375"/>
            <a:ext cx="8329612" cy="566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17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8884606-89C4-4E42-A273-3C51B1ED12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66" t="14166" b="5521"/>
          <a:stretch/>
        </p:blipFill>
        <p:spPr>
          <a:xfrm>
            <a:off x="1564482" y="814387"/>
            <a:ext cx="9396412" cy="550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248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85F27C-29DA-4B86-86DA-E1D2FCF172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92" t="13125" b="19584"/>
          <a:stretch/>
        </p:blipFill>
        <p:spPr>
          <a:xfrm>
            <a:off x="1557337" y="957262"/>
            <a:ext cx="9360694" cy="461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23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FFD5C2-2A6D-4343-89D6-0B3677E675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40" t="13438" r="9852" b="7500"/>
          <a:stretch/>
        </p:blipFill>
        <p:spPr>
          <a:xfrm>
            <a:off x="2074068" y="800101"/>
            <a:ext cx="8043863" cy="542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21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reyna</dc:creator>
  <cp:lastModifiedBy>reyna</cp:lastModifiedBy>
  <cp:revision>1</cp:revision>
  <dcterms:created xsi:type="dcterms:W3CDTF">2021-04-27T21:08:53Z</dcterms:created>
  <dcterms:modified xsi:type="dcterms:W3CDTF">2021-04-27T21:14:14Z</dcterms:modified>
</cp:coreProperties>
</file>