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75" r:id="rId3"/>
    <p:sldId id="284" r:id="rId4"/>
    <p:sldId id="285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74" d="100"/>
          <a:sy n="74" d="100"/>
        </p:scale>
        <p:origin x="1042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4/4/2021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4/4/2021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86" y="2022179"/>
            <a:ext cx="484632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dirty="0"/>
              <a:t>Statistical analysis of groundwater contaminants at Hidalgo county using Python’s matplotlib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7086" y="4409779"/>
            <a:ext cx="4846320" cy="448056"/>
          </a:xfrm>
        </p:spPr>
        <p:txBody>
          <a:bodyPr/>
          <a:lstStyle/>
          <a:p>
            <a:r>
              <a:rPr lang="en-US" dirty="0"/>
              <a:t>Dwight Zedric Q. Capus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B56C5E-D1EF-47E9-A10C-87B5769D9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43" y="1752277"/>
            <a:ext cx="6629457" cy="4248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8B2F2E-46AD-408A-85A8-329852570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26" y="1517451"/>
            <a:ext cx="4315365" cy="432671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-Texas major source of water (60%)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8B2F2E-46AD-408A-85A8-329852570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26" y="1566001"/>
            <a:ext cx="4185353" cy="462068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-Texas major source of water (60%)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dirty="0"/>
              <a:t>Groundwater contamination is generally defined as any harmful alteration of the naturally occurring quality of groundwater (</a:t>
            </a:r>
            <a:r>
              <a:rPr lang="en-US" dirty="0" err="1"/>
              <a:t>Gangwar</a:t>
            </a:r>
            <a:r>
              <a:rPr lang="en-US" dirty="0"/>
              <a:t> et al., 2021).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Research focuses on anthropogenic contamination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F8CD636-7883-4F82-95C7-6CA5F7074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379" y="1566001"/>
            <a:ext cx="6417225" cy="361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B038C5-3878-46B1-82DE-8F3E86B662B0}"/>
              </a:ext>
            </a:extLst>
          </p:cNvPr>
          <p:cNvSpPr/>
          <p:nvPr/>
        </p:nvSpPr>
        <p:spPr>
          <a:xfrm>
            <a:off x="5423256" y="5216302"/>
            <a:ext cx="3678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https://undark.org/2016/07/13/quarreling-coal-ash-disposal-contamination/</a:t>
            </a:r>
          </a:p>
        </p:txBody>
      </p:sp>
    </p:spTree>
    <p:extLst>
      <p:ext uri="{BB962C8B-B14F-4D97-AF65-F5344CB8AC3E}">
        <p14:creationId xmlns:p14="http://schemas.microsoft.com/office/powerpoint/2010/main" val="298485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4B987D3-24D5-4AF1-931D-7DBE42DB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Research objectives</a:t>
            </a:r>
          </a:p>
          <a:p>
            <a:endParaRPr lang="en-US" dirty="0"/>
          </a:p>
          <a:p>
            <a:r>
              <a:rPr lang="en-US" dirty="0"/>
              <a:t>Spatially</a:t>
            </a:r>
          </a:p>
          <a:p>
            <a:r>
              <a:rPr lang="en-US" dirty="0"/>
              <a:t>Temporally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1B5170-CDD3-47B3-89B5-117B3487F1E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74" y="1459653"/>
            <a:ext cx="4046595" cy="47173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D8D479-8942-46E8-A226-A4E01F7A105C}" type="slidenum">
              <a:rPr lang="en-US" sz="10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0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3A66BA0-BF77-43AC-894A-20AD8220B887}" type="datetime1">
              <a:rPr lang="en-US" sz="1000" smtClean="0"/>
              <a:pPr>
                <a:lnSpc>
                  <a:spcPct val="90000"/>
                </a:lnSpc>
                <a:spcAft>
                  <a:spcPts val="600"/>
                </a:spcAft>
              </a:pPr>
              <a:t>4/4/2021</a:t>
            </a:fld>
            <a:endParaRPr lang="en-US" sz="10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42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4B987D3-24D5-4AF1-931D-7DBE42DB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Methods</a:t>
            </a:r>
          </a:p>
          <a:p>
            <a:endParaRPr lang="en-US" dirty="0"/>
          </a:p>
          <a:p>
            <a:r>
              <a:rPr lang="en-US" dirty="0"/>
              <a:t>Compile data at Excel worksheet</a:t>
            </a:r>
          </a:p>
          <a:p>
            <a:r>
              <a:rPr lang="en-US" dirty="0"/>
              <a:t>Load necessary packages to </a:t>
            </a:r>
            <a:r>
              <a:rPr lang="en-US" dirty="0" err="1"/>
              <a:t>jupyterlab</a:t>
            </a:r>
            <a:endParaRPr lang="en-US" dirty="0"/>
          </a:p>
          <a:p>
            <a:r>
              <a:rPr lang="en-US" dirty="0"/>
              <a:t>Upload data as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Subset necessary columns</a:t>
            </a:r>
          </a:p>
          <a:p>
            <a:r>
              <a:rPr lang="en-US" dirty="0"/>
              <a:t>Plot a time series data of cases and types of contaminants</a:t>
            </a:r>
          </a:p>
          <a:p>
            <a:r>
              <a:rPr lang="en-US" dirty="0"/>
              <a:t>Plot bar chart.</a:t>
            </a:r>
          </a:p>
          <a:p>
            <a:r>
              <a:rPr lang="en-US" dirty="0"/>
              <a:t>Create a map with plots of contaminants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1B5170-CDD3-47B3-89B5-117B3487F1E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74" y="1459653"/>
            <a:ext cx="4046595" cy="47173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D8D479-8942-46E8-A226-A4E01F7A105C}" type="slidenum">
              <a:rPr lang="en-US" sz="10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0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3A66BA0-BF77-43AC-894A-20AD8220B887}" type="datetime1">
              <a:rPr lang="en-US" sz="1000" smtClean="0"/>
              <a:pPr>
                <a:lnSpc>
                  <a:spcPct val="90000"/>
                </a:lnSpc>
                <a:spcAft>
                  <a:spcPts val="600"/>
                </a:spcAft>
              </a:pPr>
              <a:t>4/4/2021</a:t>
            </a:fld>
            <a:endParaRPr lang="en-US" sz="10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36</TotalTime>
  <Words>140</Words>
  <Application>Microsoft Office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Ecology 16x9</vt:lpstr>
      <vt:lpstr> Statistical analysis of groundwater contaminants at Hidalgo county using Python’s matplotlib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of groundwater contaminants at Hidalgo county using Python’s matplotlib</dc:title>
  <dc:creator>Dwight Zedric Capus</dc:creator>
  <cp:lastModifiedBy>Dwight Zedric Capus</cp:lastModifiedBy>
  <cp:revision>4</cp:revision>
  <dcterms:created xsi:type="dcterms:W3CDTF">2021-04-05T03:46:06Z</dcterms:created>
  <dcterms:modified xsi:type="dcterms:W3CDTF">2021-04-05T04:22:28Z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