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AC2F-1BF1-4C65-97CA-E592B7439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C7C13-B9B8-45F5-B965-477825285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6166-77B2-4DBA-B8D4-7AB69BF9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5E5D-F6F1-458F-9164-9A8329C1DC1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3471-43B3-4212-ACE7-2EC774CB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614A-39F1-4FFD-99B4-BEF1646F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6B2B-C319-499E-A8D3-9592A2F9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5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7BCE-FA61-4BC1-A3D8-F0732BC2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F4DA0-7C27-4C44-A39F-7E95D8595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46EAD-D460-4C83-A432-24E1BC27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5E5D-F6F1-458F-9164-9A8329C1DC1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F924E-7FF3-42E8-86E6-E5B92DF6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44E8A-4A2C-4342-9BAF-D83658BE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6B2B-C319-499E-A8D3-9592A2F9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F97B6-B6DD-4F93-BC53-AE4085BB5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6D035-509E-4198-BD43-C5E358515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30D61-B4A1-4AA1-8312-04CFF3D4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5E5D-F6F1-458F-9164-9A8329C1DC1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D22D-A200-47E4-9167-7D744A57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3F4FD-B46F-45C7-BDB1-04EA4602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6B2B-C319-499E-A8D3-9592A2F9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4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292D-779E-4F41-B778-C3EC9E5A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6E38-C0E1-4A33-946C-5B415DC22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2F26C-C763-4649-8ECF-68D9BFBE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5E5D-F6F1-458F-9164-9A8329C1DC1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C1036-436E-4DE3-959C-14B21007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405D-0608-4429-90FA-76284FB8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6B2B-C319-499E-A8D3-9592A2F9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0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7AF3-26CF-4F18-910F-F8240BD3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F0FA0-9831-47DF-AFB6-BBA6EDC9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CA2B-DA5E-4FFF-9603-B2A7C01E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5E5D-F6F1-458F-9164-9A8329C1DC1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5595C-3176-4974-B51A-113399C8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D03-BD7C-4B5B-AF12-473F81D2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6B2B-C319-499E-A8D3-9592A2F9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2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7A8A-ADED-4889-930A-24845359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7375-F13F-417E-B77A-992E60641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ED14D-8B12-450A-A3EE-965B2552D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03660-76E4-4D0C-9DC6-159F9EB1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5E5D-F6F1-458F-9164-9A8329C1DC1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0CAC3-D2B9-49AE-9EDE-7F2B5044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E2D3B-A81E-40D3-82BA-D71B1E1B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6B2B-C319-499E-A8D3-9592A2F9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9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8767-49B0-4542-A6F3-560F07F6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23210-6915-4AA7-8EC1-5D7CC7803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92F33-5DF2-4902-A193-1E5DEB736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D7A39-9525-4901-AF01-5317AD2AC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18C3B-0A4C-490F-80BD-A7E93B007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AFEC-C620-4743-BD9F-4E0BE937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5E5D-F6F1-458F-9164-9A8329C1DC1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7344-9C97-44E2-85EB-F5181B90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45F1C-105B-47EA-9A8D-E6470C74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6B2B-C319-499E-A8D3-9592A2F9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2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A642-A105-4615-AA3E-7DB5D948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DAB4E-9F03-49A5-83DE-23830666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5E5D-F6F1-458F-9164-9A8329C1DC1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BC166-B329-4C16-9645-A125DA44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CAD2-4E79-4782-8EA1-1E079DAC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6B2B-C319-499E-A8D3-9592A2F9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AD68E-3D2B-4DE2-9FED-423B9677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5E5D-F6F1-458F-9164-9A8329C1DC1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8B67A-67B1-4E00-9202-66978EEF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1A788-982F-47FE-AD1B-06607415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6B2B-C319-499E-A8D3-9592A2F9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1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ACAD-2C74-48C8-98AD-5E8C6A96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0B8E-A9AC-4106-880B-2A640C543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7DFDA-5FAA-43DB-A720-3B96C62C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92DBF-45CA-477E-A194-124C0BBF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5E5D-F6F1-458F-9164-9A8329C1DC1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FBC43-FF12-4A31-8689-24D40C5D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22F53-1340-4B38-992C-7A631FA8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6B2B-C319-499E-A8D3-9592A2F9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A3A8-DEE0-4BB7-816B-A166B413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3D182-D224-4062-9A4F-17F65FFB0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06618-437D-491A-814D-EEB409506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7CA86-05DD-465D-B207-C930F47D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5E5D-F6F1-458F-9164-9A8329C1DC1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BA820-2911-431D-A957-3EE82A03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2944D-5FE5-4C3A-B74E-0DEE70E1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6B2B-C319-499E-A8D3-9592A2F9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1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6C7BD-2924-4E30-AB40-8D28BD8A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EE85A-FF39-458F-AD78-F5EA6047D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71A5E-0CB0-4D36-A91A-73F14BA67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5E5D-F6F1-458F-9164-9A8329C1DC1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970A0-CE44-428E-821C-C54526D8B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BDE3-5437-4003-B8EA-1B33E4A6E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6B2B-C319-499E-A8D3-9592A2F9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YCOMDATA.MOVIE">
            <a:hlinkClick r:id="" action="ppaction://media"/>
            <a:extLst>
              <a:ext uri="{FF2B5EF4-FFF2-40B4-BE49-F238E27FC236}">
                <a16:creationId xmlns:a16="http://schemas.microsoft.com/office/drawing/2014/main" id="{645C0DF8-27B7-4291-92C1-1E61AA003D3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8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reyna</dc:creator>
  <cp:lastModifiedBy>reyna</cp:lastModifiedBy>
  <cp:revision>2</cp:revision>
  <dcterms:created xsi:type="dcterms:W3CDTF">2021-03-27T20:57:45Z</dcterms:created>
  <dcterms:modified xsi:type="dcterms:W3CDTF">2021-03-28T23:11:12Z</dcterms:modified>
</cp:coreProperties>
</file>