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548680"/>
            <a:ext cx="6552728" cy="24622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8800" b="1" cap="none" spc="50" dirty="0" err="1" smtClean="0">
                <a:ln w="11430">
                  <a:solidFill>
                    <a:srgbClr val="C000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Kis</a:t>
            </a:r>
            <a:r>
              <a:rPr lang="en-US" altLang="zh-CN" sz="8800" b="1" spc="50" dirty="0" err="1" smtClean="0">
                <a:ln w="11430">
                  <a:solidFill>
                    <a:srgbClr val="C000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Painter</a:t>
            </a:r>
            <a:endParaRPr lang="en-US" altLang="zh-CN" sz="8800" b="1" spc="50" dirty="0" smtClean="0">
              <a:ln w="11430">
                <a:solidFill>
                  <a:srgbClr val="C0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algn="ctr"/>
            <a:r>
              <a:rPr lang="en-US" altLang="zh-CN" sz="6600" b="1" cap="none" spc="50" dirty="0" smtClean="0">
                <a:ln w="11430">
                  <a:solidFill>
                    <a:srgbClr val="C000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--</a:t>
            </a:r>
            <a:r>
              <a:rPr lang="zh-CN" altLang="en-US" sz="6600" b="1" cap="none" spc="50" dirty="0" smtClean="0">
                <a:ln w="11430">
                  <a:solidFill>
                    <a:srgbClr val="C000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小小涂鸦师</a:t>
            </a:r>
            <a:endParaRPr lang="zh-CN" altLang="en-US" sz="6600" b="1" cap="none" spc="50" dirty="0">
              <a:ln w="11430">
                <a:solidFill>
                  <a:srgbClr val="C0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60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 Terminal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altLang="zh-CN" dirty="0" smtClean="0"/>
              <a:t>Receive stream :</a:t>
            </a:r>
          </a:p>
          <a:p>
            <a:pPr marL="0" indent="0">
              <a:buNone/>
            </a:pPr>
            <a:r>
              <a:rPr lang="en-US" altLang="zh-CN" dirty="0" smtClean="0"/>
              <a:t>     Streams of information, pictures and so on.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Store them in the database or send to the specific email address.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 Send stream;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When requested by client,  server sends it to the client terminal.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4248" y="5301208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hlinkClick r:id="rId3" action="ppaction://hlinksldjump"/>
              </a:rPr>
              <a:t>Next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134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8465" y="260648"/>
            <a:ext cx="7696809" cy="1143000"/>
          </a:xfrm>
        </p:spPr>
        <p:txBody>
          <a:bodyPr/>
          <a:lstStyle/>
          <a:p>
            <a:r>
              <a:rPr lang="en-US" altLang="zh-CN" dirty="0" smtClean="0"/>
              <a:t>Kids Painter– design 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5915000" cy="4525963"/>
          </a:xfrm>
        </p:spPr>
        <p:txBody>
          <a:bodyPr/>
          <a:lstStyle/>
          <a:p>
            <a:r>
              <a:rPr lang="en-US" altLang="zh-CN" dirty="0" smtClean="0"/>
              <a:t> This application is specially designed for kids to communication with their parents or friends in a unique way, painting and emailing.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420888"/>
            <a:ext cx="240982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Kids Painter– design 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altLang="zh-CN" dirty="0"/>
              <a:t> What’s more, kids can cooperate with their partners to accomplish a painting, which improve their team spirit.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02534"/>
            <a:ext cx="2324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4258816" cy="748679"/>
          </a:xfrm>
        </p:spPr>
        <p:txBody>
          <a:bodyPr/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hlinkClick r:id="rId3" action="ppaction://hlinksldjump"/>
              </a:rPr>
              <a:t>Client Terminal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536" y="3284984"/>
            <a:ext cx="352839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 </a:t>
            </a:r>
            <a:r>
              <a:rPr lang="en-US" altLang="zh-CN" dirty="0" smtClean="0">
                <a:hlinkClick r:id="rId4" action="ppaction://hlinksldjump"/>
              </a:rPr>
              <a:t>Server Terminal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9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 terminal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Register</a:t>
            </a:r>
          </a:p>
          <a:p>
            <a:pPr marL="0" indent="0">
              <a:buNone/>
            </a:pPr>
            <a:r>
              <a:rPr lang="en-US" altLang="zh-CN" dirty="0" smtClean="0"/>
              <a:t>      Parents should register to set up an unique account.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 Login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Log in to use the application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87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terminal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Set the address book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This is executed by parents to realize the parents control. To set the email, name and picture of kid’s friends or relatives.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0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terminal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en-US" altLang="zh-CN" dirty="0" smtClean="0"/>
              <a:t>Painting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Kids can paint whatever they want, what they see and what they would like to share with their parents or friends.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8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terminal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5. Social part : send the painting to others via email, or share it with friends , add a friend, cooperate with friends to complete a painting.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5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terminal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6. Change personal information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Change the password, name, photo. </a:t>
            </a:r>
            <a:endParaRPr lang="zh-CN" altLang="en-US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6002232" y="5043932"/>
            <a:ext cx="1594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hlinkClick r:id="rId3" action="ppaction://hlinksldjump"/>
              </a:rPr>
              <a:t>return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183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253</Words>
  <Application>Microsoft Office PowerPoint</Application>
  <PresentationFormat>全屏显示(4:3)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Kids Painter– design summary</vt:lpstr>
      <vt:lpstr>Kids Painter– design summary</vt:lpstr>
      <vt:lpstr>Function Model</vt:lpstr>
      <vt:lpstr>Client terminal</vt:lpstr>
      <vt:lpstr>Client terminal</vt:lpstr>
      <vt:lpstr>Client terminal</vt:lpstr>
      <vt:lpstr>Client terminal</vt:lpstr>
      <vt:lpstr>Client terminal</vt:lpstr>
      <vt:lpstr>Server Terminal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Yiting Zhang</dc:creator>
  <cp:lastModifiedBy>Yiting Zhang</cp:lastModifiedBy>
  <cp:revision>12</cp:revision>
  <dcterms:created xsi:type="dcterms:W3CDTF">2013-03-21T07:41:35Z</dcterms:created>
  <dcterms:modified xsi:type="dcterms:W3CDTF">2013-03-21T10:24:25Z</dcterms:modified>
</cp:coreProperties>
</file>