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313973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空白的櫻" initials="空白的櫻" lastIdx="1" clrIdx="0">
    <p:extLst>
      <p:ext uri="{19B8F6BF-5375-455C-9EA6-DF929625EA0E}">
        <p15:presenceInfo xmlns:p15="http://schemas.microsoft.com/office/powerpoint/2012/main" userId="空白的櫻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A9A0"/>
    <a:srgbClr val="F5A413"/>
    <a:srgbClr val="30D840"/>
    <a:srgbClr val="C6428A"/>
    <a:srgbClr val="8497B0"/>
    <a:srgbClr val="6E789A"/>
    <a:srgbClr val="A36E65"/>
    <a:srgbClr val="936F99"/>
    <a:srgbClr val="FFFF8B"/>
    <a:srgbClr val="7C9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1826" autoAdjust="0"/>
  </p:normalViewPr>
  <p:slideViewPr>
    <p:cSldViewPr snapToGrid="0">
      <p:cViewPr>
        <p:scale>
          <a:sx n="47" d="100"/>
          <a:sy n="47" d="100"/>
        </p:scale>
        <p:origin x="1624" y="29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5971A-8175-49AE-A9E7-EF6B90951074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12775" y="1143000"/>
            <a:ext cx="563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3EF7C-DE78-42F9-BB64-B3CB7D0D49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15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12775" y="1143000"/>
            <a:ext cx="563245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3EF7C-DE78-42F9-BB64-B3CB7D0D497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67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2467" y="1178222"/>
            <a:ext cx="9854804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2467" y="3781306"/>
            <a:ext cx="9854804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3D06-9230-4A57-9B50-A7522B866996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51EC-C6FD-477B-B043-0FEA601E9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59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3D06-9230-4A57-9B50-A7522B866996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51EC-C6FD-477B-B043-0FEA601E9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1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03125" y="383297"/>
            <a:ext cx="2833256" cy="610108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3357" y="383297"/>
            <a:ext cx="8335521" cy="610108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3D06-9230-4A57-9B50-A7522B866996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51EC-C6FD-477B-B043-0FEA601E9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87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3D06-9230-4A57-9B50-A7522B866996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51EC-C6FD-477B-B043-0FEA601E9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11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513" y="1794830"/>
            <a:ext cx="1133302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513" y="4817875"/>
            <a:ext cx="1133302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3D06-9230-4A57-9B50-A7522B866996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51EC-C6FD-477B-B043-0FEA601E9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16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357" y="1916484"/>
            <a:ext cx="5584389" cy="45678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1992" y="1916484"/>
            <a:ext cx="5584389" cy="45678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3D06-9230-4A57-9B50-A7522B866996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51EC-C6FD-477B-B043-0FEA601E9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71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068" y="383297"/>
            <a:ext cx="11333024" cy="139153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069" y="1764832"/>
            <a:ext cx="555872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069" y="2629749"/>
            <a:ext cx="5558725" cy="386796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1992" y="1764832"/>
            <a:ext cx="5586100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51992" y="2629749"/>
            <a:ext cx="5586100" cy="386796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3D06-9230-4A57-9B50-A7522B866996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51EC-C6FD-477B-B043-0FEA601E9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11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3D06-9230-4A57-9B50-A7522B866996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51EC-C6FD-477B-B043-0FEA601E9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50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3D06-9230-4A57-9B50-A7522B866996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51EC-C6FD-477B-B043-0FEA601E9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2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069" y="479954"/>
            <a:ext cx="4237907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100" y="1036569"/>
            <a:ext cx="6651992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5069" y="2159794"/>
            <a:ext cx="4237907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3D06-9230-4A57-9B50-A7522B866996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51EC-C6FD-477B-B043-0FEA601E9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7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069" y="479954"/>
            <a:ext cx="4237907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6100" y="1036569"/>
            <a:ext cx="6651992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5069" y="2159794"/>
            <a:ext cx="4237907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3D06-9230-4A57-9B50-A7522B866996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51EC-C6FD-477B-B043-0FEA601E9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71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3357" y="383297"/>
            <a:ext cx="1133302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357" y="1916484"/>
            <a:ext cx="1133302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3357" y="6672697"/>
            <a:ext cx="295644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3D06-9230-4A57-9B50-A7522B866996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2538" y="6672697"/>
            <a:ext cx="443466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79940" y="6672697"/>
            <a:ext cx="295644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451EC-C6FD-477B-B043-0FEA601E9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21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C96EBD7-DE99-296E-2FE8-EF8FD6652288}"/>
              </a:ext>
            </a:extLst>
          </p:cNvPr>
          <p:cNvCxnSpPr>
            <a:cxnSpLocks/>
          </p:cNvCxnSpPr>
          <p:nvPr/>
        </p:nvCxnSpPr>
        <p:spPr>
          <a:xfrm flipH="1" flipV="1">
            <a:off x="11391941" y="914192"/>
            <a:ext cx="3814" cy="1006946"/>
          </a:xfrm>
          <a:prstGeom prst="line">
            <a:avLst/>
          </a:prstGeom>
          <a:ln w="28575">
            <a:solidFill>
              <a:srgbClr val="F5A4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文字方塊 612">
            <a:extLst>
              <a:ext uri="{FF2B5EF4-FFF2-40B4-BE49-F238E27FC236}">
                <a16:creationId xmlns:a16="http://schemas.microsoft.com/office/drawing/2014/main" id="{D8FC0A37-4A88-4731-E9A3-B39F50299809}"/>
              </a:ext>
            </a:extLst>
          </p:cNvPr>
          <p:cNvSpPr txBox="1"/>
          <p:nvPr/>
        </p:nvSpPr>
        <p:spPr>
          <a:xfrm>
            <a:off x="4285166" y="2087346"/>
            <a:ext cx="100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FFC000"/>
                </a:solidFill>
              </a:rPr>
              <a:t>[31:28]</a:t>
            </a:r>
          </a:p>
          <a:p>
            <a:r>
              <a:rPr lang="en-US" altLang="zh-TW" sz="1100" dirty="0">
                <a:solidFill>
                  <a:srgbClr val="FFC000"/>
                </a:solidFill>
              </a:rPr>
              <a:t>               4</a:t>
            </a:r>
            <a:endParaRPr lang="zh-TW" altLang="en-US" sz="1100" dirty="0">
              <a:solidFill>
                <a:srgbClr val="FFC000"/>
              </a:solidFill>
            </a:endParaRPr>
          </a:p>
        </p:txBody>
      </p:sp>
      <p:cxnSp>
        <p:nvCxnSpPr>
          <p:cNvPr id="689" name="直線接點 688">
            <a:extLst>
              <a:ext uri="{FF2B5EF4-FFF2-40B4-BE49-F238E27FC236}">
                <a16:creationId xmlns:a16="http://schemas.microsoft.com/office/drawing/2014/main" id="{B61BB580-BE07-275B-0E4D-96B9CF02A532}"/>
              </a:ext>
            </a:extLst>
          </p:cNvPr>
          <p:cNvCxnSpPr>
            <a:cxnSpLocks/>
          </p:cNvCxnSpPr>
          <p:nvPr/>
        </p:nvCxnSpPr>
        <p:spPr>
          <a:xfrm>
            <a:off x="9581077" y="1060578"/>
            <a:ext cx="648848" cy="544"/>
          </a:xfrm>
          <a:prstGeom prst="line">
            <a:avLst/>
          </a:prstGeom>
          <a:ln w="28575">
            <a:solidFill>
              <a:srgbClr val="5FA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線接點 671">
            <a:extLst>
              <a:ext uri="{FF2B5EF4-FFF2-40B4-BE49-F238E27FC236}">
                <a16:creationId xmlns:a16="http://schemas.microsoft.com/office/drawing/2014/main" id="{E8C3DBB5-3B5D-41CF-EB3C-205A6C1553AF}"/>
              </a:ext>
            </a:extLst>
          </p:cNvPr>
          <p:cNvCxnSpPr>
            <a:cxnSpLocks/>
          </p:cNvCxnSpPr>
          <p:nvPr/>
        </p:nvCxnSpPr>
        <p:spPr>
          <a:xfrm>
            <a:off x="9584253" y="1339613"/>
            <a:ext cx="1741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單箭頭接點 373">
            <a:extLst>
              <a:ext uri="{FF2B5EF4-FFF2-40B4-BE49-F238E27FC236}">
                <a16:creationId xmlns:a16="http://schemas.microsoft.com/office/drawing/2014/main" id="{10A31E88-247C-6B4A-25CC-BC1EE26072A4}"/>
              </a:ext>
            </a:extLst>
          </p:cNvPr>
          <p:cNvCxnSpPr/>
          <p:nvPr/>
        </p:nvCxnSpPr>
        <p:spPr>
          <a:xfrm>
            <a:off x="9237133" y="4025601"/>
            <a:ext cx="7228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接點: 肘形 353">
            <a:extLst>
              <a:ext uri="{FF2B5EF4-FFF2-40B4-BE49-F238E27FC236}">
                <a16:creationId xmlns:a16="http://schemas.microsoft.com/office/drawing/2014/main" id="{B6091A22-E7A5-443B-3DA3-4B7D39BF8F73}"/>
              </a:ext>
            </a:extLst>
          </p:cNvPr>
          <p:cNvCxnSpPr>
            <a:cxnSpLocks/>
          </p:cNvCxnSpPr>
          <p:nvPr/>
        </p:nvCxnSpPr>
        <p:spPr>
          <a:xfrm flipV="1">
            <a:off x="8191990" y="3193279"/>
            <a:ext cx="1670487" cy="1232082"/>
          </a:xfrm>
          <a:prstGeom prst="bentConnector3">
            <a:avLst>
              <a:gd name="adj1" fmla="val 26432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接點: 肘形 304">
            <a:extLst>
              <a:ext uri="{FF2B5EF4-FFF2-40B4-BE49-F238E27FC236}">
                <a16:creationId xmlns:a16="http://schemas.microsoft.com/office/drawing/2014/main" id="{8316D6C9-065D-1FFC-5191-C37BC7143F1A}"/>
              </a:ext>
            </a:extLst>
          </p:cNvPr>
          <p:cNvCxnSpPr>
            <a:cxnSpLocks/>
            <a:endCxn id="120" idx="3"/>
          </p:cNvCxnSpPr>
          <p:nvPr/>
        </p:nvCxnSpPr>
        <p:spPr>
          <a:xfrm flipV="1">
            <a:off x="7097303" y="4492985"/>
            <a:ext cx="561459" cy="525544"/>
          </a:xfrm>
          <a:prstGeom prst="bentConnector3">
            <a:avLst>
              <a:gd name="adj1" fmla="val 4321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接點: 肘形 205">
            <a:extLst>
              <a:ext uri="{FF2B5EF4-FFF2-40B4-BE49-F238E27FC236}">
                <a16:creationId xmlns:a16="http://schemas.microsoft.com/office/drawing/2014/main" id="{EAC77306-8AC3-CA09-D736-C794757CCE56}"/>
              </a:ext>
            </a:extLst>
          </p:cNvPr>
          <p:cNvCxnSpPr>
            <a:cxnSpLocks/>
          </p:cNvCxnSpPr>
          <p:nvPr/>
        </p:nvCxnSpPr>
        <p:spPr>
          <a:xfrm>
            <a:off x="3847326" y="4563752"/>
            <a:ext cx="3109513" cy="1402671"/>
          </a:xfrm>
          <a:prstGeom prst="bentConnector3">
            <a:avLst>
              <a:gd name="adj1" fmla="val 4730"/>
            </a:avLst>
          </a:prstGeom>
          <a:ln w="28575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接點: 肘形 201">
            <a:extLst>
              <a:ext uri="{FF2B5EF4-FFF2-40B4-BE49-F238E27FC236}">
                <a16:creationId xmlns:a16="http://schemas.microsoft.com/office/drawing/2014/main" id="{6AFAF8F6-C7B4-1181-41B4-09E721248E30}"/>
              </a:ext>
            </a:extLst>
          </p:cNvPr>
          <p:cNvCxnSpPr>
            <a:cxnSpLocks/>
          </p:cNvCxnSpPr>
          <p:nvPr/>
        </p:nvCxnSpPr>
        <p:spPr>
          <a:xfrm>
            <a:off x="3650064" y="4658923"/>
            <a:ext cx="3281047" cy="1636061"/>
          </a:xfrm>
          <a:prstGeom prst="bentConnector3">
            <a:avLst>
              <a:gd name="adj1" fmla="val 8411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文字方塊 627">
            <a:extLst>
              <a:ext uri="{FF2B5EF4-FFF2-40B4-BE49-F238E27FC236}">
                <a16:creationId xmlns:a16="http://schemas.microsoft.com/office/drawing/2014/main" id="{9F56EEAB-E86B-208E-B262-7CCE6CCDB3C6}"/>
              </a:ext>
            </a:extLst>
          </p:cNvPr>
          <p:cNvSpPr txBox="1"/>
          <p:nvPr/>
        </p:nvSpPr>
        <p:spPr>
          <a:xfrm>
            <a:off x="3866122" y="4118234"/>
            <a:ext cx="8188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rgbClr val="7030A0"/>
                </a:solidFill>
              </a:rPr>
              <a:t>rs</a:t>
            </a:r>
            <a:endParaRPr lang="en-US" altLang="zh-TW" sz="1100" dirty="0">
              <a:solidFill>
                <a:srgbClr val="7030A0"/>
              </a:solidFill>
            </a:endParaRPr>
          </a:p>
          <a:p>
            <a:r>
              <a:rPr lang="en-US" altLang="zh-TW" sz="1100" dirty="0">
                <a:solidFill>
                  <a:srgbClr val="7030A0"/>
                </a:solidFill>
              </a:rPr>
              <a:t>      5</a:t>
            </a:r>
          </a:p>
        </p:txBody>
      </p:sp>
      <p:sp>
        <p:nvSpPr>
          <p:cNvPr id="599" name="文字方塊 598">
            <a:extLst>
              <a:ext uri="{FF2B5EF4-FFF2-40B4-BE49-F238E27FC236}">
                <a16:creationId xmlns:a16="http://schemas.microsoft.com/office/drawing/2014/main" id="{DA9A038A-3BB0-712B-3B54-0D7934C44884}"/>
              </a:ext>
            </a:extLst>
          </p:cNvPr>
          <p:cNvSpPr txBox="1"/>
          <p:nvPr/>
        </p:nvSpPr>
        <p:spPr>
          <a:xfrm>
            <a:off x="4088511" y="1187230"/>
            <a:ext cx="6406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FF99CC"/>
                </a:solidFill>
              </a:rPr>
              <a:t>OP</a:t>
            </a:r>
          </a:p>
          <a:p>
            <a:r>
              <a:rPr lang="en-US" altLang="zh-TW" sz="1100" dirty="0">
                <a:solidFill>
                  <a:srgbClr val="FF99CC"/>
                </a:solidFill>
              </a:rPr>
              <a:t>     6</a:t>
            </a:r>
            <a:endParaRPr lang="zh-TW" altLang="en-US" sz="1100" dirty="0">
              <a:solidFill>
                <a:srgbClr val="FF99CC"/>
              </a:solidFill>
            </a:endParaRPr>
          </a:p>
        </p:txBody>
      </p:sp>
      <p:cxnSp>
        <p:nvCxnSpPr>
          <p:cNvPr id="582" name="直線接點 581">
            <a:extLst>
              <a:ext uri="{FF2B5EF4-FFF2-40B4-BE49-F238E27FC236}">
                <a16:creationId xmlns:a16="http://schemas.microsoft.com/office/drawing/2014/main" id="{ED722182-4B17-F750-9C98-5407994B824D}"/>
              </a:ext>
            </a:extLst>
          </p:cNvPr>
          <p:cNvCxnSpPr>
            <a:cxnSpLocks/>
          </p:cNvCxnSpPr>
          <p:nvPr/>
        </p:nvCxnSpPr>
        <p:spPr>
          <a:xfrm>
            <a:off x="6582318" y="1476314"/>
            <a:ext cx="2797783" cy="0"/>
          </a:xfrm>
          <a:prstGeom prst="line">
            <a:avLst/>
          </a:prstGeom>
          <a:ln w="28575">
            <a:solidFill>
              <a:srgbClr val="30D8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id="{9A1B7EBE-A867-9B9C-A17C-CB8EAE07A949}"/>
              </a:ext>
            </a:extLst>
          </p:cNvPr>
          <p:cNvCxnSpPr>
            <a:cxnSpLocks/>
          </p:cNvCxnSpPr>
          <p:nvPr/>
        </p:nvCxnSpPr>
        <p:spPr>
          <a:xfrm>
            <a:off x="6569103" y="1539193"/>
            <a:ext cx="716023" cy="3231"/>
          </a:xfrm>
          <a:prstGeom prst="line">
            <a:avLst/>
          </a:prstGeom>
          <a:ln w="28575">
            <a:solidFill>
              <a:srgbClr val="F5A4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接點: 肘形 544">
            <a:extLst>
              <a:ext uri="{FF2B5EF4-FFF2-40B4-BE49-F238E27FC236}">
                <a16:creationId xmlns:a16="http://schemas.microsoft.com/office/drawing/2014/main" id="{8AA184B6-B9FB-6D1B-6AEF-C3E7185626F1}"/>
              </a:ext>
            </a:extLst>
          </p:cNvPr>
          <p:cNvCxnSpPr>
            <a:stCxn id="19" idx="0"/>
            <a:endCxn id="91" idx="1"/>
          </p:cNvCxnSpPr>
          <p:nvPr/>
        </p:nvCxnSpPr>
        <p:spPr>
          <a:xfrm flipV="1">
            <a:off x="3279724" y="1678733"/>
            <a:ext cx="5004879" cy="100074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矩形 508">
            <a:extLst>
              <a:ext uri="{FF2B5EF4-FFF2-40B4-BE49-F238E27FC236}">
                <a16:creationId xmlns:a16="http://schemas.microsoft.com/office/drawing/2014/main" id="{D5F07CA6-1420-FA76-878A-CE322C336A10}"/>
              </a:ext>
            </a:extLst>
          </p:cNvPr>
          <p:cNvSpPr/>
          <p:nvPr/>
        </p:nvSpPr>
        <p:spPr>
          <a:xfrm>
            <a:off x="11010923" y="2278056"/>
            <a:ext cx="757019" cy="484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E4096A8D-C7D7-59BF-2CC5-EEDE8A2B29C8}"/>
              </a:ext>
            </a:extLst>
          </p:cNvPr>
          <p:cNvSpPr/>
          <p:nvPr/>
        </p:nvSpPr>
        <p:spPr>
          <a:xfrm>
            <a:off x="1706063" y="2856730"/>
            <a:ext cx="757019" cy="484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2" name="矩形 461">
            <a:extLst>
              <a:ext uri="{FF2B5EF4-FFF2-40B4-BE49-F238E27FC236}">
                <a16:creationId xmlns:a16="http://schemas.microsoft.com/office/drawing/2014/main" id="{4B2EC96A-CB69-51FA-2D25-6287DC1D472D}"/>
              </a:ext>
            </a:extLst>
          </p:cNvPr>
          <p:cNvSpPr/>
          <p:nvPr/>
        </p:nvSpPr>
        <p:spPr>
          <a:xfrm>
            <a:off x="10120781" y="1816539"/>
            <a:ext cx="757019" cy="484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4" name="接點: 肘形 453">
            <a:extLst>
              <a:ext uri="{FF2B5EF4-FFF2-40B4-BE49-F238E27FC236}">
                <a16:creationId xmlns:a16="http://schemas.microsoft.com/office/drawing/2014/main" id="{1D997938-6E20-F2E3-320C-630558C1B5EE}"/>
              </a:ext>
            </a:extLst>
          </p:cNvPr>
          <p:cNvCxnSpPr>
            <a:cxnSpLocks/>
          </p:cNvCxnSpPr>
          <p:nvPr/>
        </p:nvCxnSpPr>
        <p:spPr>
          <a:xfrm rot="10800000">
            <a:off x="10396318" y="1921138"/>
            <a:ext cx="588480" cy="235581"/>
          </a:xfrm>
          <a:prstGeom prst="bentConnector3">
            <a:avLst>
              <a:gd name="adj1" fmla="val 5948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03D8B32D-DA95-F9B6-0AE9-0A6632DCB674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 flipV="1">
            <a:off x="607595" y="505811"/>
            <a:ext cx="9340100" cy="3519790"/>
          </a:xfrm>
          <a:prstGeom prst="bentConnector3">
            <a:avLst>
              <a:gd name="adj1" fmla="val 10244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文字方塊 635">
            <a:extLst>
              <a:ext uri="{FF2B5EF4-FFF2-40B4-BE49-F238E27FC236}">
                <a16:creationId xmlns:a16="http://schemas.microsoft.com/office/drawing/2014/main" id="{75C26C59-88C6-43D2-A4E4-90938AF291B7}"/>
              </a:ext>
            </a:extLst>
          </p:cNvPr>
          <p:cNvSpPr txBox="1"/>
          <p:nvPr/>
        </p:nvSpPr>
        <p:spPr>
          <a:xfrm>
            <a:off x="6373696" y="6364839"/>
            <a:ext cx="569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ID/EX</a:t>
            </a:r>
            <a:endParaRPr lang="zh-TW" altLang="en-US" sz="800" dirty="0"/>
          </a:p>
        </p:txBody>
      </p:sp>
      <p:sp>
        <p:nvSpPr>
          <p:cNvPr id="637" name="文字方塊 636">
            <a:extLst>
              <a:ext uri="{FF2B5EF4-FFF2-40B4-BE49-F238E27FC236}">
                <a16:creationId xmlns:a16="http://schemas.microsoft.com/office/drawing/2014/main" id="{011DAF60-3D1C-49C5-8730-E81746869F83}"/>
              </a:ext>
            </a:extLst>
          </p:cNvPr>
          <p:cNvSpPr txBox="1"/>
          <p:nvPr/>
        </p:nvSpPr>
        <p:spPr>
          <a:xfrm>
            <a:off x="9380099" y="6420719"/>
            <a:ext cx="569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EX/MEM</a:t>
            </a:r>
            <a:endParaRPr lang="zh-TW" altLang="en-US" sz="800" dirty="0"/>
          </a:p>
        </p:txBody>
      </p:sp>
      <p:sp>
        <p:nvSpPr>
          <p:cNvPr id="638" name="文字方塊 637">
            <a:extLst>
              <a:ext uri="{FF2B5EF4-FFF2-40B4-BE49-F238E27FC236}">
                <a16:creationId xmlns:a16="http://schemas.microsoft.com/office/drawing/2014/main" id="{511BDD5D-2B8E-4F9E-BECB-88EF22E53FC3}"/>
              </a:ext>
            </a:extLst>
          </p:cNvPr>
          <p:cNvSpPr txBox="1"/>
          <p:nvPr/>
        </p:nvSpPr>
        <p:spPr>
          <a:xfrm>
            <a:off x="11393365" y="6420719"/>
            <a:ext cx="6560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MEM/WB</a:t>
            </a:r>
            <a:endParaRPr lang="zh-TW" altLang="en-US" sz="800" dirty="0"/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B3C8BB64-7852-EFC1-F025-2CDCDD52AA58}"/>
              </a:ext>
            </a:extLst>
          </p:cNvPr>
          <p:cNvSpPr/>
          <p:nvPr/>
        </p:nvSpPr>
        <p:spPr>
          <a:xfrm rot="16200000" flipH="1">
            <a:off x="9827763" y="1595943"/>
            <a:ext cx="804333" cy="332778"/>
          </a:xfrm>
          <a:prstGeom prst="trapezoi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B707F49C-424A-2158-19F8-7E80FB9A7CD0}"/>
              </a:ext>
            </a:extLst>
          </p:cNvPr>
          <p:cNvSpPr/>
          <p:nvPr/>
        </p:nvSpPr>
        <p:spPr>
          <a:xfrm rot="16200000" flipH="1">
            <a:off x="10706466" y="2011413"/>
            <a:ext cx="804333" cy="332778"/>
          </a:xfrm>
          <a:prstGeom prst="trapezoi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B49F0C-29B5-DE8D-862B-C84F44206884}"/>
              </a:ext>
            </a:extLst>
          </p:cNvPr>
          <p:cNvSpPr/>
          <p:nvPr/>
        </p:nvSpPr>
        <p:spPr>
          <a:xfrm>
            <a:off x="607595" y="3157125"/>
            <a:ext cx="494536" cy="17369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108FF9-109E-3C1D-9691-3DFCD194413D}"/>
              </a:ext>
            </a:extLst>
          </p:cNvPr>
          <p:cNvSpPr/>
          <p:nvPr/>
        </p:nvSpPr>
        <p:spPr>
          <a:xfrm>
            <a:off x="1649883" y="3928134"/>
            <a:ext cx="1772997" cy="13846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INSTRUCTION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MEMORY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4700208-BB2B-ABC1-500F-1A5B833A2D6C}"/>
              </a:ext>
            </a:extLst>
          </p:cNvPr>
          <p:cNvSpPr txBox="1"/>
          <p:nvPr/>
        </p:nvSpPr>
        <p:spPr>
          <a:xfrm flipH="1">
            <a:off x="9999095" y="1497033"/>
            <a:ext cx="461665" cy="5572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MUX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D2C351-2D22-7D55-8945-82CADB01AF29}"/>
              </a:ext>
            </a:extLst>
          </p:cNvPr>
          <p:cNvSpPr txBox="1"/>
          <p:nvPr/>
        </p:nvSpPr>
        <p:spPr>
          <a:xfrm flipH="1">
            <a:off x="10844809" y="1878113"/>
            <a:ext cx="461665" cy="5572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MUX</a:t>
            </a:r>
            <a:endParaRPr lang="zh-TW" altLang="en-US" dirty="0"/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46944A99-1462-4C60-7E1E-8CF320BC82E3}"/>
              </a:ext>
            </a:extLst>
          </p:cNvPr>
          <p:cNvGrpSpPr/>
          <p:nvPr/>
        </p:nvGrpSpPr>
        <p:grpSpPr>
          <a:xfrm>
            <a:off x="2671541" y="1994251"/>
            <a:ext cx="623089" cy="1384635"/>
            <a:chOff x="2650051" y="1823591"/>
            <a:chExt cx="623089" cy="1384635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DB660FCA-B808-A97E-807E-EC3B16FF5F24}"/>
                </a:ext>
              </a:extLst>
            </p:cNvPr>
            <p:cNvGrpSpPr/>
            <p:nvPr/>
          </p:nvGrpSpPr>
          <p:grpSpPr>
            <a:xfrm rot="5400000">
              <a:off x="2269854" y="2204940"/>
              <a:ext cx="1384635" cy="621937"/>
              <a:chOff x="1526424" y="2827867"/>
              <a:chExt cx="1258383" cy="659114"/>
            </a:xfrm>
          </p:grpSpPr>
          <p:sp>
            <p:nvSpPr>
              <p:cNvPr id="17" name="平行四邊形 16">
                <a:extLst>
                  <a:ext uri="{FF2B5EF4-FFF2-40B4-BE49-F238E27FC236}">
                    <a16:creationId xmlns:a16="http://schemas.microsoft.com/office/drawing/2014/main" id="{1943B5FC-922D-800E-82CD-E9AAFD178C11}"/>
                  </a:ext>
                </a:extLst>
              </p:cNvPr>
              <p:cNvSpPr/>
              <p:nvPr/>
            </p:nvSpPr>
            <p:spPr>
              <a:xfrm>
                <a:off x="1526424" y="2827867"/>
                <a:ext cx="708776" cy="659114"/>
              </a:xfrm>
              <a:prstGeom prst="parallelogram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8" name="平行四邊形 17">
                <a:extLst>
                  <a:ext uri="{FF2B5EF4-FFF2-40B4-BE49-F238E27FC236}">
                    <a16:creationId xmlns:a16="http://schemas.microsoft.com/office/drawing/2014/main" id="{FF6DF2FD-EEF0-B1BA-1E4F-59C6B9CB3247}"/>
                  </a:ext>
                </a:extLst>
              </p:cNvPr>
              <p:cNvSpPr/>
              <p:nvPr/>
            </p:nvSpPr>
            <p:spPr>
              <a:xfrm flipH="1">
                <a:off x="2076031" y="2827867"/>
                <a:ext cx="708776" cy="659114"/>
              </a:xfrm>
              <a:prstGeom prst="parallelogram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59AA347-FC40-FB2C-EEA9-222A85EF58F5}"/>
                  </a:ext>
                </a:extLst>
              </p:cNvPr>
              <p:cNvSpPr/>
              <p:nvPr/>
            </p:nvSpPr>
            <p:spPr>
              <a:xfrm>
                <a:off x="1821868" y="2843665"/>
                <a:ext cx="654609" cy="357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EF090322-EDA2-98F3-6D82-B526AA54B792}"/>
                </a:ext>
              </a:extLst>
            </p:cNvPr>
            <p:cNvSpPr txBox="1"/>
            <p:nvPr/>
          </p:nvSpPr>
          <p:spPr>
            <a:xfrm>
              <a:off x="2650051" y="194129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ADD</a:t>
              </a:r>
              <a:endParaRPr lang="zh-TW" altLang="en-US" dirty="0"/>
            </a:p>
          </p:txBody>
        </p:sp>
      </p:grp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2AAD8E0-8B65-76FE-E54E-CD2132A602C3}"/>
              </a:ext>
            </a:extLst>
          </p:cNvPr>
          <p:cNvSpPr txBox="1"/>
          <p:nvPr/>
        </p:nvSpPr>
        <p:spPr>
          <a:xfrm>
            <a:off x="1596487" y="4003164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ADDR                RD</a:t>
            </a:r>
            <a:endParaRPr lang="zh-TW" altLang="en-US" dirty="0"/>
          </a:p>
        </p:txBody>
      </p:sp>
      <p:cxnSp>
        <p:nvCxnSpPr>
          <p:cNvPr id="468" name="直線單箭頭接點 467">
            <a:extLst>
              <a:ext uri="{FF2B5EF4-FFF2-40B4-BE49-F238E27FC236}">
                <a16:creationId xmlns:a16="http://schemas.microsoft.com/office/drawing/2014/main" id="{6620C29E-4E20-EC64-6A25-BA63330283F2}"/>
              </a:ext>
            </a:extLst>
          </p:cNvPr>
          <p:cNvCxnSpPr>
            <a:cxnSpLocks/>
          </p:cNvCxnSpPr>
          <p:nvPr/>
        </p:nvCxnSpPr>
        <p:spPr>
          <a:xfrm>
            <a:off x="2158298" y="3099144"/>
            <a:ext cx="5053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直線單箭頭接點 472">
            <a:extLst>
              <a:ext uri="{FF2B5EF4-FFF2-40B4-BE49-F238E27FC236}">
                <a16:creationId xmlns:a16="http://schemas.microsoft.com/office/drawing/2014/main" id="{5423D73B-EA3E-8C47-1153-291CAAD8B745}"/>
              </a:ext>
            </a:extLst>
          </p:cNvPr>
          <p:cNvCxnSpPr>
            <a:cxnSpLocks/>
          </p:cNvCxnSpPr>
          <p:nvPr/>
        </p:nvCxnSpPr>
        <p:spPr>
          <a:xfrm>
            <a:off x="1115722" y="4187830"/>
            <a:ext cx="5053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4" name="流程圖: 接點 473">
            <a:extLst>
              <a:ext uri="{FF2B5EF4-FFF2-40B4-BE49-F238E27FC236}">
                <a16:creationId xmlns:a16="http://schemas.microsoft.com/office/drawing/2014/main" id="{BFA5AAD7-89D0-744D-3790-B623F0815FE7}"/>
              </a:ext>
            </a:extLst>
          </p:cNvPr>
          <p:cNvSpPr/>
          <p:nvPr/>
        </p:nvSpPr>
        <p:spPr>
          <a:xfrm>
            <a:off x="1263149" y="4142511"/>
            <a:ext cx="45719" cy="9465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6" name="接點: 肘形 475">
            <a:extLst>
              <a:ext uri="{FF2B5EF4-FFF2-40B4-BE49-F238E27FC236}">
                <a16:creationId xmlns:a16="http://schemas.microsoft.com/office/drawing/2014/main" id="{53838616-58B4-7BD4-91A6-F3D6645430DC}"/>
              </a:ext>
            </a:extLst>
          </p:cNvPr>
          <p:cNvCxnSpPr>
            <a:stCxn id="474" idx="6"/>
            <a:endCxn id="49" idx="1"/>
          </p:cNvCxnSpPr>
          <p:nvPr/>
        </p:nvCxnSpPr>
        <p:spPr>
          <a:xfrm flipV="1">
            <a:off x="1308868" y="2296622"/>
            <a:ext cx="1362673" cy="1893218"/>
          </a:xfrm>
          <a:prstGeom prst="bentConnector3">
            <a:avLst>
              <a:gd name="adj1" fmla="val -156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2" name="矩形: 圓角 481">
            <a:extLst>
              <a:ext uri="{FF2B5EF4-FFF2-40B4-BE49-F238E27FC236}">
                <a16:creationId xmlns:a16="http://schemas.microsoft.com/office/drawing/2014/main" id="{8319EB30-D406-E4E7-C5F6-9CF2796EBD04}"/>
              </a:ext>
            </a:extLst>
          </p:cNvPr>
          <p:cNvSpPr/>
          <p:nvPr/>
        </p:nvSpPr>
        <p:spPr>
          <a:xfrm>
            <a:off x="4630544" y="745000"/>
            <a:ext cx="672477" cy="105877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>
                <a:solidFill>
                  <a:schemeClr val="tx1"/>
                </a:solidFill>
              </a:rPr>
              <a:t>CONTROL</a:t>
            </a:r>
            <a:endParaRPr lang="zh-TW" altLang="en-US" sz="800" b="1" dirty="0">
              <a:solidFill>
                <a:schemeClr val="tx1"/>
              </a:solidFill>
            </a:endParaRPr>
          </a:p>
        </p:txBody>
      </p:sp>
      <p:sp>
        <p:nvSpPr>
          <p:cNvPr id="483" name="矩形: 圓角 482">
            <a:extLst>
              <a:ext uri="{FF2B5EF4-FFF2-40B4-BE49-F238E27FC236}">
                <a16:creationId xmlns:a16="http://schemas.microsoft.com/office/drawing/2014/main" id="{87D5A462-2043-528D-4536-6FB2857F17DC}"/>
              </a:ext>
            </a:extLst>
          </p:cNvPr>
          <p:cNvSpPr/>
          <p:nvPr/>
        </p:nvSpPr>
        <p:spPr>
          <a:xfrm>
            <a:off x="4964777" y="2145082"/>
            <a:ext cx="626400" cy="3023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>
                <a:solidFill>
                  <a:schemeClr val="tx1"/>
                </a:solidFill>
              </a:rPr>
              <a:t>CONCAT</a:t>
            </a:r>
            <a:endParaRPr lang="zh-TW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487" name="群組 486">
            <a:extLst>
              <a:ext uri="{FF2B5EF4-FFF2-40B4-BE49-F238E27FC236}">
                <a16:creationId xmlns:a16="http://schemas.microsoft.com/office/drawing/2014/main" id="{3489932C-19F2-6B86-5DB6-191600AB9511}"/>
              </a:ext>
            </a:extLst>
          </p:cNvPr>
          <p:cNvGrpSpPr/>
          <p:nvPr/>
        </p:nvGrpSpPr>
        <p:grpSpPr>
          <a:xfrm>
            <a:off x="4447635" y="4115716"/>
            <a:ext cx="1863428" cy="1529073"/>
            <a:chOff x="4232572" y="4180798"/>
            <a:chExt cx="1863428" cy="1529073"/>
          </a:xfrm>
        </p:grpSpPr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3E2DB4AD-3CCA-1ECA-82C3-D4710406A49C}"/>
                </a:ext>
              </a:extLst>
            </p:cNvPr>
            <p:cNvSpPr/>
            <p:nvPr/>
          </p:nvSpPr>
          <p:spPr>
            <a:xfrm>
              <a:off x="4275802" y="4254204"/>
              <a:ext cx="1772997" cy="138463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REGISTER</a:t>
              </a: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FILE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6" name="文字方塊 485">
              <a:extLst>
                <a:ext uri="{FF2B5EF4-FFF2-40B4-BE49-F238E27FC236}">
                  <a16:creationId xmlns:a16="http://schemas.microsoft.com/office/drawing/2014/main" id="{86D40179-AEDF-9D3C-9C11-F3AE60D548DC}"/>
                </a:ext>
              </a:extLst>
            </p:cNvPr>
            <p:cNvSpPr txBox="1"/>
            <p:nvPr/>
          </p:nvSpPr>
          <p:spPr>
            <a:xfrm>
              <a:off x="4232572" y="4180798"/>
              <a:ext cx="1863428" cy="152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600" dirty="0"/>
                <a:t>RN1                     RD1  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/>
                <a:t>RN2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/>
                <a:t>WN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dirty="0"/>
                <a:t>WD                      RD2</a:t>
              </a:r>
              <a:endParaRPr lang="zh-TW" altLang="en-US" sz="1600" dirty="0"/>
            </a:p>
          </p:txBody>
        </p:sp>
      </p:grpSp>
      <p:cxnSp>
        <p:nvCxnSpPr>
          <p:cNvPr id="494" name="接點: 肘形 493">
            <a:extLst>
              <a:ext uri="{FF2B5EF4-FFF2-40B4-BE49-F238E27FC236}">
                <a16:creationId xmlns:a16="http://schemas.microsoft.com/office/drawing/2014/main" id="{C042390A-AB10-3822-A9E7-5EDD5882AE14}"/>
              </a:ext>
            </a:extLst>
          </p:cNvPr>
          <p:cNvCxnSpPr>
            <a:stCxn id="484" idx="3"/>
            <a:endCxn id="483" idx="2"/>
          </p:cNvCxnSpPr>
          <p:nvPr/>
        </p:nvCxnSpPr>
        <p:spPr>
          <a:xfrm flipV="1">
            <a:off x="5017470" y="2447458"/>
            <a:ext cx="260509" cy="491603"/>
          </a:xfrm>
          <a:prstGeom prst="bentConnector2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1" name="接點: 肘形 500">
            <a:extLst>
              <a:ext uri="{FF2B5EF4-FFF2-40B4-BE49-F238E27FC236}">
                <a16:creationId xmlns:a16="http://schemas.microsoft.com/office/drawing/2014/main" id="{433604C1-F559-03DC-1608-0880F745EE0C}"/>
              </a:ext>
            </a:extLst>
          </p:cNvPr>
          <p:cNvCxnSpPr>
            <a:cxnSpLocks/>
            <a:stCxn id="50" idx="3"/>
            <a:endCxn id="484" idx="1"/>
          </p:cNvCxnSpPr>
          <p:nvPr/>
        </p:nvCxnSpPr>
        <p:spPr>
          <a:xfrm flipV="1">
            <a:off x="3438658" y="2939059"/>
            <a:ext cx="952410" cy="124877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EEE3A79-F0AE-42EF-A054-79FCA8D47501}"/>
              </a:ext>
            </a:extLst>
          </p:cNvPr>
          <p:cNvSpPr/>
          <p:nvPr/>
        </p:nvSpPr>
        <p:spPr>
          <a:xfrm>
            <a:off x="3568754" y="843132"/>
            <a:ext cx="176716" cy="5582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07" name="接點: 肘形 506">
            <a:extLst>
              <a:ext uri="{FF2B5EF4-FFF2-40B4-BE49-F238E27FC236}">
                <a16:creationId xmlns:a16="http://schemas.microsoft.com/office/drawing/2014/main" id="{1C0D5C5C-E965-996C-52E2-020E1F70FAD4}"/>
              </a:ext>
            </a:extLst>
          </p:cNvPr>
          <p:cNvCxnSpPr>
            <a:cxnSpLocks/>
          </p:cNvCxnSpPr>
          <p:nvPr/>
        </p:nvCxnSpPr>
        <p:spPr>
          <a:xfrm flipV="1">
            <a:off x="3417061" y="2378965"/>
            <a:ext cx="7889413" cy="273885"/>
          </a:xfrm>
          <a:prstGeom prst="bentConnector5">
            <a:avLst>
              <a:gd name="adj1" fmla="val 230"/>
              <a:gd name="adj2" fmla="val 834670"/>
              <a:gd name="adj3" fmla="val 10305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0" name="矩形: 圓角 509">
            <a:extLst>
              <a:ext uri="{FF2B5EF4-FFF2-40B4-BE49-F238E27FC236}">
                <a16:creationId xmlns:a16="http://schemas.microsoft.com/office/drawing/2014/main" id="{F85ADB55-8303-A5C3-8F5C-9447FD281D94}"/>
              </a:ext>
            </a:extLst>
          </p:cNvPr>
          <p:cNvSpPr/>
          <p:nvPr/>
        </p:nvSpPr>
        <p:spPr>
          <a:xfrm>
            <a:off x="7408409" y="2431875"/>
            <a:ext cx="428569" cy="18945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</a:rPr>
              <a:t>&lt;&lt;2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38F6582E-B7C9-40D3-02E8-3266703DD818}"/>
              </a:ext>
            </a:extLst>
          </p:cNvPr>
          <p:cNvGrpSpPr/>
          <p:nvPr/>
        </p:nvGrpSpPr>
        <p:grpSpPr>
          <a:xfrm>
            <a:off x="8284603" y="1524284"/>
            <a:ext cx="359479" cy="649509"/>
            <a:chOff x="8073642" y="1637893"/>
            <a:chExt cx="731839" cy="1081020"/>
          </a:xfrm>
        </p:grpSpPr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8F3DB1CB-E5EE-6287-2549-F0D0D07CDDDE}"/>
                </a:ext>
              </a:extLst>
            </p:cNvPr>
            <p:cNvGrpSpPr/>
            <p:nvPr/>
          </p:nvGrpSpPr>
          <p:grpSpPr>
            <a:xfrm rot="5400000">
              <a:off x="7922223" y="1907910"/>
              <a:ext cx="1081020" cy="540986"/>
              <a:chOff x="1526424" y="2827867"/>
              <a:chExt cx="1258383" cy="659114"/>
            </a:xfrm>
          </p:grpSpPr>
          <p:sp>
            <p:nvSpPr>
              <p:cNvPr id="67" name="平行四邊形 66">
                <a:extLst>
                  <a:ext uri="{FF2B5EF4-FFF2-40B4-BE49-F238E27FC236}">
                    <a16:creationId xmlns:a16="http://schemas.microsoft.com/office/drawing/2014/main" id="{A8637C74-4358-F56E-C50B-C79C499E95D3}"/>
                  </a:ext>
                </a:extLst>
              </p:cNvPr>
              <p:cNvSpPr/>
              <p:nvPr/>
            </p:nvSpPr>
            <p:spPr>
              <a:xfrm>
                <a:off x="1526424" y="2827867"/>
                <a:ext cx="708776" cy="659114"/>
              </a:xfrm>
              <a:prstGeom prst="parallelogram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1" name="平行四邊形 70">
                <a:extLst>
                  <a:ext uri="{FF2B5EF4-FFF2-40B4-BE49-F238E27FC236}">
                    <a16:creationId xmlns:a16="http://schemas.microsoft.com/office/drawing/2014/main" id="{474846A1-C53C-48D8-D128-0F4400F86062}"/>
                  </a:ext>
                </a:extLst>
              </p:cNvPr>
              <p:cNvSpPr/>
              <p:nvPr/>
            </p:nvSpPr>
            <p:spPr>
              <a:xfrm flipH="1">
                <a:off x="2076031" y="2827867"/>
                <a:ext cx="708776" cy="659114"/>
              </a:xfrm>
              <a:prstGeom prst="parallelogram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F027312A-BFA2-E707-3933-6DB41696A635}"/>
                  </a:ext>
                </a:extLst>
              </p:cNvPr>
              <p:cNvSpPr/>
              <p:nvPr/>
            </p:nvSpPr>
            <p:spPr>
              <a:xfrm>
                <a:off x="1821868" y="2843665"/>
                <a:ext cx="654609" cy="357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59CD05C0-3D0B-82DD-FC32-AA64A3D46133}"/>
                </a:ext>
              </a:extLst>
            </p:cNvPr>
            <p:cNvSpPr txBox="1"/>
            <p:nvPr/>
          </p:nvSpPr>
          <p:spPr>
            <a:xfrm>
              <a:off x="8073642" y="1707030"/>
              <a:ext cx="731839" cy="375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/>
                <a:t>ADD</a:t>
              </a:r>
              <a:endParaRPr lang="zh-TW" altLang="en-US" dirty="0"/>
            </a:p>
          </p:txBody>
        </p:sp>
      </p:grpSp>
      <p:grpSp>
        <p:nvGrpSpPr>
          <p:cNvPr id="513" name="群組 512">
            <a:extLst>
              <a:ext uri="{FF2B5EF4-FFF2-40B4-BE49-F238E27FC236}">
                <a16:creationId xmlns:a16="http://schemas.microsoft.com/office/drawing/2014/main" id="{C9BCE3AD-903E-83FA-8DA1-D4C65BA96FCD}"/>
              </a:ext>
            </a:extLst>
          </p:cNvPr>
          <p:cNvGrpSpPr/>
          <p:nvPr/>
        </p:nvGrpSpPr>
        <p:grpSpPr>
          <a:xfrm>
            <a:off x="7439399" y="2951798"/>
            <a:ext cx="1150440" cy="606775"/>
            <a:chOff x="7116927" y="2913894"/>
            <a:chExt cx="1135247" cy="1081020"/>
          </a:xfrm>
        </p:grpSpPr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7944B4B2-1A0C-7621-B168-F512A8799CF7}"/>
                </a:ext>
              </a:extLst>
            </p:cNvPr>
            <p:cNvGrpSpPr/>
            <p:nvPr/>
          </p:nvGrpSpPr>
          <p:grpSpPr>
            <a:xfrm rot="5400000">
              <a:off x="6900815" y="3183911"/>
              <a:ext cx="1081020" cy="540986"/>
              <a:chOff x="1526424" y="2827867"/>
              <a:chExt cx="1258383" cy="659114"/>
            </a:xfrm>
          </p:grpSpPr>
          <p:sp>
            <p:nvSpPr>
              <p:cNvPr id="111" name="平行四邊形 110">
                <a:extLst>
                  <a:ext uri="{FF2B5EF4-FFF2-40B4-BE49-F238E27FC236}">
                    <a16:creationId xmlns:a16="http://schemas.microsoft.com/office/drawing/2014/main" id="{0A70FFED-3CA6-84C8-EDDD-26E3B72CEB79}"/>
                  </a:ext>
                </a:extLst>
              </p:cNvPr>
              <p:cNvSpPr/>
              <p:nvPr/>
            </p:nvSpPr>
            <p:spPr>
              <a:xfrm>
                <a:off x="1526424" y="2827867"/>
                <a:ext cx="708776" cy="659114"/>
              </a:xfrm>
              <a:prstGeom prst="parallelogram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2" name="平行四邊形 111">
                <a:extLst>
                  <a:ext uri="{FF2B5EF4-FFF2-40B4-BE49-F238E27FC236}">
                    <a16:creationId xmlns:a16="http://schemas.microsoft.com/office/drawing/2014/main" id="{58823AF1-2417-EB11-F22A-480DBB56D1F5}"/>
                  </a:ext>
                </a:extLst>
              </p:cNvPr>
              <p:cNvSpPr/>
              <p:nvPr/>
            </p:nvSpPr>
            <p:spPr>
              <a:xfrm flipH="1">
                <a:off x="2076031" y="2827867"/>
                <a:ext cx="708776" cy="659114"/>
              </a:xfrm>
              <a:prstGeom prst="parallelogram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FCE6B65A-7C93-D898-6DA1-A7C260BA50EB}"/>
                  </a:ext>
                </a:extLst>
              </p:cNvPr>
              <p:cNvSpPr/>
              <p:nvPr/>
            </p:nvSpPr>
            <p:spPr>
              <a:xfrm>
                <a:off x="1821868" y="2843665"/>
                <a:ext cx="654609" cy="357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EC9E49AA-78A0-0B6E-D40F-B1BFA6C89346}"/>
                </a:ext>
              </a:extLst>
            </p:cNvPr>
            <p:cNvSpPr txBox="1"/>
            <p:nvPr/>
          </p:nvSpPr>
          <p:spPr>
            <a:xfrm>
              <a:off x="7116927" y="3078240"/>
              <a:ext cx="1135247" cy="84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b="1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Multiplier</a:t>
              </a:r>
              <a:endParaRPr lang="zh-TW" altLang="zh-TW" sz="9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endParaRPr lang="zh-TW" altLang="en-US" sz="1600" dirty="0"/>
            </a:p>
          </p:txBody>
        </p: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E10A4FFD-29EB-BBDE-5899-45CE6FAA8412}"/>
              </a:ext>
            </a:extLst>
          </p:cNvPr>
          <p:cNvGrpSpPr/>
          <p:nvPr/>
        </p:nvGrpSpPr>
        <p:grpSpPr>
          <a:xfrm>
            <a:off x="7627729" y="3648780"/>
            <a:ext cx="604653" cy="1081020"/>
            <a:chOff x="8161207" y="1637893"/>
            <a:chExt cx="604653" cy="1081020"/>
          </a:xfrm>
        </p:grpSpPr>
        <p:grpSp>
          <p:nvGrpSpPr>
            <p:cNvPr id="117" name="群組 116">
              <a:extLst>
                <a:ext uri="{FF2B5EF4-FFF2-40B4-BE49-F238E27FC236}">
                  <a16:creationId xmlns:a16="http://schemas.microsoft.com/office/drawing/2014/main" id="{4FCCA877-548E-1168-E56B-01DC74D2D030}"/>
                </a:ext>
              </a:extLst>
            </p:cNvPr>
            <p:cNvGrpSpPr/>
            <p:nvPr/>
          </p:nvGrpSpPr>
          <p:grpSpPr>
            <a:xfrm rot="5400000">
              <a:off x="7922223" y="1907910"/>
              <a:ext cx="1081020" cy="540986"/>
              <a:chOff x="1526424" y="2827867"/>
              <a:chExt cx="1258383" cy="659114"/>
            </a:xfrm>
          </p:grpSpPr>
          <p:sp>
            <p:nvSpPr>
              <p:cNvPr id="119" name="平行四邊形 118">
                <a:extLst>
                  <a:ext uri="{FF2B5EF4-FFF2-40B4-BE49-F238E27FC236}">
                    <a16:creationId xmlns:a16="http://schemas.microsoft.com/office/drawing/2014/main" id="{94C3DA8C-1DB7-EAAE-1985-95ADE876C2B5}"/>
                  </a:ext>
                </a:extLst>
              </p:cNvPr>
              <p:cNvSpPr/>
              <p:nvPr/>
            </p:nvSpPr>
            <p:spPr>
              <a:xfrm>
                <a:off x="1526424" y="2827867"/>
                <a:ext cx="708776" cy="659114"/>
              </a:xfrm>
              <a:prstGeom prst="parallelogram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0" name="平行四邊形 119">
                <a:extLst>
                  <a:ext uri="{FF2B5EF4-FFF2-40B4-BE49-F238E27FC236}">
                    <a16:creationId xmlns:a16="http://schemas.microsoft.com/office/drawing/2014/main" id="{90F94B83-6A01-DF40-F98C-BF21BF1E1E09}"/>
                  </a:ext>
                </a:extLst>
              </p:cNvPr>
              <p:cNvSpPr/>
              <p:nvPr/>
            </p:nvSpPr>
            <p:spPr>
              <a:xfrm flipH="1">
                <a:off x="2076031" y="2827867"/>
                <a:ext cx="708776" cy="659114"/>
              </a:xfrm>
              <a:prstGeom prst="parallelogram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0A3C1B31-D41B-2AFC-7C80-DB0C3DD7948B}"/>
                  </a:ext>
                </a:extLst>
              </p:cNvPr>
              <p:cNvSpPr/>
              <p:nvPr/>
            </p:nvSpPr>
            <p:spPr>
              <a:xfrm>
                <a:off x="1821868" y="2843665"/>
                <a:ext cx="654609" cy="357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7ED11A74-58E5-75B4-A97B-A21A6AA8C7DC}"/>
                </a:ext>
              </a:extLst>
            </p:cNvPr>
            <p:cNvSpPr txBox="1"/>
            <p:nvPr/>
          </p:nvSpPr>
          <p:spPr>
            <a:xfrm>
              <a:off x="8161207" y="1707029"/>
              <a:ext cx="604653" cy="807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ALU</a:t>
              </a:r>
            </a:p>
            <a:p>
              <a:endParaRPr lang="en-US" altLang="zh-TW" dirty="0"/>
            </a:p>
            <a:p>
              <a:r>
                <a:rPr lang="en-US" altLang="zh-TW" sz="1050" dirty="0"/>
                <a:t>      zero</a:t>
              </a:r>
              <a:endParaRPr lang="zh-TW" altLang="en-US" sz="1050" dirty="0"/>
            </a:p>
          </p:txBody>
        </p:sp>
      </p:grpSp>
      <p:sp>
        <p:nvSpPr>
          <p:cNvPr id="123" name="矩形: 圓角 122">
            <a:extLst>
              <a:ext uri="{FF2B5EF4-FFF2-40B4-BE49-F238E27FC236}">
                <a16:creationId xmlns:a16="http://schemas.microsoft.com/office/drawing/2014/main" id="{A63B9459-F1C7-8310-FCD3-5B2D362FC689}"/>
              </a:ext>
            </a:extLst>
          </p:cNvPr>
          <p:cNvSpPr/>
          <p:nvPr/>
        </p:nvSpPr>
        <p:spPr>
          <a:xfrm>
            <a:off x="7554867" y="5263304"/>
            <a:ext cx="1013500" cy="5432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</a:rPr>
              <a:t>ALU</a:t>
            </a: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</a:rPr>
              <a:t>CONTROL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518" name="群組 517">
            <a:extLst>
              <a:ext uri="{FF2B5EF4-FFF2-40B4-BE49-F238E27FC236}">
                <a16:creationId xmlns:a16="http://schemas.microsoft.com/office/drawing/2014/main" id="{61635F0A-9615-B369-5704-5E5E2AF91F04}"/>
              </a:ext>
            </a:extLst>
          </p:cNvPr>
          <p:cNvGrpSpPr/>
          <p:nvPr/>
        </p:nvGrpSpPr>
        <p:grpSpPr>
          <a:xfrm>
            <a:off x="6853542" y="4664246"/>
            <a:ext cx="400110" cy="708571"/>
            <a:chOff x="6623833" y="3821563"/>
            <a:chExt cx="566597" cy="804333"/>
          </a:xfrm>
        </p:grpSpPr>
        <p:sp>
          <p:nvSpPr>
            <p:cNvPr id="127" name="梯形 126">
              <a:extLst>
                <a:ext uri="{FF2B5EF4-FFF2-40B4-BE49-F238E27FC236}">
                  <a16:creationId xmlns:a16="http://schemas.microsoft.com/office/drawing/2014/main" id="{B44A0364-4489-1EEC-9F98-BD325861FB94}"/>
                </a:ext>
              </a:extLst>
            </p:cNvPr>
            <p:cNvSpPr/>
            <p:nvPr/>
          </p:nvSpPr>
          <p:spPr>
            <a:xfrm rot="5400000">
              <a:off x="6535024" y="4057340"/>
              <a:ext cx="804333" cy="332779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2" name="文字方塊 511">
              <a:extLst>
                <a:ext uri="{FF2B5EF4-FFF2-40B4-BE49-F238E27FC236}">
                  <a16:creationId xmlns:a16="http://schemas.microsoft.com/office/drawing/2014/main" id="{547E7780-005D-4EA3-450C-947A8CAF060B}"/>
                </a:ext>
              </a:extLst>
            </p:cNvPr>
            <p:cNvSpPr txBox="1"/>
            <p:nvPr/>
          </p:nvSpPr>
          <p:spPr>
            <a:xfrm>
              <a:off x="6623833" y="3945128"/>
              <a:ext cx="566597" cy="5572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1400" dirty="0"/>
                <a:t>MUX</a:t>
              </a:r>
              <a:endParaRPr lang="zh-TW" altLang="en-US" dirty="0"/>
            </a:p>
          </p:txBody>
        </p:sp>
      </p:grpSp>
      <p:grpSp>
        <p:nvGrpSpPr>
          <p:cNvPr id="523" name="群組 522">
            <a:extLst>
              <a:ext uri="{FF2B5EF4-FFF2-40B4-BE49-F238E27FC236}">
                <a16:creationId xmlns:a16="http://schemas.microsoft.com/office/drawing/2014/main" id="{DF1F1789-859C-F5AE-41E5-B1A6A307DAB1}"/>
              </a:ext>
            </a:extLst>
          </p:cNvPr>
          <p:cNvGrpSpPr/>
          <p:nvPr/>
        </p:nvGrpSpPr>
        <p:grpSpPr>
          <a:xfrm>
            <a:off x="8837190" y="3039618"/>
            <a:ext cx="461665" cy="2273148"/>
            <a:chOff x="6759035" y="3842650"/>
            <a:chExt cx="461665" cy="804333"/>
          </a:xfrm>
        </p:grpSpPr>
        <p:sp>
          <p:nvSpPr>
            <p:cNvPr id="524" name="梯形 523">
              <a:extLst>
                <a:ext uri="{FF2B5EF4-FFF2-40B4-BE49-F238E27FC236}">
                  <a16:creationId xmlns:a16="http://schemas.microsoft.com/office/drawing/2014/main" id="{0F7E34EF-E273-E5ED-A657-6017D70592D4}"/>
                </a:ext>
              </a:extLst>
            </p:cNvPr>
            <p:cNvSpPr/>
            <p:nvPr/>
          </p:nvSpPr>
          <p:spPr>
            <a:xfrm rot="5400000">
              <a:off x="6590422" y="4078428"/>
              <a:ext cx="804333" cy="332778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5" name="文字方塊 524">
              <a:extLst>
                <a:ext uri="{FF2B5EF4-FFF2-40B4-BE49-F238E27FC236}">
                  <a16:creationId xmlns:a16="http://schemas.microsoft.com/office/drawing/2014/main" id="{EA6D37EE-E44B-DEF9-4A88-F98A62ED6C36}"/>
                </a:ext>
              </a:extLst>
            </p:cNvPr>
            <p:cNvSpPr txBox="1"/>
            <p:nvPr/>
          </p:nvSpPr>
          <p:spPr>
            <a:xfrm>
              <a:off x="6759035" y="4144250"/>
              <a:ext cx="461665" cy="21191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grpSp>
        <p:nvGrpSpPr>
          <p:cNvPr id="531" name="群組 530">
            <a:extLst>
              <a:ext uri="{FF2B5EF4-FFF2-40B4-BE49-F238E27FC236}">
                <a16:creationId xmlns:a16="http://schemas.microsoft.com/office/drawing/2014/main" id="{93A5266A-8757-4E5C-B11C-885C18F84E0E}"/>
              </a:ext>
            </a:extLst>
          </p:cNvPr>
          <p:cNvGrpSpPr/>
          <p:nvPr/>
        </p:nvGrpSpPr>
        <p:grpSpPr>
          <a:xfrm>
            <a:off x="9959976" y="3938993"/>
            <a:ext cx="1475808" cy="1187890"/>
            <a:chOff x="10102612" y="3533034"/>
            <a:chExt cx="1475808" cy="1187890"/>
          </a:xfrm>
        </p:grpSpPr>
        <p:sp>
          <p:nvSpPr>
            <p:cNvPr id="528" name="矩形 527">
              <a:extLst>
                <a:ext uri="{FF2B5EF4-FFF2-40B4-BE49-F238E27FC236}">
                  <a16:creationId xmlns:a16="http://schemas.microsoft.com/office/drawing/2014/main" id="{908E2995-8FF9-DAFB-5F5A-057115B3FFF8}"/>
                </a:ext>
              </a:extLst>
            </p:cNvPr>
            <p:cNvSpPr/>
            <p:nvPr/>
          </p:nvSpPr>
          <p:spPr>
            <a:xfrm>
              <a:off x="10102612" y="3537495"/>
              <a:ext cx="1464296" cy="11834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MEMORY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0" name="文字方塊 529">
              <a:extLst>
                <a:ext uri="{FF2B5EF4-FFF2-40B4-BE49-F238E27FC236}">
                  <a16:creationId xmlns:a16="http://schemas.microsoft.com/office/drawing/2014/main" id="{BE986314-9A5B-9B75-E30B-CE9B0A393B37}"/>
                </a:ext>
              </a:extLst>
            </p:cNvPr>
            <p:cNvSpPr txBox="1"/>
            <p:nvPr/>
          </p:nvSpPr>
          <p:spPr>
            <a:xfrm>
              <a:off x="10102612" y="3533034"/>
              <a:ext cx="1475808" cy="1105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/>
                <a:t>ADDR</a:t>
              </a:r>
            </a:p>
            <a:p>
              <a:endParaRPr lang="en-US" altLang="zh-TW" sz="1100" dirty="0"/>
            </a:p>
            <a:p>
              <a:endParaRPr lang="en-US" altLang="zh-TW" sz="1100" dirty="0"/>
            </a:p>
            <a:p>
              <a:r>
                <a:rPr lang="en-US" altLang="zh-TW" sz="1100" dirty="0"/>
                <a:t>                                   RD</a:t>
              </a:r>
            </a:p>
            <a:p>
              <a:endParaRPr lang="en-US" altLang="zh-TW" sz="1100" dirty="0"/>
            </a:p>
            <a:p>
              <a:r>
                <a:rPr lang="en-US" altLang="zh-TW" sz="1100" dirty="0"/>
                <a:t>WD</a:t>
              </a:r>
            </a:p>
          </p:txBody>
        </p:sp>
      </p:grpSp>
      <p:grpSp>
        <p:nvGrpSpPr>
          <p:cNvPr id="535" name="群組 534">
            <a:extLst>
              <a:ext uri="{FF2B5EF4-FFF2-40B4-BE49-F238E27FC236}">
                <a16:creationId xmlns:a16="http://schemas.microsoft.com/office/drawing/2014/main" id="{DD810C9D-BB53-87FF-3798-334CA74AB1C0}"/>
              </a:ext>
            </a:extLst>
          </p:cNvPr>
          <p:cNvGrpSpPr/>
          <p:nvPr/>
        </p:nvGrpSpPr>
        <p:grpSpPr>
          <a:xfrm>
            <a:off x="11994356" y="4133003"/>
            <a:ext cx="461665" cy="804333"/>
            <a:chOff x="6728765" y="3842650"/>
            <a:chExt cx="461665" cy="804333"/>
          </a:xfrm>
        </p:grpSpPr>
        <p:sp>
          <p:nvSpPr>
            <p:cNvPr id="537" name="梯形 536">
              <a:extLst>
                <a:ext uri="{FF2B5EF4-FFF2-40B4-BE49-F238E27FC236}">
                  <a16:creationId xmlns:a16="http://schemas.microsoft.com/office/drawing/2014/main" id="{C161FAB8-2E9C-BC7C-B851-1D75A67656CD}"/>
                </a:ext>
              </a:extLst>
            </p:cNvPr>
            <p:cNvSpPr/>
            <p:nvPr/>
          </p:nvSpPr>
          <p:spPr>
            <a:xfrm rot="5400000">
              <a:off x="6590422" y="4078428"/>
              <a:ext cx="804333" cy="332778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8" name="文字方塊 537">
              <a:extLst>
                <a:ext uri="{FF2B5EF4-FFF2-40B4-BE49-F238E27FC236}">
                  <a16:creationId xmlns:a16="http://schemas.microsoft.com/office/drawing/2014/main" id="{1A47E5E1-5586-A05F-A5FF-A5DEC81DF8DB}"/>
                </a:ext>
              </a:extLst>
            </p:cNvPr>
            <p:cNvSpPr txBox="1"/>
            <p:nvPr/>
          </p:nvSpPr>
          <p:spPr>
            <a:xfrm>
              <a:off x="6728765" y="3945128"/>
              <a:ext cx="461665" cy="5572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dirty="0"/>
                <a:t>MUX</a:t>
              </a:r>
              <a:endParaRPr lang="zh-TW" altLang="en-US" dirty="0"/>
            </a:p>
          </p:txBody>
        </p:sp>
      </p:grpSp>
      <p:sp>
        <p:nvSpPr>
          <p:cNvPr id="484" name="矩形: 圓角 483">
            <a:extLst>
              <a:ext uri="{FF2B5EF4-FFF2-40B4-BE49-F238E27FC236}">
                <a16:creationId xmlns:a16="http://schemas.microsoft.com/office/drawing/2014/main" id="{4E530BB5-7BF9-3E6E-29A0-A0EDCBE06784}"/>
              </a:ext>
            </a:extLst>
          </p:cNvPr>
          <p:cNvSpPr/>
          <p:nvPr/>
        </p:nvSpPr>
        <p:spPr>
          <a:xfrm>
            <a:off x="4391068" y="2787872"/>
            <a:ext cx="626400" cy="3023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&lt;&lt;2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2853CBD8-DD4A-8AAB-B21F-00400302DEF7}"/>
              </a:ext>
            </a:extLst>
          </p:cNvPr>
          <p:cNvCxnSpPr>
            <a:cxnSpLocks/>
          </p:cNvCxnSpPr>
          <p:nvPr/>
        </p:nvCxnSpPr>
        <p:spPr>
          <a:xfrm>
            <a:off x="3753940" y="4255266"/>
            <a:ext cx="93409" cy="222"/>
          </a:xfrm>
          <a:prstGeom prst="line">
            <a:avLst/>
          </a:prstGeom>
          <a:ln w="28575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520AA67F-CF99-381A-4107-02370A87BB84}"/>
              </a:ext>
            </a:extLst>
          </p:cNvPr>
          <p:cNvCxnSpPr>
            <a:cxnSpLocks/>
          </p:cNvCxnSpPr>
          <p:nvPr/>
        </p:nvCxnSpPr>
        <p:spPr>
          <a:xfrm flipH="1" flipV="1">
            <a:off x="3837871" y="1360165"/>
            <a:ext cx="1008" cy="2905910"/>
          </a:xfrm>
          <a:prstGeom prst="line">
            <a:avLst/>
          </a:prstGeom>
          <a:ln w="28575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50C18DD2-699A-CB4F-D506-2EA3C9548F26}"/>
              </a:ext>
            </a:extLst>
          </p:cNvPr>
          <p:cNvCxnSpPr>
            <a:cxnSpLocks/>
          </p:cNvCxnSpPr>
          <p:nvPr/>
        </p:nvCxnSpPr>
        <p:spPr>
          <a:xfrm>
            <a:off x="3830221" y="1372740"/>
            <a:ext cx="800323" cy="0"/>
          </a:xfrm>
          <a:prstGeom prst="straightConnector1">
            <a:avLst/>
          </a:prstGeom>
          <a:ln w="28575">
            <a:solidFill>
              <a:srgbClr val="FF9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7DA0EB6A-714B-93B1-3AB5-3A3AD4484564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321810" y="911724"/>
            <a:ext cx="1168976" cy="553"/>
          </a:xfrm>
          <a:prstGeom prst="straightConnector1">
            <a:avLst/>
          </a:prstGeom>
          <a:ln w="28575">
            <a:solidFill>
              <a:srgbClr val="FF9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接點: 肘形 148">
            <a:extLst>
              <a:ext uri="{FF2B5EF4-FFF2-40B4-BE49-F238E27FC236}">
                <a16:creationId xmlns:a16="http://schemas.microsoft.com/office/drawing/2014/main" id="{866D674B-2223-AF97-2538-A55236BD67D3}"/>
              </a:ext>
            </a:extLst>
          </p:cNvPr>
          <p:cNvCxnSpPr>
            <a:stCxn id="75" idx="3"/>
            <a:endCxn id="79" idx="1"/>
          </p:cNvCxnSpPr>
          <p:nvPr/>
        </p:nvCxnSpPr>
        <p:spPr>
          <a:xfrm flipV="1">
            <a:off x="6663542" y="799619"/>
            <a:ext cx="2827934" cy="112105"/>
          </a:xfrm>
          <a:prstGeom prst="bentConnector3">
            <a:avLst/>
          </a:prstGeom>
          <a:ln w="28575">
            <a:solidFill>
              <a:srgbClr val="FF9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A6B1EDD8-78B5-A205-447C-AC3147478367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9680459" y="801702"/>
            <a:ext cx="1945011" cy="11596"/>
          </a:xfrm>
          <a:prstGeom prst="straightConnector1">
            <a:avLst/>
          </a:prstGeom>
          <a:ln w="28575">
            <a:solidFill>
              <a:srgbClr val="FF9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接點: 肘形 152">
            <a:extLst>
              <a:ext uri="{FF2B5EF4-FFF2-40B4-BE49-F238E27FC236}">
                <a16:creationId xmlns:a16="http://schemas.microsoft.com/office/drawing/2014/main" id="{416A24AE-6577-1E04-899A-83D24D94188D}"/>
              </a:ext>
            </a:extLst>
          </p:cNvPr>
          <p:cNvCxnSpPr/>
          <p:nvPr/>
        </p:nvCxnSpPr>
        <p:spPr>
          <a:xfrm flipV="1">
            <a:off x="6663542" y="1141457"/>
            <a:ext cx="2827934" cy="112105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4779D807-0371-D248-9296-7360AB61C6A7}"/>
              </a:ext>
            </a:extLst>
          </p:cNvPr>
          <p:cNvCxnSpPr>
            <a:cxnSpLocks/>
          </p:cNvCxnSpPr>
          <p:nvPr/>
        </p:nvCxnSpPr>
        <p:spPr>
          <a:xfrm flipV="1">
            <a:off x="5321810" y="1284006"/>
            <a:ext cx="1168976" cy="55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接點: 肘形 155">
            <a:extLst>
              <a:ext uri="{FF2B5EF4-FFF2-40B4-BE49-F238E27FC236}">
                <a16:creationId xmlns:a16="http://schemas.microsoft.com/office/drawing/2014/main" id="{A39DDC0A-8E40-2E97-090E-CE0BF6C7E6E8}"/>
              </a:ext>
            </a:extLst>
          </p:cNvPr>
          <p:cNvCxnSpPr>
            <a:stCxn id="78" idx="3"/>
            <a:endCxn id="528" idx="0"/>
          </p:cNvCxnSpPr>
          <p:nvPr/>
        </p:nvCxnSpPr>
        <p:spPr>
          <a:xfrm>
            <a:off x="9670678" y="1185013"/>
            <a:ext cx="1027202" cy="2753980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流程圖: 延遲 538">
            <a:extLst>
              <a:ext uri="{FF2B5EF4-FFF2-40B4-BE49-F238E27FC236}">
                <a16:creationId xmlns:a16="http://schemas.microsoft.com/office/drawing/2014/main" id="{042BAF64-ECC5-2D80-11FC-707E672314C7}"/>
              </a:ext>
            </a:extLst>
          </p:cNvPr>
          <p:cNvSpPr/>
          <p:nvPr/>
        </p:nvSpPr>
        <p:spPr>
          <a:xfrm>
            <a:off x="9851550" y="2671753"/>
            <a:ext cx="760152" cy="742561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8C375229-5CD0-209A-27DE-310AD8AE7511}"/>
              </a:ext>
            </a:extLst>
          </p:cNvPr>
          <p:cNvCxnSpPr>
            <a:cxnSpLocks/>
          </p:cNvCxnSpPr>
          <p:nvPr/>
        </p:nvCxnSpPr>
        <p:spPr>
          <a:xfrm flipV="1">
            <a:off x="5312414" y="1618117"/>
            <a:ext cx="1168976" cy="553"/>
          </a:xfrm>
          <a:prstGeom prst="straightConnector1">
            <a:avLst/>
          </a:prstGeom>
          <a:ln w="28575">
            <a:solidFill>
              <a:srgbClr val="F5A4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接點: 肘形 157">
            <a:extLst>
              <a:ext uri="{FF2B5EF4-FFF2-40B4-BE49-F238E27FC236}">
                <a16:creationId xmlns:a16="http://schemas.microsoft.com/office/drawing/2014/main" id="{F3E900B2-1670-6688-70C0-36E4FDC2DEA4}"/>
              </a:ext>
            </a:extLst>
          </p:cNvPr>
          <p:cNvCxnSpPr>
            <a:cxnSpLocks/>
            <a:stCxn id="73" idx="3"/>
            <a:endCxn id="127" idx="1"/>
          </p:cNvCxnSpPr>
          <p:nvPr/>
        </p:nvCxnSpPr>
        <p:spPr>
          <a:xfrm>
            <a:off x="6663542" y="1618672"/>
            <a:ext cx="411282" cy="3074949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>
            <a:extLst>
              <a:ext uri="{FF2B5EF4-FFF2-40B4-BE49-F238E27FC236}">
                <a16:creationId xmlns:a16="http://schemas.microsoft.com/office/drawing/2014/main" id="{0A86EA28-2A8F-B919-C243-22DA3A8D5A65}"/>
              </a:ext>
            </a:extLst>
          </p:cNvPr>
          <p:cNvCxnSpPr/>
          <p:nvPr/>
        </p:nvCxnSpPr>
        <p:spPr>
          <a:xfrm>
            <a:off x="7270473" y="1539191"/>
            <a:ext cx="0" cy="4000182"/>
          </a:xfrm>
          <a:prstGeom prst="line">
            <a:avLst/>
          </a:prstGeom>
          <a:ln w="28575">
            <a:solidFill>
              <a:srgbClr val="F5A4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接點 580">
            <a:extLst>
              <a:ext uri="{FF2B5EF4-FFF2-40B4-BE49-F238E27FC236}">
                <a16:creationId xmlns:a16="http://schemas.microsoft.com/office/drawing/2014/main" id="{7FCD93D5-00F4-7C03-EE27-EFE9BFF51B38}"/>
              </a:ext>
            </a:extLst>
          </p:cNvPr>
          <p:cNvCxnSpPr>
            <a:cxnSpLocks/>
          </p:cNvCxnSpPr>
          <p:nvPr/>
        </p:nvCxnSpPr>
        <p:spPr>
          <a:xfrm>
            <a:off x="9380099" y="1463487"/>
            <a:ext cx="0" cy="4045402"/>
          </a:xfrm>
          <a:prstGeom prst="line">
            <a:avLst/>
          </a:prstGeom>
          <a:ln w="28575">
            <a:solidFill>
              <a:srgbClr val="30D8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單箭頭接點 589">
            <a:extLst>
              <a:ext uri="{FF2B5EF4-FFF2-40B4-BE49-F238E27FC236}">
                <a16:creationId xmlns:a16="http://schemas.microsoft.com/office/drawing/2014/main" id="{3C73385A-B376-9948-81DC-B1693E2EBD2E}"/>
              </a:ext>
            </a:extLst>
          </p:cNvPr>
          <p:cNvCxnSpPr>
            <a:cxnSpLocks/>
          </p:cNvCxnSpPr>
          <p:nvPr/>
        </p:nvCxnSpPr>
        <p:spPr>
          <a:xfrm flipH="1">
            <a:off x="8574617" y="5504125"/>
            <a:ext cx="820488" cy="4234"/>
          </a:xfrm>
          <a:prstGeom prst="straightConnector1">
            <a:avLst/>
          </a:prstGeom>
          <a:ln w="28575">
            <a:solidFill>
              <a:srgbClr val="30D8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接點 596">
            <a:extLst>
              <a:ext uri="{FF2B5EF4-FFF2-40B4-BE49-F238E27FC236}">
                <a16:creationId xmlns:a16="http://schemas.microsoft.com/office/drawing/2014/main" id="{3BB54A15-0AF2-1D00-1A65-EE4E0368C410}"/>
              </a:ext>
            </a:extLst>
          </p:cNvPr>
          <p:cNvCxnSpPr/>
          <p:nvPr/>
        </p:nvCxnSpPr>
        <p:spPr>
          <a:xfrm flipH="1">
            <a:off x="4238627" y="1265196"/>
            <a:ext cx="152443" cy="273997"/>
          </a:xfrm>
          <a:prstGeom prst="line">
            <a:avLst/>
          </a:prstGeom>
          <a:ln w="28575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接點 600">
            <a:extLst>
              <a:ext uri="{FF2B5EF4-FFF2-40B4-BE49-F238E27FC236}">
                <a16:creationId xmlns:a16="http://schemas.microsoft.com/office/drawing/2014/main" id="{54973E3A-E421-FD1B-BD81-48919D149754}"/>
              </a:ext>
            </a:extLst>
          </p:cNvPr>
          <p:cNvCxnSpPr>
            <a:cxnSpLocks/>
          </p:cNvCxnSpPr>
          <p:nvPr/>
        </p:nvCxnSpPr>
        <p:spPr>
          <a:xfrm flipH="1">
            <a:off x="4105216" y="2858597"/>
            <a:ext cx="134653" cy="20052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接點: 肘形 609">
            <a:extLst>
              <a:ext uri="{FF2B5EF4-FFF2-40B4-BE49-F238E27FC236}">
                <a16:creationId xmlns:a16="http://schemas.microsoft.com/office/drawing/2014/main" id="{33B9E392-3033-512A-DB9F-23E3223AB7DA}"/>
              </a:ext>
            </a:extLst>
          </p:cNvPr>
          <p:cNvCxnSpPr>
            <a:cxnSpLocks/>
            <a:endCxn id="483" idx="1"/>
          </p:cNvCxnSpPr>
          <p:nvPr/>
        </p:nvCxnSpPr>
        <p:spPr>
          <a:xfrm rot="5400000" flipH="1" flipV="1">
            <a:off x="4596965" y="2311665"/>
            <a:ext cx="383207" cy="352421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接點 610">
            <a:extLst>
              <a:ext uri="{FF2B5EF4-FFF2-40B4-BE49-F238E27FC236}">
                <a16:creationId xmlns:a16="http://schemas.microsoft.com/office/drawing/2014/main" id="{9AD55D07-DBA9-9569-1564-82D7D9B71F72}"/>
              </a:ext>
            </a:extLst>
          </p:cNvPr>
          <p:cNvCxnSpPr/>
          <p:nvPr/>
        </p:nvCxnSpPr>
        <p:spPr>
          <a:xfrm flipH="1">
            <a:off x="4733835" y="2187819"/>
            <a:ext cx="152443" cy="273997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矩形 619">
            <a:extLst>
              <a:ext uri="{FF2B5EF4-FFF2-40B4-BE49-F238E27FC236}">
                <a16:creationId xmlns:a16="http://schemas.microsoft.com/office/drawing/2014/main" id="{EBA94481-616E-5AD0-3D43-FFD0DBC91257}"/>
              </a:ext>
            </a:extLst>
          </p:cNvPr>
          <p:cNvSpPr/>
          <p:nvPr/>
        </p:nvSpPr>
        <p:spPr>
          <a:xfrm>
            <a:off x="10112155" y="1183558"/>
            <a:ext cx="757019" cy="484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22" name="直線接點 621">
            <a:extLst>
              <a:ext uri="{FF2B5EF4-FFF2-40B4-BE49-F238E27FC236}">
                <a16:creationId xmlns:a16="http://schemas.microsoft.com/office/drawing/2014/main" id="{86555736-4899-B369-70A7-CB7E3D03CDF5}"/>
              </a:ext>
            </a:extLst>
          </p:cNvPr>
          <p:cNvCxnSpPr/>
          <p:nvPr/>
        </p:nvCxnSpPr>
        <p:spPr>
          <a:xfrm flipH="1">
            <a:off x="6067589" y="2073199"/>
            <a:ext cx="152443" cy="273997"/>
          </a:xfrm>
          <a:prstGeom prst="line">
            <a:avLst/>
          </a:prstGeom>
          <a:ln w="28575">
            <a:solidFill>
              <a:srgbClr val="5FA9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文字方塊 622">
            <a:extLst>
              <a:ext uri="{FF2B5EF4-FFF2-40B4-BE49-F238E27FC236}">
                <a16:creationId xmlns:a16="http://schemas.microsoft.com/office/drawing/2014/main" id="{1BE709C4-6A82-9965-CBE6-48E1C48AD3AC}"/>
              </a:ext>
            </a:extLst>
          </p:cNvPr>
          <p:cNvSpPr txBox="1"/>
          <p:nvPr/>
        </p:nvSpPr>
        <p:spPr>
          <a:xfrm>
            <a:off x="6061133" y="2166065"/>
            <a:ext cx="640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5FA9A0"/>
                </a:solidFill>
              </a:rPr>
              <a:t>32</a:t>
            </a:r>
            <a:endParaRPr lang="zh-TW" altLang="en-US" sz="1100" dirty="0">
              <a:solidFill>
                <a:srgbClr val="5FA9A0"/>
              </a:solidFill>
            </a:endParaRPr>
          </a:p>
        </p:txBody>
      </p:sp>
      <p:cxnSp>
        <p:nvCxnSpPr>
          <p:cNvPr id="626" name="直線單箭頭接點 625">
            <a:extLst>
              <a:ext uri="{FF2B5EF4-FFF2-40B4-BE49-F238E27FC236}">
                <a16:creationId xmlns:a16="http://schemas.microsoft.com/office/drawing/2014/main" id="{C8DFE044-65EE-41B3-85D1-6CC839DBBC05}"/>
              </a:ext>
            </a:extLst>
          </p:cNvPr>
          <p:cNvCxnSpPr/>
          <p:nvPr/>
        </p:nvCxnSpPr>
        <p:spPr>
          <a:xfrm>
            <a:off x="3753940" y="4340489"/>
            <a:ext cx="736927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文字方塊 602">
            <a:extLst>
              <a:ext uri="{FF2B5EF4-FFF2-40B4-BE49-F238E27FC236}">
                <a16:creationId xmlns:a16="http://schemas.microsoft.com/office/drawing/2014/main" id="{A9EF3737-40F1-92E5-3315-58FBAFB5AF75}"/>
              </a:ext>
            </a:extLst>
          </p:cNvPr>
          <p:cNvSpPr txBox="1"/>
          <p:nvPr/>
        </p:nvSpPr>
        <p:spPr>
          <a:xfrm>
            <a:off x="3728783" y="2732764"/>
            <a:ext cx="8188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</a:rPr>
              <a:t>[25:0]</a:t>
            </a:r>
          </a:p>
          <a:p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</a:rPr>
              <a:t>             26</a:t>
            </a:r>
            <a:endParaRPr lang="zh-TW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27" name="直線接點 626">
            <a:extLst>
              <a:ext uri="{FF2B5EF4-FFF2-40B4-BE49-F238E27FC236}">
                <a16:creationId xmlns:a16="http://schemas.microsoft.com/office/drawing/2014/main" id="{7CC80BEB-8C13-E36B-43F4-8D5FA24A8620}"/>
              </a:ext>
            </a:extLst>
          </p:cNvPr>
          <p:cNvCxnSpPr>
            <a:cxnSpLocks/>
          </p:cNvCxnSpPr>
          <p:nvPr/>
        </p:nvCxnSpPr>
        <p:spPr>
          <a:xfrm flipH="1">
            <a:off x="4045589" y="4245096"/>
            <a:ext cx="134653" cy="20052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接點: 肘形 631">
            <a:extLst>
              <a:ext uri="{FF2B5EF4-FFF2-40B4-BE49-F238E27FC236}">
                <a16:creationId xmlns:a16="http://schemas.microsoft.com/office/drawing/2014/main" id="{7F5DBEAA-1EFD-CF8E-7BDB-A5CDA48B57DB}"/>
              </a:ext>
            </a:extLst>
          </p:cNvPr>
          <p:cNvCxnSpPr/>
          <p:nvPr/>
        </p:nvCxnSpPr>
        <p:spPr>
          <a:xfrm>
            <a:off x="3747286" y="4445615"/>
            <a:ext cx="745395" cy="305508"/>
          </a:xfrm>
          <a:prstGeom prst="bentConnector3">
            <a:avLst>
              <a:gd name="adj1" fmla="val 33530"/>
            </a:avLst>
          </a:prstGeom>
          <a:ln w="28575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文字方塊 638">
            <a:extLst>
              <a:ext uri="{FF2B5EF4-FFF2-40B4-BE49-F238E27FC236}">
                <a16:creationId xmlns:a16="http://schemas.microsoft.com/office/drawing/2014/main" id="{C90E270D-E4EE-0D97-9DBA-676864817C1F}"/>
              </a:ext>
            </a:extLst>
          </p:cNvPr>
          <p:cNvSpPr txBox="1"/>
          <p:nvPr/>
        </p:nvSpPr>
        <p:spPr>
          <a:xfrm>
            <a:off x="3937921" y="4530947"/>
            <a:ext cx="8188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92D050"/>
                </a:solidFill>
              </a:rPr>
              <a:t>rt</a:t>
            </a:r>
          </a:p>
          <a:p>
            <a:r>
              <a:rPr lang="en-US" altLang="zh-TW" sz="1100" dirty="0">
                <a:solidFill>
                  <a:srgbClr val="92D050"/>
                </a:solidFill>
              </a:rPr>
              <a:t>      5</a:t>
            </a:r>
          </a:p>
        </p:txBody>
      </p:sp>
      <p:cxnSp>
        <p:nvCxnSpPr>
          <p:cNvPr id="200" name="直線接點 199">
            <a:extLst>
              <a:ext uri="{FF2B5EF4-FFF2-40B4-BE49-F238E27FC236}">
                <a16:creationId xmlns:a16="http://schemas.microsoft.com/office/drawing/2014/main" id="{4F24F27D-2270-B8E5-EEB5-3AD4C507B694}"/>
              </a:ext>
            </a:extLst>
          </p:cNvPr>
          <p:cNvCxnSpPr>
            <a:cxnSpLocks/>
          </p:cNvCxnSpPr>
          <p:nvPr/>
        </p:nvCxnSpPr>
        <p:spPr>
          <a:xfrm flipH="1">
            <a:off x="4097574" y="4654246"/>
            <a:ext cx="134653" cy="200521"/>
          </a:xfrm>
          <a:prstGeom prst="line">
            <a:avLst/>
          </a:prstGeom>
          <a:ln w="28575">
            <a:solidFill>
              <a:srgbClr val="99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矩形 203">
            <a:extLst>
              <a:ext uri="{FF2B5EF4-FFF2-40B4-BE49-F238E27FC236}">
                <a16:creationId xmlns:a16="http://schemas.microsoft.com/office/drawing/2014/main" id="{9DD61DBC-EE50-70DD-0B41-4746A37917F6}"/>
              </a:ext>
            </a:extLst>
          </p:cNvPr>
          <p:cNvSpPr/>
          <p:nvPr/>
        </p:nvSpPr>
        <p:spPr>
          <a:xfrm>
            <a:off x="6485759" y="6169728"/>
            <a:ext cx="757019" cy="484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5" name="文字方塊 214">
            <a:extLst>
              <a:ext uri="{FF2B5EF4-FFF2-40B4-BE49-F238E27FC236}">
                <a16:creationId xmlns:a16="http://schemas.microsoft.com/office/drawing/2014/main" id="{A679A98B-0002-49D2-7EA8-5F9CE351C7E8}"/>
              </a:ext>
            </a:extLst>
          </p:cNvPr>
          <p:cNvSpPr txBox="1"/>
          <p:nvPr/>
        </p:nvSpPr>
        <p:spPr>
          <a:xfrm>
            <a:off x="5967918" y="6073425"/>
            <a:ext cx="8188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rgbClr val="00B050"/>
                </a:solidFill>
              </a:rPr>
              <a:t>rd</a:t>
            </a:r>
            <a:endParaRPr lang="en-US" altLang="zh-TW" sz="1100" dirty="0">
              <a:solidFill>
                <a:srgbClr val="00B050"/>
              </a:solidFill>
            </a:endParaRPr>
          </a:p>
          <a:p>
            <a:r>
              <a:rPr lang="en-US" altLang="zh-TW" sz="1100" dirty="0">
                <a:solidFill>
                  <a:srgbClr val="00B050"/>
                </a:solidFill>
              </a:rPr>
              <a:t>      5</a:t>
            </a:r>
          </a:p>
        </p:txBody>
      </p: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7E29D862-A97D-5027-A2FE-C5B914C92219}"/>
              </a:ext>
            </a:extLst>
          </p:cNvPr>
          <p:cNvCxnSpPr>
            <a:cxnSpLocks/>
          </p:cNvCxnSpPr>
          <p:nvPr/>
        </p:nvCxnSpPr>
        <p:spPr>
          <a:xfrm flipH="1">
            <a:off x="6161748" y="6192881"/>
            <a:ext cx="134653" cy="2005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>
            <a:extLst>
              <a:ext uri="{FF2B5EF4-FFF2-40B4-BE49-F238E27FC236}">
                <a16:creationId xmlns:a16="http://schemas.microsoft.com/office/drawing/2014/main" id="{0FD2C873-688D-922A-811C-6A0900E8CC42}"/>
              </a:ext>
            </a:extLst>
          </p:cNvPr>
          <p:cNvCxnSpPr>
            <a:cxnSpLocks/>
          </p:cNvCxnSpPr>
          <p:nvPr/>
        </p:nvCxnSpPr>
        <p:spPr>
          <a:xfrm flipH="1">
            <a:off x="5832534" y="6014097"/>
            <a:ext cx="134653" cy="2005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>
            <a:extLst>
              <a:ext uri="{FF2B5EF4-FFF2-40B4-BE49-F238E27FC236}">
                <a16:creationId xmlns:a16="http://schemas.microsoft.com/office/drawing/2014/main" id="{A262D17F-14B4-7BE8-07D8-4976A4F6F245}"/>
              </a:ext>
            </a:extLst>
          </p:cNvPr>
          <p:cNvCxnSpPr>
            <a:cxnSpLocks/>
          </p:cNvCxnSpPr>
          <p:nvPr/>
        </p:nvCxnSpPr>
        <p:spPr>
          <a:xfrm flipH="1">
            <a:off x="4612544" y="6000853"/>
            <a:ext cx="134653" cy="2005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字方塊 224">
            <a:extLst>
              <a:ext uri="{FF2B5EF4-FFF2-40B4-BE49-F238E27FC236}">
                <a16:creationId xmlns:a16="http://schemas.microsoft.com/office/drawing/2014/main" id="{71EB9D91-E8DE-ECC4-7CE5-A83A2FEC166F}"/>
              </a:ext>
            </a:extLst>
          </p:cNvPr>
          <p:cNvSpPr txBox="1"/>
          <p:nvPr/>
        </p:nvSpPr>
        <p:spPr>
          <a:xfrm>
            <a:off x="5799384" y="6055555"/>
            <a:ext cx="818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00B050"/>
                </a:solidFill>
              </a:rPr>
              <a:t>32</a:t>
            </a:r>
          </a:p>
        </p:txBody>
      </p:sp>
      <p:sp>
        <p:nvSpPr>
          <p:cNvPr id="226" name="文字方塊 225">
            <a:extLst>
              <a:ext uri="{FF2B5EF4-FFF2-40B4-BE49-F238E27FC236}">
                <a16:creationId xmlns:a16="http://schemas.microsoft.com/office/drawing/2014/main" id="{2304E34D-5E61-3853-26A8-AED1F758485B}"/>
              </a:ext>
            </a:extLst>
          </p:cNvPr>
          <p:cNvSpPr txBox="1"/>
          <p:nvPr/>
        </p:nvSpPr>
        <p:spPr>
          <a:xfrm>
            <a:off x="4607254" y="6059366"/>
            <a:ext cx="818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00B050"/>
                </a:solidFill>
              </a:rPr>
              <a:t>16</a:t>
            </a:r>
          </a:p>
        </p:txBody>
      </p:sp>
      <p:cxnSp>
        <p:nvCxnSpPr>
          <p:cNvPr id="230" name="直線接點 229">
            <a:extLst>
              <a:ext uri="{FF2B5EF4-FFF2-40B4-BE49-F238E27FC236}">
                <a16:creationId xmlns:a16="http://schemas.microsoft.com/office/drawing/2014/main" id="{72AB07E8-36E6-A7E8-4B5E-A55E5F06D181}"/>
              </a:ext>
            </a:extLst>
          </p:cNvPr>
          <p:cNvCxnSpPr>
            <a:cxnSpLocks/>
          </p:cNvCxnSpPr>
          <p:nvPr/>
        </p:nvCxnSpPr>
        <p:spPr>
          <a:xfrm>
            <a:off x="3751715" y="4787274"/>
            <a:ext cx="86903" cy="0"/>
          </a:xfrm>
          <a:prstGeom prst="line">
            <a:avLst/>
          </a:prstGeom>
          <a:ln w="28575">
            <a:solidFill>
              <a:srgbClr val="C86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>
            <a:extLst>
              <a:ext uri="{FF2B5EF4-FFF2-40B4-BE49-F238E27FC236}">
                <a16:creationId xmlns:a16="http://schemas.microsoft.com/office/drawing/2014/main" id="{CE9347F5-F874-B2D0-C634-7FA9BCC3D0E7}"/>
              </a:ext>
            </a:extLst>
          </p:cNvPr>
          <p:cNvCxnSpPr>
            <a:cxnSpLocks/>
          </p:cNvCxnSpPr>
          <p:nvPr/>
        </p:nvCxnSpPr>
        <p:spPr>
          <a:xfrm>
            <a:off x="3830219" y="4773098"/>
            <a:ext cx="0" cy="1004610"/>
          </a:xfrm>
          <a:prstGeom prst="line">
            <a:avLst/>
          </a:prstGeom>
          <a:ln w="28575">
            <a:solidFill>
              <a:srgbClr val="C86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>
            <a:extLst>
              <a:ext uri="{FF2B5EF4-FFF2-40B4-BE49-F238E27FC236}">
                <a16:creationId xmlns:a16="http://schemas.microsoft.com/office/drawing/2014/main" id="{161501AE-33FE-C6AE-083C-27E5B33EFF20}"/>
              </a:ext>
            </a:extLst>
          </p:cNvPr>
          <p:cNvCxnSpPr/>
          <p:nvPr/>
        </p:nvCxnSpPr>
        <p:spPr>
          <a:xfrm>
            <a:off x="3830219" y="5765005"/>
            <a:ext cx="2910306" cy="0"/>
          </a:xfrm>
          <a:prstGeom prst="line">
            <a:avLst/>
          </a:prstGeom>
          <a:ln w="28575">
            <a:solidFill>
              <a:srgbClr val="C86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>
            <a:extLst>
              <a:ext uri="{FF2B5EF4-FFF2-40B4-BE49-F238E27FC236}">
                <a16:creationId xmlns:a16="http://schemas.microsoft.com/office/drawing/2014/main" id="{134D59E8-CCA8-3D19-1F06-3C6873CF17F6}"/>
              </a:ext>
            </a:extLst>
          </p:cNvPr>
          <p:cNvCxnSpPr/>
          <p:nvPr/>
        </p:nvCxnSpPr>
        <p:spPr>
          <a:xfrm flipV="1">
            <a:off x="7410824" y="4974534"/>
            <a:ext cx="0" cy="577541"/>
          </a:xfrm>
          <a:prstGeom prst="line">
            <a:avLst/>
          </a:prstGeom>
          <a:ln w="28575">
            <a:solidFill>
              <a:srgbClr val="C86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>
            <a:extLst>
              <a:ext uri="{FF2B5EF4-FFF2-40B4-BE49-F238E27FC236}">
                <a16:creationId xmlns:a16="http://schemas.microsoft.com/office/drawing/2014/main" id="{C7121311-9155-C06F-0FE9-D589CAF266F9}"/>
              </a:ext>
            </a:extLst>
          </p:cNvPr>
          <p:cNvCxnSpPr>
            <a:cxnSpLocks/>
          </p:cNvCxnSpPr>
          <p:nvPr/>
        </p:nvCxnSpPr>
        <p:spPr>
          <a:xfrm>
            <a:off x="7396160" y="4974532"/>
            <a:ext cx="561978" cy="0"/>
          </a:xfrm>
          <a:prstGeom prst="line">
            <a:avLst/>
          </a:prstGeom>
          <a:ln w="28575">
            <a:solidFill>
              <a:srgbClr val="C86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單箭頭接點 268">
            <a:extLst>
              <a:ext uri="{FF2B5EF4-FFF2-40B4-BE49-F238E27FC236}">
                <a16:creationId xmlns:a16="http://schemas.microsoft.com/office/drawing/2014/main" id="{5A2D0EAC-9A5E-1633-D374-A7825AF50065}"/>
              </a:ext>
            </a:extLst>
          </p:cNvPr>
          <p:cNvCxnSpPr>
            <a:cxnSpLocks/>
          </p:cNvCxnSpPr>
          <p:nvPr/>
        </p:nvCxnSpPr>
        <p:spPr>
          <a:xfrm flipV="1">
            <a:off x="7943540" y="4668840"/>
            <a:ext cx="0" cy="292992"/>
          </a:xfrm>
          <a:prstGeom prst="straightConnector1">
            <a:avLst/>
          </a:prstGeom>
          <a:ln w="28575">
            <a:solidFill>
              <a:srgbClr val="C86A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文字方塊 273">
            <a:extLst>
              <a:ext uri="{FF2B5EF4-FFF2-40B4-BE49-F238E27FC236}">
                <a16:creationId xmlns:a16="http://schemas.microsoft.com/office/drawing/2014/main" id="{9C7FCB59-BC03-6A0D-F540-13AEC06AD7B4}"/>
              </a:ext>
            </a:extLst>
          </p:cNvPr>
          <p:cNvSpPr txBox="1"/>
          <p:nvPr/>
        </p:nvSpPr>
        <p:spPr>
          <a:xfrm>
            <a:off x="5897815" y="5563376"/>
            <a:ext cx="818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rgbClr val="C86A40"/>
                </a:solidFill>
              </a:rPr>
              <a:t>shamt</a:t>
            </a:r>
            <a:endParaRPr lang="en-US" altLang="zh-TW" sz="1100" dirty="0">
              <a:solidFill>
                <a:srgbClr val="C86A40"/>
              </a:solidFill>
            </a:endParaRPr>
          </a:p>
        </p:txBody>
      </p: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74B95F72-4A6E-EBD8-BF94-6743EE7C4962}"/>
              </a:ext>
            </a:extLst>
          </p:cNvPr>
          <p:cNvCxnSpPr/>
          <p:nvPr/>
        </p:nvCxnSpPr>
        <p:spPr>
          <a:xfrm>
            <a:off x="3745470" y="4950039"/>
            <a:ext cx="359744" cy="0"/>
          </a:xfrm>
          <a:prstGeom prst="line">
            <a:avLst/>
          </a:prstGeom>
          <a:ln w="28575">
            <a:solidFill>
              <a:srgbClr val="7C9D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>
            <a:extLst>
              <a:ext uri="{FF2B5EF4-FFF2-40B4-BE49-F238E27FC236}">
                <a16:creationId xmlns:a16="http://schemas.microsoft.com/office/drawing/2014/main" id="{DA4620F8-CD1C-CBD3-3454-6CAC09EA991A}"/>
              </a:ext>
            </a:extLst>
          </p:cNvPr>
          <p:cNvCxnSpPr/>
          <p:nvPr/>
        </p:nvCxnSpPr>
        <p:spPr>
          <a:xfrm>
            <a:off x="4097572" y="4937337"/>
            <a:ext cx="0" cy="887651"/>
          </a:xfrm>
          <a:prstGeom prst="line">
            <a:avLst/>
          </a:prstGeom>
          <a:ln w="28575">
            <a:solidFill>
              <a:srgbClr val="7C9D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文字方塊 291">
            <a:extLst>
              <a:ext uri="{FF2B5EF4-FFF2-40B4-BE49-F238E27FC236}">
                <a16:creationId xmlns:a16="http://schemas.microsoft.com/office/drawing/2014/main" id="{6B6B6889-2702-A7D6-C5BB-1760D6D028EA}"/>
              </a:ext>
            </a:extLst>
          </p:cNvPr>
          <p:cNvSpPr txBox="1"/>
          <p:nvPr/>
        </p:nvSpPr>
        <p:spPr>
          <a:xfrm>
            <a:off x="4270943" y="5777708"/>
            <a:ext cx="506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 err="1">
                <a:solidFill>
                  <a:srgbClr val="7C9D6B"/>
                </a:solidFill>
              </a:rPr>
              <a:t>funct</a:t>
            </a:r>
            <a:endParaRPr lang="en-US" altLang="zh-TW" sz="1100" dirty="0">
              <a:solidFill>
                <a:srgbClr val="7C9D6B"/>
              </a:solidFill>
            </a:endParaRPr>
          </a:p>
        </p:txBody>
      </p:sp>
      <p:cxnSp>
        <p:nvCxnSpPr>
          <p:cNvPr id="313" name="接點: 肘形 312">
            <a:extLst>
              <a:ext uri="{FF2B5EF4-FFF2-40B4-BE49-F238E27FC236}">
                <a16:creationId xmlns:a16="http://schemas.microsoft.com/office/drawing/2014/main" id="{D6B940DE-BCCD-216A-917C-905308405CFF}"/>
              </a:ext>
            </a:extLst>
          </p:cNvPr>
          <p:cNvCxnSpPr>
            <a:cxnSpLocks/>
            <a:endCxn id="510" idx="1"/>
          </p:cNvCxnSpPr>
          <p:nvPr/>
        </p:nvCxnSpPr>
        <p:spPr>
          <a:xfrm rot="5400000" flipH="1" flipV="1">
            <a:off x="5737453" y="3529673"/>
            <a:ext cx="2674026" cy="66788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3" name="群組 322">
            <a:extLst>
              <a:ext uri="{FF2B5EF4-FFF2-40B4-BE49-F238E27FC236}">
                <a16:creationId xmlns:a16="http://schemas.microsoft.com/office/drawing/2014/main" id="{880FFD66-D185-7F46-B197-0E6AC2ACD8E2}"/>
              </a:ext>
            </a:extLst>
          </p:cNvPr>
          <p:cNvGrpSpPr/>
          <p:nvPr/>
        </p:nvGrpSpPr>
        <p:grpSpPr>
          <a:xfrm>
            <a:off x="8210188" y="2742682"/>
            <a:ext cx="327889" cy="891625"/>
            <a:chOff x="7992954" y="2407388"/>
            <a:chExt cx="312052" cy="937242"/>
          </a:xfrm>
        </p:grpSpPr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F28BCB6A-89D7-5194-2C42-D27481A94718}"/>
                </a:ext>
              </a:extLst>
            </p:cNvPr>
            <p:cNvSpPr/>
            <p:nvPr/>
          </p:nvSpPr>
          <p:spPr>
            <a:xfrm>
              <a:off x="7992954" y="2407388"/>
              <a:ext cx="312052" cy="9372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tx1"/>
                  </a:solidFill>
                </a:rPr>
                <a:t>HI</a:t>
              </a:r>
            </a:p>
            <a:p>
              <a:pPr algn="ctr"/>
              <a:endParaRPr lang="en-US" altLang="zh-TW" sz="900" dirty="0">
                <a:solidFill>
                  <a:schemeClr val="tx1"/>
                </a:solidFill>
              </a:endParaRPr>
            </a:p>
            <a:p>
              <a:pPr algn="ctr"/>
              <a:endParaRPr lang="en-US" altLang="zh-TW" sz="900" dirty="0">
                <a:solidFill>
                  <a:schemeClr val="tx1"/>
                </a:solidFill>
              </a:endParaRPr>
            </a:p>
            <a:p>
              <a:pPr algn="ctr"/>
              <a:endParaRPr lang="en-US" altLang="zh-TW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900" dirty="0">
                  <a:solidFill>
                    <a:schemeClr val="tx1"/>
                  </a:solidFill>
                </a:rPr>
                <a:t>LO</a:t>
              </a:r>
              <a:endParaRPr lang="zh-TW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20" name="直線接點 319">
              <a:extLst>
                <a:ext uri="{FF2B5EF4-FFF2-40B4-BE49-F238E27FC236}">
                  <a16:creationId xmlns:a16="http://schemas.microsoft.com/office/drawing/2014/main" id="{5EFF44DB-A68F-48B1-660E-8A8DDF3EC2D1}"/>
                </a:ext>
              </a:extLst>
            </p:cNvPr>
            <p:cNvCxnSpPr>
              <a:stCxn id="318" idx="1"/>
              <a:endCxn id="318" idx="3"/>
            </p:cNvCxnSpPr>
            <p:nvPr/>
          </p:nvCxnSpPr>
          <p:spPr>
            <a:xfrm>
              <a:off x="7992954" y="2876009"/>
              <a:ext cx="31205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6" name="接點: 肘形 325">
            <a:extLst>
              <a:ext uri="{FF2B5EF4-FFF2-40B4-BE49-F238E27FC236}">
                <a16:creationId xmlns:a16="http://schemas.microsoft.com/office/drawing/2014/main" id="{A78F2E84-26E5-1482-5A9B-DA0FAE3A534F}"/>
              </a:ext>
            </a:extLst>
          </p:cNvPr>
          <p:cNvCxnSpPr/>
          <p:nvPr/>
        </p:nvCxnSpPr>
        <p:spPr>
          <a:xfrm rot="16200000" flipV="1">
            <a:off x="6709956" y="4342639"/>
            <a:ext cx="1704350" cy="136212"/>
          </a:xfrm>
          <a:prstGeom prst="bentConnector3">
            <a:avLst>
              <a:gd name="adj1" fmla="val 2317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單箭頭接點 329">
            <a:extLst>
              <a:ext uri="{FF2B5EF4-FFF2-40B4-BE49-F238E27FC236}">
                <a16:creationId xmlns:a16="http://schemas.microsoft.com/office/drawing/2014/main" id="{74DD1DFE-9748-AEEF-2113-8C974368DC60}"/>
              </a:ext>
            </a:extLst>
          </p:cNvPr>
          <p:cNvCxnSpPr/>
          <p:nvPr/>
        </p:nvCxnSpPr>
        <p:spPr>
          <a:xfrm flipV="1">
            <a:off x="8186780" y="4598371"/>
            <a:ext cx="0" cy="6645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接點: 肘形 332">
            <a:extLst>
              <a:ext uri="{FF2B5EF4-FFF2-40B4-BE49-F238E27FC236}">
                <a16:creationId xmlns:a16="http://schemas.microsoft.com/office/drawing/2014/main" id="{EBF4D334-954E-18BC-88C4-C006A60FE953}"/>
              </a:ext>
            </a:extLst>
          </p:cNvPr>
          <p:cNvCxnSpPr>
            <a:endCxn id="524" idx="3"/>
          </p:cNvCxnSpPr>
          <p:nvPr/>
        </p:nvCxnSpPr>
        <p:spPr>
          <a:xfrm flipV="1">
            <a:off x="8568369" y="5271170"/>
            <a:ext cx="502375" cy="4110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文字方塊 334">
            <a:extLst>
              <a:ext uri="{FF2B5EF4-FFF2-40B4-BE49-F238E27FC236}">
                <a16:creationId xmlns:a16="http://schemas.microsoft.com/office/drawing/2014/main" id="{41611441-67EA-32C0-B39F-DA857A0D36C2}"/>
              </a:ext>
            </a:extLst>
          </p:cNvPr>
          <p:cNvSpPr txBox="1"/>
          <p:nvPr/>
        </p:nvSpPr>
        <p:spPr>
          <a:xfrm>
            <a:off x="8611291" y="5334746"/>
            <a:ext cx="56967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ALU OP</a:t>
            </a:r>
            <a:endParaRPr lang="zh-TW" altLang="en-US" sz="800" dirty="0"/>
          </a:p>
        </p:txBody>
      </p:sp>
      <p:cxnSp>
        <p:nvCxnSpPr>
          <p:cNvPr id="340" name="直線單箭頭接點 339">
            <a:extLst>
              <a:ext uri="{FF2B5EF4-FFF2-40B4-BE49-F238E27FC236}">
                <a16:creationId xmlns:a16="http://schemas.microsoft.com/office/drawing/2014/main" id="{930BB96D-0B08-1802-635F-6FF8A04A3F61}"/>
              </a:ext>
            </a:extLst>
          </p:cNvPr>
          <p:cNvCxnSpPr>
            <a:cxnSpLocks/>
          </p:cNvCxnSpPr>
          <p:nvPr/>
        </p:nvCxnSpPr>
        <p:spPr>
          <a:xfrm>
            <a:off x="8014621" y="3197513"/>
            <a:ext cx="2177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接點: 肘形 342">
            <a:extLst>
              <a:ext uri="{FF2B5EF4-FFF2-40B4-BE49-F238E27FC236}">
                <a16:creationId xmlns:a16="http://schemas.microsoft.com/office/drawing/2014/main" id="{5CD4EBF1-4FC1-F24D-F1DA-6ADE44A43BAF}"/>
              </a:ext>
            </a:extLst>
          </p:cNvPr>
          <p:cNvCxnSpPr/>
          <p:nvPr/>
        </p:nvCxnSpPr>
        <p:spPr>
          <a:xfrm>
            <a:off x="8538075" y="2939061"/>
            <a:ext cx="366278" cy="35449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接點: 肘形 345">
            <a:extLst>
              <a:ext uri="{FF2B5EF4-FFF2-40B4-BE49-F238E27FC236}">
                <a16:creationId xmlns:a16="http://schemas.microsoft.com/office/drawing/2014/main" id="{63888BC6-3005-C67D-1AE6-49DCDEEEE792}"/>
              </a:ext>
            </a:extLst>
          </p:cNvPr>
          <p:cNvCxnSpPr/>
          <p:nvPr/>
        </p:nvCxnSpPr>
        <p:spPr>
          <a:xfrm>
            <a:off x="8538075" y="3447980"/>
            <a:ext cx="357284" cy="30053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接點: 肘形 348">
            <a:extLst>
              <a:ext uri="{FF2B5EF4-FFF2-40B4-BE49-F238E27FC236}">
                <a16:creationId xmlns:a16="http://schemas.microsoft.com/office/drawing/2014/main" id="{D84A33BC-3D3C-363A-6DE7-A4A81E3F6185}"/>
              </a:ext>
            </a:extLst>
          </p:cNvPr>
          <p:cNvCxnSpPr>
            <a:stCxn id="118" idx="3"/>
          </p:cNvCxnSpPr>
          <p:nvPr/>
        </p:nvCxnSpPr>
        <p:spPr>
          <a:xfrm>
            <a:off x="8232380" y="4121875"/>
            <a:ext cx="694668" cy="17228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文字方塊 370">
            <a:extLst>
              <a:ext uri="{FF2B5EF4-FFF2-40B4-BE49-F238E27FC236}">
                <a16:creationId xmlns:a16="http://schemas.microsoft.com/office/drawing/2014/main" id="{F3CA3D9B-C37E-84B8-19E6-5500CD093C8C}"/>
              </a:ext>
            </a:extLst>
          </p:cNvPr>
          <p:cNvSpPr txBox="1"/>
          <p:nvPr/>
        </p:nvSpPr>
        <p:spPr>
          <a:xfrm>
            <a:off x="9813571" y="3391565"/>
            <a:ext cx="569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BRANCH</a:t>
            </a:r>
            <a:endParaRPr lang="zh-TW" altLang="en-US" sz="800" dirty="0"/>
          </a:p>
        </p:txBody>
      </p:sp>
      <p:cxnSp>
        <p:nvCxnSpPr>
          <p:cNvPr id="386" name="直線接點 385">
            <a:extLst>
              <a:ext uri="{FF2B5EF4-FFF2-40B4-BE49-F238E27FC236}">
                <a16:creationId xmlns:a16="http://schemas.microsoft.com/office/drawing/2014/main" id="{170A865E-9760-CDAB-1E38-C3CB9185F19C}"/>
              </a:ext>
            </a:extLst>
          </p:cNvPr>
          <p:cNvCxnSpPr/>
          <p:nvPr/>
        </p:nvCxnSpPr>
        <p:spPr>
          <a:xfrm>
            <a:off x="9749155" y="4025601"/>
            <a:ext cx="0" cy="1565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接點 388">
            <a:extLst>
              <a:ext uri="{FF2B5EF4-FFF2-40B4-BE49-F238E27FC236}">
                <a16:creationId xmlns:a16="http://schemas.microsoft.com/office/drawing/2014/main" id="{C9D1F29A-14DE-4CEA-8DD0-6C6BE8D91836}"/>
              </a:ext>
            </a:extLst>
          </p:cNvPr>
          <p:cNvCxnSpPr/>
          <p:nvPr/>
        </p:nvCxnSpPr>
        <p:spPr>
          <a:xfrm>
            <a:off x="9744075" y="5590889"/>
            <a:ext cx="21640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>
            <a:extLst>
              <a:ext uri="{FF2B5EF4-FFF2-40B4-BE49-F238E27FC236}">
                <a16:creationId xmlns:a16="http://schemas.microsoft.com/office/drawing/2014/main" id="{E689ABB5-B4C1-11EB-9533-7A27E9FD7694}"/>
              </a:ext>
            </a:extLst>
          </p:cNvPr>
          <p:cNvCxnSpPr/>
          <p:nvPr/>
        </p:nvCxnSpPr>
        <p:spPr>
          <a:xfrm flipV="1">
            <a:off x="11908155" y="4808245"/>
            <a:ext cx="0" cy="782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單箭頭接點 399">
            <a:extLst>
              <a:ext uri="{FF2B5EF4-FFF2-40B4-BE49-F238E27FC236}">
                <a16:creationId xmlns:a16="http://schemas.microsoft.com/office/drawing/2014/main" id="{F322B765-0446-8255-69EC-D855D476DDCF}"/>
              </a:ext>
            </a:extLst>
          </p:cNvPr>
          <p:cNvCxnSpPr/>
          <p:nvPr/>
        </p:nvCxnSpPr>
        <p:spPr>
          <a:xfrm flipV="1">
            <a:off x="11908157" y="4808247"/>
            <a:ext cx="183633" cy="7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矩形 401">
            <a:extLst>
              <a:ext uri="{FF2B5EF4-FFF2-40B4-BE49-F238E27FC236}">
                <a16:creationId xmlns:a16="http://schemas.microsoft.com/office/drawing/2014/main" id="{7D366C58-1794-F411-22B9-39CDEFBB6BDB}"/>
              </a:ext>
            </a:extLst>
          </p:cNvPr>
          <p:cNvSpPr/>
          <p:nvPr/>
        </p:nvSpPr>
        <p:spPr>
          <a:xfrm>
            <a:off x="11633633" y="4062174"/>
            <a:ext cx="757019" cy="484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3" name="矩形 402">
            <a:extLst>
              <a:ext uri="{FF2B5EF4-FFF2-40B4-BE49-F238E27FC236}">
                <a16:creationId xmlns:a16="http://schemas.microsoft.com/office/drawing/2014/main" id="{B60F4717-2AAE-3753-D927-BB07DBFDA0AD}"/>
              </a:ext>
            </a:extLst>
          </p:cNvPr>
          <p:cNvSpPr/>
          <p:nvPr/>
        </p:nvSpPr>
        <p:spPr>
          <a:xfrm>
            <a:off x="11648801" y="4732118"/>
            <a:ext cx="757019" cy="484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7" name="直線單箭頭接點 406">
            <a:extLst>
              <a:ext uri="{FF2B5EF4-FFF2-40B4-BE49-F238E27FC236}">
                <a16:creationId xmlns:a16="http://schemas.microsoft.com/office/drawing/2014/main" id="{3058C648-6ACE-2097-7F51-69C9EDB2F7EB}"/>
              </a:ext>
            </a:extLst>
          </p:cNvPr>
          <p:cNvCxnSpPr>
            <a:cxnSpLocks/>
            <a:stCxn id="530" idx="3"/>
          </p:cNvCxnSpPr>
          <p:nvPr/>
        </p:nvCxnSpPr>
        <p:spPr>
          <a:xfrm flipV="1">
            <a:off x="11435786" y="4490874"/>
            <a:ext cx="645091" cy="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>
            <a:extLst>
              <a:ext uri="{FF2B5EF4-FFF2-40B4-BE49-F238E27FC236}">
                <a16:creationId xmlns:a16="http://schemas.microsoft.com/office/drawing/2014/main" id="{1164B83B-31C2-C9DF-3F94-94A89D8DCC84}"/>
              </a:ext>
            </a:extLst>
          </p:cNvPr>
          <p:cNvCxnSpPr>
            <a:cxnSpLocks/>
          </p:cNvCxnSpPr>
          <p:nvPr/>
        </p:nvCxnSpPr>
        <p:spPr>
          <a:xfrm>
            <a:off x="12430621" y="4514081"/>
            <a:ext cx="253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>
            <a:extLst>
              <a:ext uri="{FF2B5EF4-FFF2-40B4-BE49-F238E27FC236}">
                <a16:creationId xmlns:a16="http://schemas.microsoft.com/office/drawing/2014/main" id="{432BF1CF-29A4-FE39-1C57-3AFDFC699D16}"/>
              </a:ext>
            </a:extLst>
          </p:cNvPr>
          <p:cNvCxnSpPr/>
          <p:nvPr/>
        </p:nvCxnSpPr>
        <p:spPr>
          <a:xfrm>
            <a:off x="12670155" y="4514083"/>
            <a:ext cx="0" cy="2270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>
            <a:extLst>
              <a:ext uri="{FF2B5EF4-FFF2-40B4-BE49-F238E27FC236}">
                <a16:creationId xmlns:a16="http://schemas.microsoft.com/office/drawing/2014/main" id="{8206FA1C-345D-0CFD-DA27-E632CB635875}"/>
              </a:ext>
            </a:extLst>
          </p:cNvPr>
          <p:cNvCxnSpPr/>
          <p:nvPr/>
        </p:nvCxnSpPr>
        <p:spPr>
          <a:xfrm flipH="1" flipV="1">
            <a:off x="4275565" y="6728936"/>
            <a:ext cx="8409021" cy="609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接點 425">
            <a:extLst>
              <a:ext uri="{FF2B5EF4-FFF2-40B4-BE49-F238E27FC236}">
                <a16:creationId xmlns:a16="http://schemas.microsoft.com/office/drawing/2014/main" id="{32B2D53E-52B2-D1F6-7882-2C6D655DC633}"/>
              </a:ext>
            </a:extLst>
          </p:cNvPr>
          <p:cNvCxnSpPr/>
          <p:nvPr/>
        </p:nvCxnSpPr>
        <p:spPr>
          <a:xfrm flipV="1">
            <a:off x="4275565" y="5508891"/>
            <a:ext cx="9603" cy="1220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單箭頭接點 427">
            <a:extLst>
              <a:ext uri="{FF2B5EF4-FFF2-40B4-BE49-F238E27FC236}">
                <a16:creationId xmlns:a16="http://schemas.microsoft.com/office/drawing/2014/main" id="{8F2C7C02-CA69-5D79-DB52-7FD2C3E780AD}"/>
              </a:ext>
            </a:extLst>
          </p:cNvPr>
          <p:cNvCxnSpPr/>
          <p:nvPr/>
        </p:nvCxnSpPr>
        <p:spPr>
          <a:xfrm>
            <a:off x="4279395" y="5503702"/>
            <a:ext cx="1875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>
            <a:extLst>
              <a:ext uri="{FF2B5EF4-FFF2-40B4-BE49-F238E27FC236}">
                <a16:creationId xmlns:a16="http://schemas.microsoft.com/office/drawing/2014/main" id="{8D846F3C-96FC-38FD-4268-82C4F3CE80D6}"/>
              </a:ext>
            </a:extLst>
          </p:cNvPr>
          <p:cNvCxnSpPr>
            <a:cxnSpLocks/>
          </p:cNvCxnSpPr>
          <p:nvPr/>
        </p:nvCxnSpPr>
        <p:spPr>
          <a:xfrm>
            <a:off x="7213172" y="6057858"/>
            <a:ext cx="4999287" cy="10204"/>
          </a:xfrm>
          <a:prstGeom prst="line">
            <a:avLst/>
          </a:prstGeom>
          <a:ln w="28575">
            <a:solidFill>
              <a:srgbClr val="F5A4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>
            <a:extLst>
              <a:ext uri="{FF2B5EF4-FFF2-40B4-BE49-F238E27FC236}">
                <a16:creationId xmlns:a16="http://schemas.microsoft.com/office/drawing/2014/main" id="{858CB2F2-15DC-35F5-12B3-26B8DC3AC292}"/>
              </a:ext>
            </a:extLst>
          </p:cNvPr>
          <p:cNvCxnSpPr/>
          <p:nvPr/>
        </p:nvCxnSpPr>
        <p:spPr>
          <a:xfrm>
            <a:off x="12225186" y="6067604"/>
            <a:ext cx="0" cy="611049"/>
          </a:xfrm>
          <a:prstGeom prst="line">
            <a:avLst/>
          </a:prstGeom>
          <a:ln w="28575">
            <a:solidFill>
              <a:srgbClr val="F5A4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>
            <a:extLst>
              <a:ext uri="{FF2B5EF4-FFF2-40B4-BE49-F238E27FC236}">
                <a16:creationId xmlns:a16="http://schemas.microsoft.com/office/drawing/2014/main" id="{C97D7B2E-20BF-8379-1FFB-B6B57A544CEE}"/>
              </a:ext>
            </a:extLst>
          </p:cNvPr>
          <p:cNvCxnSpPr>
            <a:cxnSpLocks/>
          </p:cNvCxnSpPr>
          <p:nvPr/>
        </p:nvCxnSpPr>
        <p:spPr>
          <a:xfrm flipH="1" flipV="1">
            <a:off x="4060877" y="6636165"/>
            <a:ext cx="8164311" cy="57213"/>
          </a:xfrm>
          <a:prstGeom prst="line">
            <a:avLst/>
          </a:prstGeom>
          <a:ln w="28575">
            <a:solidFill>
              <a:srgbClr val="F5A4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接點 437">
            <a:extLst>
              <a:ext uri="{FF2B5EF4-FFF2-40B4-BE49-F238E27FC236}">
                <a16:creationId xmlns:a16="http://schemas.microsoft.com/office/drawing/2014/main" id="{2A86474E-9F23-F651-9475-AFCB3FE39AB3}"/>
              </a:ext>
            </a:extLst>
          </p:cNvPr>
          <p:cNvCxnSpPr>
            <a:cxnSpLocks/>
          </p:cNvCxnSpPr>
          <p:nvPr/>
        </p:nvCxnSpPr>
        <p:spPr>
          <a:xfrm flipV="1">
            <a:off x="4057699" y="5124024"/>
            <a:ext cx="0" cy="1512141"/>
          </a:xfrm>
          <a:prstGeom prst="line">
            <a:avLst/>
          </a:prstGeom>
          <a:ln w="28575">
            <a:solidFill>
              <a:srgbClr val="F5A4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單箭頭接點 440">
            <a:extLst>
              <a:ext uri="{FF2B5EF4-FFF2-40B4-BE49-F238E27FC236}">
                <a16:creationId xmlns:a16="http://schemas.microsoft.com/office/drawing/2014/main" id="{964888CC-0C7D-CF22-8F93-B9C91CAA837B}"/>
              </a:ext>
            </a:extLst>
          </p:cNvPr>
          <p:cNvCxnSpPr>
            <a:cxnSpLocks/>
          </p:cNvCxnSpPr>
          <p:nvPr/>
        </p:nvCxnSpPr>
        <p:spPr>
          <a:xfrm>
            <a:off x="4042964" y="5126883"/>
            <a:ext cx="447901" cy="0"/>
          </a:xfrm>
          <a:prstGeom prst="straightConnector1">
            <a:avLst/>
          </a:prstGeom>
          <a:ln w="28575">
            <a:solidFill>
              <a:srgbClr val="F5A4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接點: 肘形 443">
            <a:extLst>
              <a:ext uri="{FF2B5EF4-FFF2-40B4-BE49-F238E27FC236}">
                <a16:creationId xmlns:a16="http://schemas.microsoft.com/office/drawing/2014/main" id="{DDEEB148-629C-AD8E-A5F3-5EA8C0EE7E18}"/>
              </a:ext>
            </a:extLst>
          </p:cNvPr>
          <p:cNvCxnSpPr>
            <a:endCxn id="112" idx="4"/>
          </p:cNvCxnSpPr>
          <p:nvPr/>
        </p:nvCxnSpPr>
        <p:spPr>
          <a:xfrm rot="5400000" flipH="1" flipV="1">
            <a:off x="7067315" y="3491371"/>
            <a:ext cx="530391" cy="32303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接點: 肘形 446">
            <a:extLst>
              <a:ext uri="{FF2B5EF4-FFF2-40B4-BE49-F238E27FC236}">
                <a16:creationId xmlns:a16="http://schemas.microsoft.com/office/drawing/2014/main" id="{11E35059-DB8B-3A9A-4E55-843E62C09ACC}"/>
              </a:ext>
            </a:extLst>
          </p:cNvPr>
          <p:cNvCxnSpPr>
            <a:stCxn id="510" idx="3"/>
            <a:endCxn id="71" idx="3"/>
          </p:cNvCxnSpPr>
          <p:nvPr/>
        </p:nvCxnSpPr>
        <p:spPr>
          <a:xfrm flipV="1">
            <a:off x="7836978" y="2024093"/>
            <a:ext cx="505881" cy="50251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1" name="直線接點 640">
            <a:extLst>
              <a:ext uri="{FF2B5EF4-FFF2-40B4-BE49-F238E27FC236}">
                <a16:creationId xmlns:a16="http://schemas.microsoft.com/office/drawing/2014/main" id="{9673FA56-55B1-27A2-1E2C-680A44FF90C9}"/>
              </a:ext>
            </a:extLst>
          </p:cNvPr>
          <p:cNvCxnSpPr>
            <a:cxnSpLocks/>
          </p:cNvCxnSpPr>
          <p:nvPr/>
        </p:nvCxnSpPr>
        <p:spPr>
          <a:xfrm flipV="1">
            <a:off x="8617171" y="1884349"/>
            <a:ext cx="1249449" cy="1031"/>
          </a:xfrm>
          <a:prstGeom prst="line">
            <a:avLst/>
          </a:prstGeom>
          <a:ln w="28575">
            <a:solidFill>
              <a:srgbClr val="F5A4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矩形 650">
            <a:extLst>
              <a:ext uri="{FF2B5EF4-FFF2-40B4-BE49-F238E27FC236}">
                <a16:creationId xmlns:a16="http://schemas.microsoft.com/office/drawing/2014/main" id="{EEE6B85B-387F-9725-B15F-C80859723378}"/>
              </a:ext>
            </a:extLst>
          </p:cNvPr>
          <p:cNvSpPr/>
          <p:nvPr/>
        </p:nvSpPr>
        <p:spPr>
          <a:xfrm>
            <a:off x="10954021" y="1438442"/>
            <a:ext cx="757019" cy="484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53" name="直線接點 652">
            <a:extLst>
              <a:ext uri="{FF2B5EF4-FFF2-40B4-BE49-F238E27FC236}">
                <a16:creationId xmlns:a16="http://schemas.microsoft.com/office/drawing/2014/main" id="{590299CB-AA3F-43D7-1208-F3DBEE742EF0}"/>
              </a:ext>
            </a:extLst>
          </p:cNvPr>
          <p:cNvCxnSpPr>
            <a:cxnSpLocks/>
          </p:cNvCxnSpPr>
          <p:nvPr/>
        </p:nvCxnSpPr>
        <p:spPr>
          <a:xfrm flipV="1">
            <a:off x="11804672" y="802530"/>
            <a:ext cx="332085" cy="5798"/>
          </a:xfrm>
          <a:prstGeom prst="line">
            <a:avLst/>
          </a:prstGeom>
          <a:ln w="28575">
            <a:solidFill>
              <a:srgbClr val="936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接點 654">
            <a:extLst>
              <a:ext uri="{FF2B5EF4-FFF2-40B4-BE49-F238E27FC236}">
                <a16:creationId xmlns:a16="http://schemas.microsoft.com/office/drawing/2014/main" id="{737AEFE3-D3F2-6C50-7B36-3B04FEA63504}"/>
              </a:ext>
            </a:extLst>
          </p:cNvPr>
          <p:cNvCxnSpPr/>
          <p:nvPr/>
        </p:nvCxnSpPr>
        <p:spPr>
          <a:xfrm flipV="1">
            <a:off x="12121744" y="264423"/>
            <a:ext cx="0" cy="545354"/>
          </a:xfrm>
          <a:prstGeom prst="line">
            <a:avLst/>
          </a:prstGeom>
          <a:ln w="28575">
            <a:solidFill>
              <a:srgbClr val="936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接點 656">
            <a:extLst>
              <a:ext uri="{FF2B5EF4-FFF2-40B4-BE49-F238E27FC236}">
                <a16:creationId xmlns:a16="http://schemas.microsoft.com/office/drawing/2014/main" id="{BE34E73D-C479-B214-10D7-DD1BF05BA408}"/>
              </a:ext>
            </a:extLst>
          </p:cNvPr>
          <p:cNvCxnSpPr/>
          <p:nvPr/>
        </p:nvCxnSpPr>
        <p:spPr>
          <a:xfrm flipH="1">
            <a:off x="5654675" y="251936"/>
            <a:ext cx="6482080" cy="0"/>
          </a:xfrm>
          <a:prstGeom prst="line">
            <a:avLst/>
          </a:prstGeom>
          <a:ln w="28575">
            <a:solidFill>
              <a:srgbClr val="936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接點: 肘形 658">
            <a:extLst>
              <a:ext uri="{FF2B5EF4-FFF2-40B4-BE49-F238E27FC236}">
                <a16:creationId xmlns:a16="http://schemas.microsoft.com/office/drawing/2014/main" id="{257A5492-2382-A3AF-955A-7A51008108F0}"/>
              </a:ext>
            </a:extLst>
          </p:cNvPr>
          <p:cNvCxnSpPr/>
          <p:nvPr/>
        </p:nvCxnSpPr>
        <p:spPr>
          <a:xfrm rot="5400000">
            <a:off x="3689369" y="2217382"/>
            <a:ext cx="3943592" cy="12700"/>
          </a:xfrm>
          <a:prstGeom prst="bentConnector3">
            <a:avLst>
              <a:gd name="adj1" fmla="val 98628"/>
            </a:avLst>
          </a:prstGeom>
          <a:ln w="28575">
            <a:solidFill>
              <a:srgbClr val="936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文字方塊 661">
            <a:extLst>
              <a:ext uri="{FF2B5EF4-FFF2-40B4-BE49-F238E27FC236}">
                <a16:creationId xmlns:a16="http://schemas.microsoft.com/office/drawing/2014/main" id="{2EBE1EC1-4E3E-2166-DA6A-89450BBBA468}"/>
              </a:ext>
            </a:extLst>
          </p:cNvPr>
          <p:cNvSpPr txBox="1"/>
          <p:nvPr/>
        </p:nvSpPr>
        <p:spPr>
          <a:xfrm>
            <a:off x="5587064" y="3880749"/>
            <a:ext cx="818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936F99"/>
                </a:solidFill>
              </a:rPr>
              <a:t>Reg write</a:t>
            </a:r>
          </a:p>
        </p:txBody>
      </p:sp>
      <p:cxnSp>
        <p:nvCxnSpPr>
          <p:cNvPr id="664" name="接點: 肘形 663">
            <a:extLst>
              <a:ext uri="{FF2B5EF4-FFF2-40B4-BE49-F238E27FC236}">
                <a16:creationId xmlns:a16="http://schemas.microsoft.com/office/drawing/2014/main" id="{66238D4F-CAFC-04E4-909A-4559810E6D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14981" y="2299335"/>
            <a:ext cx="3213828" cy="453507"/>
          </a:xfrm>
          <a:prstGeom prst="bentConnector3">
            <a:avLst>
              <a:gd name="adj1" fmla="val 11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文字方塊 667">
            <a:extLst>
              <a:ext uri="{FF2B5EF4-FFF2-40B4-BE49-F238E27FC236}">
                <a16:creationId xmlns:a16="http://schemas.microsoft.com/office/drawing/2014/main" id="{8F649C63-743C-C7F6-515A-5E2512AFB6E2}"/>
              </a:ext>
            </a:extLst>
          </p:cNvPr>
          <p:cNvSpPr txBox="1"/>
          <p:nvPr/>
        </p:nvSpPr>
        <p:spPr>
          <a:xfrm>
            <a:off x="12238332" y="3811589"/>
            <a:ext cx="818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/>
              <a:t>memtoreg</a:t>
            </a:r>
            <a:endParaRPr lang="en-US" altLang="zh-TW" sz="1100" dirty="0"/>
          </a:p>
        </p:txBody>
      </p:sp>
      <p:cxnSp>
        <p:nvCxnSpPr>
          <p:cNvPr id="675" name="直線接點 674">
            <a:extLst>
              <a:ext uri="{FF2B5EF4-FFF2-40B4-BE49-F238E27FC236}">
                <a16:creationId xmlns:a16="http://schemas.microsoft.com/office/drawing/2014/main" id="{C3D16D12-6787-DB76-F554-C3F4FBBA3EEA}"/>
              </a:ext>
            </a:extLst>
          </p:cNvPr>
          <p:cNvCxnSpPr/>
          <p:nvPr/>
        </p:nvCxnSpPr>
        <p:spPr>
          <a:xfrm>
            <a:off x="9744075" y="1349148"/>
            <a:ext cx="0" cy="1589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直線單箭頭接點 676">
            <a:extLst>
              <a:ext uri="{FF2B5EF4-FFF2-40B4-BE49-F238E27FC236}">
                <a16:creationId xmlns:a16="http://schemas.microsoft.com/office/drawing/2014/main" id="{699081F1-6868-B7A5-816D-1583D30AD0C2}"/>
              </a:ext>
            </a:extLst>
          </p:cNvPr>
          <p:cNvCxnSpPr/>
          <p:nvPr/>
        </p:nvCxnSpPr>
        <p:spPr>
          <a:xfrm>
            <a:off x="9744077" y="2926360"/>
            <a:ext cx="1074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線接點 678">
            <a:extLst>
              <a:ext uri="{FF2B5EF4-FFF2-40B4-BE49-F238E27FC236}">
                <a16:creationId xmlns:a16="http://schemas.microsoft.com/office/drawing/2014/main" id="{B203A093-2291-AC82-0F91-E1DA07AA3628}"/>
              </a:ext>
            </a:extLst>
          </p:cNvPr>
          <p:cNvCxnSpPr>
            <a:cxnSpLocks/>
            <a:stCxn id="539" idx="3"/>
          </p:cNvCxnSpPr>
          <p:nvPr/>
        </p:nvCxnSpPr>
        <p:spPr>
          <a:xfrm>
            <a:off x="10611702" y="3043034"/>
            <a:ext cx="178366" cy="0"/>
          </a:xfrm>
          <a:prstGeom prst="line">
            <a:avLst/>
          </a:prstGeom>
          <a:ln w="28575">
            <a:solidFill>
              <a:srgbClr val="C642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直線單箭頭接點 684">
            <a:extLst>
              <a:ext uri="{FF2B5EF4-FFF2-40B4-BE49-F238E27FC236}">
                <a16:creationId xmlns:a16="http://schemas.microsoft.com/office/drawing/2014/main" id="{4370A6C2-DF04-6864-034D-58F0DA2949DE}"/>
              </a:ext>
            </a:extLst>
          </p:cNvPr>
          <p:cNvCxnSpPr>
            <a:cxnSpLocks/>
          </p:cNvCxnSpPr>
          <p:nvPr/>
        </p:nvCxnSpPr>
        <p:spPr>
          <a:xfrm>
            <a:off x="11160504" y="1018520"/>
            <a:ext cx="0" cy="767995"/>
          </a:xfrm>
          <a:prstGeom prst="straightConnector1">
            <a:avLst/>
          </a:prstGeom>
          <a:ln w="28575">
            <a:solidFill>
              <a:srgbClr val="C642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文字方塊 686">
            <a:extLst>
              <a:ext uri="{FF2B5EF4-FFF2-40B4-BE49-F238E27FC236}">
                <a16:creationId xmlns:a16="http://schemas.microsoft.com/office/drawing/2014/main" id="{B7787FAF-56CF-FFB8-EFD7-5C916A2525DF}"/>
              </a:ext>
            </a:extLst>
          </p:cNvPr>
          <p:cNvSpPr txBox="1"/>
          <p:nvPr/>
        </p:nvSpPr>
        <p:spPr>
          <a:xfrm>
            <a:off x="10790068" y="1245313"/>
            <a:ext cx="569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solidFill>
                  <a:srgbClr val="C6428A"/>
                </a:solidFill>
              </a:rPr>
              <a:t>PCsrc</a:t>
            </a:r>
            <a:endParaRPr lang="zh-TW" altLang="en-US" sz="800" dirty="0">
              <a:solidFill>
                <a:srgbClr val="C6428A"/>
              </a:solidFill>
            </a:endParaRPr>
          </a:p>
        </p:txBody>
      </p:sp>
      <p:cxnSp>
        <p:nvCxnSpPr>
          <p:cNvPr id="695" name="直線單箭頭接點 694">
            <a:extLst>
              <a:ext uri="{FF2B5EF4-FFF2-40B4-BE49-F238E27FC236}">
                <a16:creationId xmlns:a16="http://schemas.microsoft.com/office/drawing/2014/main" id="{0EBE729A-189F-3EF1-551F-AF8A8B44BC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229925" y="1046392"/>
            <a:ext cx="5" cy="355371"/>
          </a:xfrm>
          <a:prstGeom prst="straightConnector1">
            <a:avLst/>
          </a:prstGeom>
          <a:ln w="28575">
            <a:solidFill>
              <a:srgbClr val="5FA9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文字方塊 695">
            <a:extLst>
              <a:ext uri="{FF2B5EF4-FFF2-40B4-BE49-F238E27FC236}">
                <a16:creationId xmlns:a16="http://schemas.microsoft.com/office/drawing/2014/main" id="{0ABA0AEC-679F-AEE0-05C1-2FE40DA899B5}"/>
              </a:ext>
            </a:extLst>
          </p:cNvPr>
          <p:cNvSpPr txBox="1"/>
          <p:nvPr/>
        </p:nvSpPr>
        <p:spPr>
          <a:xfrm>
            <a:off x="10177408" y="992612"/>
            <a:ext cx="4809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5FA9A0"/>
                </a:solidFill>
              </a:rPr>
              <a:t>jump</a:t>
            </a:r>
            <a:endParaRPr lang="zh-TW" altLang="en-US" sz="800" dirty="0">
              <a:solidFill>
                <a:srgbClr val="5FA9A0"/>
              </a:solidFill>
            </a:endParaRPr>
          </a:p>
        </p:txBody>
      </p:sp>
      <p:cxnSp>
        <p:nvCxnSpPr>
          <p:cNvPr id="698" name="直線接點 697">
            <a:extLst>
              <a:ext uri="{FF2B5EF4-FFF2-40B4-BE49-F238E27FC236}">
                <a16:creationId xmlns:a16="http://schemas.microsoft.com/office/drawing/2014/main" id="{6E16B01F-AE43-BF14-9C2B-1E76B36A978C}"/>
              </a:ext>
            </a:extLst>
          </p:cNvPr>
          <p:cNvCxnSpPr>
            <a:cxnSpLocks/>
          </p:cNvCxnSpPr>
          <p:nvPr/>
        </p:nvCxnSpPr>
        <p:spPr>
          <a:xfrm>
            <a:off x="9670680" y="1273913"/>
            <a:ext cx="1822317" cy="9720"/>
          </a:xfrm>
          <a:prstGeom prst="line">
            <a:avLst/>
          </a:prstGeom>
          <a:ln w="28575">
            <a:solidFill>
              <a:srgbClr val="6E7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線接點 700">
            <a:extLst>
              <a:ext uri="{FF2B5EF4-FFF2-40B4-BE49-F238E27FC236}">
                <a16:creationId xmlns:a16="http://schemas.microsoft.com/office/drawing/2014/main" id="{664A85E8-3F34-5A53-D044-FDF42F2E1F74}"/>
              </a:ext>
            </a:extLst>
          </p:cNvPr>
          <p:cNvCxnSpPr>
            <a:cxnSpLocks/>
          </p:cNvCxnSpPr>
          <p:nvPr/>
        </p:nvCxnSpPr>
        <p:spPr>
          <a:xfrm>
            <a:off x="11494409" y="1265194"/>
            <a:ext cx="21394" cy="4107623"/>
          </a:xfrm>
          <a:prstGeom prst="line">
            <a:avLst/>
          </a:prstGeom>
          <a:ln w="28575">
            <a:solidFill>
              <a:srgbClr val="6E789A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接點 702">
            <a:extLst>
              <a:ext uri="{FF2B5EF4-FFF2-40B4-BE49-F238E27FC236}">
                <a16:creationId xmlns:a16="http://schemas.microsoft.com/office/drawing/2014/main" id="{B0EA1F9F-0617-C44E-A7D4-DF4FF4E34221}"/>
              </a:ext>
            </a:extLst>
          </p:cNvPr>
          <p:cNvCxnSpPr>
            <a:cxnSpLocks/>
          </p:cNvCxnSpPr>
          <p:nvPr/>
        </p:nvCxnSpPr>
        <p:spPr>
          <a:xfrm flipH="1">
            <a:off x="10677994" y="5372817"/>
            <a:ext cx="853606" cy="0"/>
          </a:xfrm>
          <a:prstGeom prst="line">
            <a:avLst/>
          </a:prstGeom>
          <a:ln w="28575">
            <a:solidFill>
              <a:srgbClr val="6E7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線單箭頭接點 704">
            <a:extLst>
              <a:ext uri="{FF2B5EF4-FFF2-40B4-BE49-F238E27FC236}">
                <a16:creationId xmlns:a16="http://schemas.microsoft.com/office/drawing/2014/main" id="{76BA447B-BD2F-27CD-C3E5-B24F06BD0401}"/>
              </a:ext>
            </a:extLst>
          </p:cNvPr>
          <p:cNvCxnSpPr>
            <a:cxnSpLocks/>
            <a:endCxn id="528" idx="2"/>
          </p:cNvCxnSpPr>
          <p:nvPr/>
        </p:nvCxnSpPr>
        <p:spPr>
          <a:xfrm flipV="1">
            <a:off x="10690558" y="5126883"/>
            <a:ext cx="1566" cy="258541"/>
          </a:xfrm>
          <a:prstGeom prst="straightConnector1">
            <a:avLst/>
          </a:prstGeom>
          <a:ln w="28575">
            <a:solidFill>
              <a:srgbClr val="6E78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直線接點 707">
            <a:extLst>
              <a:ext uri="{FF2B5EF4-FFF2-40B4-BE49-F238E27FC236}">
                <a16:creationId xmlns:a16="http://schemas.microsoft.com/office/drawing/2014/main" id="{33F33A88-66D1-8B83-4832-D573E5E4F993}"/>
              </a:ext>
            </a:extLst>
          </p:cNvPr>
          <p:cNvCxnSpPr>
            <a:cxnSpLocks/>
          </p:cNvCxnSpPr>
          <p:nvPr/>
        </p:nvCxnSpPr>
        <p:spPr>
          <a:xfrm flipH="1">
            <a:off x="3417061" y="4075934"/>
            <a:ext cx="134653" cy="20052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文字方塊 708">
            <a:extLst>
              <a:ext uri="{FF2B5EF4-FFF2-40B4-BE49-F238E27FC236}">
                <a16:creationId xmlns:a16="http://schemas.microsoft.com/office/drawing/2014/main" id="{50454A08-DB25-404A-DA1B-7D27FCDB53FF}"/>
              </a:ext>
            </a:extLst>
          </p:cNvPr>
          <p:cNvSpPr txBox="1"/>
          <p:nvPr/>
        </p:nvSpPr>
        <p:spPr>
          <a:xfrm>
            <a:off x="3347905" y="3883430"/>
            <a:ext cx="81888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accent1">
                    <a:lumMod val="50000"/>
                  </a:schemeClr>
                </a:solidFill>
              </a:rPr>
              <a:t>32</a:t>
            </a:r>
          </a:p>
        </p:txBody>
      </p:sp>
      <p:sp>
        <p:nvSpPr>
          <p:cNvPr id="710" name="文字方塊 709">
            <a:extLst>
              <a:ext uri="{FF2B5EF4-FFF2-40B4-BE49-F238E27FC236}">
                <a16:creationId xmlns:a16="http://schemas.microsoft.com/office/drawing/2014/main" id="{F4D8B7C5-E3EA-48ED-28BB-948BCA552A1D}"/>
              </a:ext>
            </a:extLst>
          </p:cNvPr>
          <p:cNvSpPr txBox="1"/>
          <p:nvPr/>
        </p:nvSpPr>
        <p:spPr>
          <a:xfrm>
            <a:off x="3469721" y="6390923"/>
            <a:ext cx="809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IF/ID</a:t>
            </a:r>
            <a:endParaRPr lang="zh-TW" altLang="zh-TW" sz="100" dirty="0">
              <a:effectLst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381D896-50D4-11A6-950F-B42079B6E895}"/>
              </a:ext>
            </a:extLst>
          </p:cNvPr>
          <p:cNvCxnSpPr>
            <a:cxnSpLocks/>
          </p:cNvCxnSpPr>
          <p:nvPr/>
        </p:nvCxnSpPr>
        <p:spPr>
          <a:xfrm flipH="1" flipV="1">
            <a:off x="9843787" y="899972"/>
            <a:ext cx="9599" cy="989259"/>
          </a:xfrm>
          <a:prstGeom prst="line">
            <a:avLst/>
          </a:prstGeom>
          <a:ln w="28575">
            <a:solidFill>
              <a:srgbClr val="F5A4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22E326D-0856-3CC4-E243-38177CDA6AEF}"/>
              </a:ext>
            </a:extLst>
          </p:cNvPr>
          <p:cNvCxnSpPr>
            <a:cxnSpLocks/>
          </p:cNvCxnSpPr>
          <p:nvPr/>
        </p:nvCxnSpPr>
        <p:spPr>
          <a:xfrm>
            <a:off x="9837810" y="914309"/>
            <a:ext cx="1566790" cy="8411"/>
          </a:xfrm>
          <a:prstGeom prst="line">
            <a:avLst/>
          </a:prstGeom>
          <a:ln w="28575">
            <a:solidFill>
              <a:srgbClr val="F5A4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1E94FAA-409B-5D5D-E387-079BDB0647AB}"/>
              </a:ext>
            </a:extLst>
          </p:cNvPr>
          <p:cNvCxnSpPr>
            <a:cxnSpLocks/>
          </p:cNvCxnSpPr>
          <p:nvPr/>
        </p:nvCxnSpPr>
        <p:spPr>
          <a:xfrm flipV="1">
            <a:off x="10784652" y="1031913"/>
            <a:ext cx="1456" cy="2026285"/>
          </a:xfrm>
          <a:prstGeom prst="line">
            <a:avLst/>
          </a:prstGeom>
          <a:ln w="28575">
            <a:solidFill>
              <a:srgbClr val="C642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F2D8511-A267-8301-AFBC-B17965573072}"/>
              </a:ext>
            </a:extLst>
          </p:cNvPr>
          <p:cNvCxnSpPr>
            <a:cxnSpLocks/>
          </p:cNvCxnSpPr>
          <p:nvPr/>
        </p:nvCxnSpPr>
        <p:spPr>
          <a:xfrm>
            <a:off x="10772463" y="1031913"/>
            <a:ext cx="388041" cy="0"/>
          </a:xfrm>
          <a:prstGeom prst="line">
            <a:avLst/>
          </a:prstGeom>
          <a:ln w="28575">
            <a:solidFill>
              <a:srgbClr val="C642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D0A0B44-E1AE-37ED-8E37-F3E0B392EB1D}"/>
              </a:ext>
            </a:extLst>
          </p:cNvPr>
          <p:cNvGrpSpPr/>
          <p:nvPr/>
        </p:nvGrpSpPr>
        <p:grpSpPr>
          <a:xfrm>
            <a:off x="11241603" y="1878113"/>
            <a:ext cx="227358" cy="123725"/>
            <a:chOff x="11241603" y="1878113"/>
            <a:chExt cx="227358" cy="123725"/>
          </a:xfrm>
        </p:grpSpPr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0DCD24C5-C8A2-420E-C3C3-907E4E976F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41603" y="1933261"/>
              <a:ext cx="219942" cy="0"/>
            </a:xfrm>
            <a:prstGeom prst="straightConnector1">
              <a:avLst/>
            </a:prstGeom>
            <a:ln w="28575">
              <a:solidFill>
                <a:srgbClr val="F5A41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6C0F67C-6FA3-BF87-55F4-8F5BB5F81A8C}"/>
                </a:ext>
              </a:extLst>
            </p:cNvPr>
            <p:cNvSpPr/>
            <p:nvPr/>
          </p:nvSpPr>
          <p:spPr>
            <a:xfrm>
              <a:off x="11415715" y="1878113"/>
              <a:ext cx="53246" cy="123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16" name="接點: 肘形 615">
            <a:extLst>
              <a:ext uri="{FF2B5EF4-FFF2-40B4-BE49-F238E27FC236}">
                <a16:creationId xmlns:a16="http://schemas.microsoft.com/office/drawing/2014/main" id="{F93FD77A-6F3A-7CCD-43D3-A3EE0507BA02}"/>
              </a:ext>
            </a:extLst>
          </p:cNvPr>
          <p:cNvCxnSpPr>
            <a:cxnSpLocks/>
          </p:cNvCxnSpPr>
          <p:nvPr/>
        </p:nvCxnSpPr>
        <p:spPr>
          <a:xfrm flipV="1">
            <a:off x="5566542" y="1638995"/>
            <a:ext cx="4847175" cy="583581"/>
          </a:xfrm>
          <a:prstGeom prst="bentConnector3">
            <a:avLst>
              <a:gd name="adj1" fmla="val 109205"/>
            </a:avLst>
          </a:prstGeom>
          <a:ln w="28575">
            <a:solidFill>
              <a:srgbClr val="5FA9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矩形 450">
            <a:extLst>
              <a:ext uri="{FF2B5EF4-FFF2-40B4-BE49-F238E27FC236}">
                <a16:creationId xmlns:a16="http://schemas.microsoft.com/office/drawing/2014/main" id="{6CEE7BB6-47DB-F7CF-D49C-779B4111AB8F}"/>
              </a:ext>
            </a:extLst>
          </p:cNvPr>
          <p:cNvSpPr/>
          <p:nvPr/>
        </p:nvSpPr>
        <p:spPr>
          <a:xfrm>
            <a:off x="6852539" y="2684619"/>
            <a:ext cx="2452414" cy="3180869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4" name="文字方塊 323">
            <a:extLst>
              <a:ext uri="{FF2B5EF4-FFF2-40B4-BE49-F238E27FC236}">
                <a16:creationId xmlns:a16="http://schemas.microsoft.com/office/drawing/2014/main" id="{E9DA262F-1BB4-D151-C898-D52215F20E70}"/>
              </a:ext>
            </a:extLst>
          </p:cNvPr>
          <p:cNvSpPr txBox="1"/>
          <p:nvPr/>
        </p:nvSpPr>
        <p:spPr>
          <a:xfrm>
            <a:off x="7060563" y="5574486"/>
            <a:ext cx="569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regdst</a:t>
            </a:r>
            <a:endParaRPr lang="zh-TW" altLang="en-US" sz="800" dirty="0"/>
          </a:p>
        </p:txBody>
      </p: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1EFDB139-3C6B-CB50-39CF-FD4635F5AE5A}"/>
              </a:ext>
            </a:extLst>
          </p:cNvPr>
          <p:cNvGrpSpPr/>
          <p:nvPr/>
        </p:nvGrpSpPr>
        <p:grpSpPr>
          <a:xfrm>
            <a:off x="6858780" y="5703573"/>
            <a:ext cx="400110" cy="708571"/>
            <a:chOff x="6623833" y="3821563"/>
            <a:chExt cx="566597" cy="804333"/>
          </a:xfrm>
        </p:grpSpPr>
        <p:sp>
          <p:nvSpPr>
            <p:cNvPr id="163" name="梯形 162">
              <a:extLst>
                <a:ext uri="{FF2B5EF4-FFF2-40B4-BE49-F238E27FC236}">
                  <a16:creationId xmlns:a16="http://schemas.microsoft.com/office/drawing/2014/main" id="{EA741087-3174-B380-53F1-62F556DCA07C}"/>
                </a:ext>
              </a:extLst>
            </p:cNvPr>
            <p:cNvSpPr/>
            <p:nvPr/>
          </p:nvSpPr>
          <p:spPr>
            <a:xfrm rot="5400000">
              <a:off x="6535024" y="4057340"/>
              <a:ext cx="804333" cy="332779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文字方塊 163">
              <a:extLst>
                <a:ext uri="{FF2B5EF4-FFF2-40B4-BE49-F238E27FC236}">
                  <a16:creationId xmlns:a16="http://schemas.microsoft.com/office/drawing/2014/main" id="{10DFA4DE-851A-E7CF-53C1-DB64202E45C7}"/>
                </a:ext>
              </a:extLst>
            </p:cNvPr>
            <p:cNvSpPr txBox="1"/>
            <p:nvPr/>
          </p:nvSpPr>
          <p:spPr>
            <a:xfrm>
              <a:off x="6623833" y="3945128"/>
              <a:ext cx="566597" cy="55720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1400" dirty="0"/>
                <a:t>MUX</a:t>
              </a:r>
              <a:endParaRPr lang="zh-TW" altLang="en-US" dirty="0"/>
            </a:p>
          </p:txBody>
        </p:sp>
      </p:grpSp>
      <p:cxnSp>
        <p:nvCxnSpPr>
          <p:cNvPr id="579" name="接點: 肘形 578">
            <a:extLst>
              <a:ext uri="{FF2B5EF4-FFF2-40B4-BE49-F238E27FC236}">
                <a16:creationId xmlns:a16="http://schemas.microsoft.com/office/drawing/2014/main" id="{75F34317-5EA6-491C-A842-0948CDC377CC}"/>
              </a:ext>
            </a:extLst>
          </p:cNvPr>
          <p:cNvCxnSpPr>
            <a:endCxn id="163" idx="1"/>
          </p:cNvCxnSpPr>
          <p:nvPr/>
        </p:nvCxnSpPr>
        <p:spPr>
          <a:xfrm rot="5400000">
            <a:off x="7078484" y="5540956"/>
            <a:ext cx="193573" cy="190411"/>
          </a:xfrm>
          <a:prstGeom prst="bentConnector3">
            <a:avLst>
              <a:gd name="adj1" fmla="val 22663"/>
            </a:avLst>
          </a:prstGeom>
          <a:ln w="28575">
            <a:solidFill>
              <a:srgbClr val="F5A4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矩形 216">
            <a:extLst>
              <a:ext uri="{FF2B5EF4-FFF2-40B4-BE49-F238E27FC236}">
                <a16:creationId xmlns:a16="http://schemas.microsoft.com/office/drawing/2014/main" id="{68445634-0BBA-8382-70E8-65BC29122705}"/>
              </a:ext>
            </a:extLst>
          </p:cNvPr>
          <p:cNvSpPr/>
          <p:nvPr/>
        </p:nvSpPr>
        <p:spPr>
          <a:xfrm>
            <a:off x="6517509" y="5590889"/>
            <a:ext cx="757019" cy="484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6" name="直線接點 245">
            <a:extLst>
              <a:ext uri="{FF2B5EF4-FFF2-40B4-BE49-F238E27FC236}">
                <a16:creationId xmlns:a16="http://schemas.microsoft.com/office/drawing/2014/main" id="{A526B2EA-1509-5F3E-CE18-A3B11C93B796}"/>
              </a:ext>
            </a:extLst>
          </p:cNvPr>
          <p:cNvCxnSpPr/>
          <p:nvPr/>
        </p:nvCxnSpPr>
        <p:spPr>
          <a:xfrm flipV="1">
            <a:off x="6755229" y="5539375"/>
            <a:ext cx="0" cy="238333"/>
          </a:xfrm>
          <a:prstGeom prst="line">
            <a:avLst/>
          </a:prstGeom>
          <a:ln w="28575">
            <a:solidFill>
              <a:srgbClr val="C86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>
            <a:extLst>
              <a:ext uri="{FF2B5EF4-FFF2-40B4-BE49-F238E27FC236}">
                <a16:creationId xmlns:a16="http://schemas.microsoft.com/office/drawing/2014/main" id="{664B5604-FCC4-A094-199B-B9C68CB6BC5D}"/>
              </a:ext>
            </a:extLst>
          </p:cNvPr>
          <p:cNvCxnSpPr/>
          <p:nvPr/>
        </p:nvCxnSpPr>
        <p:spPr>
          <a:xfrm>
            <a:off x="6740527" y="5539373"/>
            <a:ext cx="669925" cy="0"/>
          </a:xfrm>
          <a:prstGeom prst="line">
            <a:avLst/>
          </a:prstGeom>
          <a:ln w="28575">
            <a:solidFill>
              <a:srgbClr val="C86A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>
            <a:extLst>
              <a:ext uri="{FF2B5EF4-FFF2-40B4-BE49-F238E27FC236}">
                <a16:creationId xmlns:a16="http://schemas.microsoft.com/office/drawing/2014/main" id="{9E683CE8-705E-1748-9180-1FDC55C8ECE8}"/>
              </a:ext>
            </a:extLst>
          </p:cNvPr>
          <p:cNvCxnSpPr/>
          <p:nvPr/>
        </p:nvCxnSpPr>
        <p:spPr>
          <a:xfrm flipV="1">
            <a:off x="6815742" y="5482128"/>
            <a:ext cx="0" cy="332484"/>
          </a:xfrm>
          <a:prstGeom prst="line">
            <a:avLst/>
          </a:prstGeom>
          <a:ln w="28575">
            <a:solidFill>
              <a:srgbClr val="7C9D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id="{76CCEB83-1550-E1E0-3861-781B172CFCB1}"/>
              </a:ext>
            </a:extLst>
          </p:cNvPr>
          <p:cNvCxnSpPr>
            <a:cxnSpLocks/>
          </p:cNvCxnSpPr>
          <p:nvPr/>
        </p:nvCxnSpPr>
        <p:spPr>
          <a:xfrm>
            <a:off x="6799263" y="5476689"/>
            <a:ext cx="742023" cy="469"/>
          </a:xfrm>
          <a:prstGeom prst="straightConnector1">
            <a:avLst/>
          </a:prstGeom>
          <a:ln w="28575">
            <a:solidFill>
              <a:srgbClr val="7C9D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>
            <a:extLst>
              <a:ext uri="{FF2B5EF4-FFF2-40B4-BE49-F238E27FC236}">
                <a16:creationId xmlns:a16="http://schemas.microsoft.com/office/drawing/2014/main" id="{CDE49B54-D064-A6AE-2C0D-5CD4F10F95BC}"/>
              </a:ext>
            </a:extLst>
          </p:cNvPr>
          <p:cNvSpPr/>
          <p:nvPr/>
        </p:nvSpPr>
        <p:spPr>
          <a:xfrm>
            <a:off x="6512261" y="4464120"/>
            <a:ext cx="757019" cy="484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660A62A0-9183-EEA8-8A74-8EDE90D83541}"/>
              </a:ext>
            </a:extLst>
          </p:cNvPr>
          <p:cNvSpPr/>
          <p:nvPr/>
        </p:nvSpPr>
        <p:spPr>
          <a:xfrm>
            <a:off x="6499608" y="5065362"/>
            <a:ext cx="757019" cy="484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9" name="接點: 肘形 218">
            <a:extLst>
              <a:ext uri="{FF2B5EF4-FFF2-40B4-BE49-F238E27FC236}">
                <a16:creationId xmlns:a16="http://schemas.microsoft.com/office/drawing/2014/main" id="{230FF781-DA7F-1074-2735-0F2E29265044}"/>
              </a:ext>
            </a:extLst>
          </p:cNvPr>
          <p:cNvCxnSpPr>
            <a:cxnSpLocks/>
          </p:cNvCxnSpPr>
          <p:nvPr/>
        </p:nvCxnSpPr>
        <p:spPr>
          <a:xfrm flipV="1">
            <a:off x="3929406" y="5200627"/>
            <a:ext cx="2992764" cy="921427"/>
          </a:xfrm>
          <a:prstGeom prst="bentConnector3">
            <a:avLst>
              <a:gd name="adj1" fmla="val 83687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接點: 肘形 294">
            <a:extLst>
              <a:ext uri="{FF2B5EF4-FFF2-40B4-BE49-F238E27FC236}">
                <a16:creationId xmlns:a16="http://schemas.microsoft.com/office/drawing/2014/main" id="{E9586E74-80B1-CE68-FC92-BB143C8E3D8D}"/>
              </a:ext>
            </a:extLst>
          </p:cNvPr>
          <p:cNvCxnSpPr/>
          <p:nvPr/>
        </p:nvCxnSpPr>
        <p:spPr>
          <a:xfrm flipV="1">
            <a:off x="6263864" y="4854767"/>
            <a:ext cx="693463" cy="526395"/>
          </a:xfrm>
          <a:prstGeom prst="bentConnector3">
            <a:avLst>
              <a:gd name="adj1" fmla="val 1459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接點: 肘形 299">
            <a:extLst>
              <a:ext uri="{FF2B5EF4-FFF2-40B4-BE49-F238E27FC236}">
                <a16:creationId xmlns:a16="http://schemas.microsoft.com/office/drawing/2014/main" id="{8FC954FE-7ED7-69FB-186C-73A7D3410085}"/>
              </a:ext>
            </a:extLst>
          </p:cNvPr>
          <p:cNvCxnSpPr/>
          <p:nvPr/>
        </p:nvCxnSpPr>
        <p:spPr>
          <a:xfrm flipV="1">
            <a:off x="6263864" y="3928132"/>
            <a:ext cx="1394897" cy="44436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接點: 肘形 315">
            <a:extLst>
              <a:ext uri="{FF2B5EF4-FFF2-40B4-BE49-F238E27FC236}">
                <a16:creationId xmlns:a16="http://schemas.microsoft.com/office/drawing/2014/main" id="{AE01C192-4292-66B3-FB7A-0C460A9DC532}"/>
              </a:ext>
            </a:extLst>
          </p:cNvPr>
          <p:cNvCxnSpPr>
            <a:endCxn id="111" idx="3"/>
          </p:cNvCxnSpPr>
          <p:nvPr/>
        </p:nvCxnSpPr>
        <p:spPr>
          <a:xfrm rot="5400000" flipH="1" flipV="1">
            <a:off x="6253151" y="3616229"/>
            <a:ext cx="1777146" cy="70460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文字方塊 451">
            <a:extLst>
              <a:ext uri="{FF2B5EF4-FFF2-40B4-BE49-F238E27FC236}">
                <a16:creationId xmlns:a16="http://schemas.microsoft.com/office/drawing/2014/main" id="{5ED96382-6B37-211B-23FF-89496373DFCB}"/>
              </a:ext>
            </a:extLst>
          </p:cNvPr>
          <p:cNvSpPr txBox="1"/>
          <p:nvPr/>
        </p:nvSpPr>
        <p:spPr>
          <a:xfrm>
            <a:off x="8609931" y="5749198"/>
            <a:ext cx="806806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Total ALU</a:t>
            </a:r>
            <a:endParaRPr lang="zh-TW" altLang="en-US" sz="1200" b="1" dirty="0"/>
          </a:p>
        </p:txBody>
      </p:sp>
      <p:cxnSp>
        <p:nvCxnSpPr>
          <p:cNvPr id="459" name="直線接點 458">
            <a:extLst>
              <a:ext uri="{FF2B5EF4-FFF2-40B4-BE49-F238E27FC236}">
                <a16:creationId xmlns:a16="http://schemas.microsoft.com/office/drawing/2014/main" id="{A283A160-FF0B-209A-BB49-1EC1F303CA28}"/>
              </a:ext>
            </a:extLst>
          </p:cNvPr>
          <p:cNvCxnSpPr>
            <a:cxnSpLocks/>
          </p:cNvCxnSpPr>
          <p:nvPr/>
        </p:nvCxnSpPr>
        <p:spPr>
          <a:xfrm flipH="1" flipV="1">
            <a:off x="9933451" y="498156"/>
            <a:ext cx="3147" cy="1284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接點 460">
            <a:extLst>
              <a:ext uri="{FF2B5EF4-FFF2-40B4-BE49-F238E27FC236}">
                <a16:creationId xmlns:a16="http://schemas.microsoft.com/office/drawing/2014/main" id="{098F6262-B0EE-64B7-BC79-389348D85996}"/>
              </a:ext>
            </a:extLst>
          </p:cNvPr>
          <p:cNvCxnSpPr>
            <a:cxnSpLocks/>
          </p:cNvCxnSpPr>
          <p:nvPr/>
        </p:nvCxnSpPr>
        <p:spPr>
          <a:xfrm flipV="1">
            <a:off x="9925318" y="1791195"/>
            <a:ext cx="152379" cy="2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橢圓 487">
            <a:extLst>
              <a:ext uri="{FF2B5EF4-FFF2-40B4-BE49-F238E27FC236}">
                <a16:creationId xmlns:a16="http://schemas.microsoft.com/office/drawing/2014/main" id="{5401F3C5-E658-7A3E-69F1-31EC657168A2}"/>
              </a:ext>
            </a:extLst>
          </p:cNvPr>
          <p:cNvSpPr/>
          <p:nvPr/>
        </p:nvSpPr>
        <p:spPr>
          <a:xfrm>
            <a:off x="4958281" y="5986910"/>
            <a:ext cx="801051" cy="2564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EXTND</a:t>
            </a:r>
            <a:endParaRPr lang="zh-TW" altLang="en-US" sz="500" dirty="0">
              <a:solidFill>
                <a:schemeClr val="tx1"/>
              </a:solidFill>
            </a:endParaRPr>
          </a:p>
        </p:txBody>
      </p:sp>
      <p:sp>
        <p:nvSpPr>
          <p:cNvPr id="499" name="矩形 498">
            <a:extLst>
              <a:ext uri="{FF2B5EF4-FFF2-40B4-BE49-F238E27FC236}">
                <a16:creationId xmlns:a16="http://schemas.microsoft.com/office/drawing/2014/main" id="{C5DA2CB4-DE7A-3373-C3F4-B517314429C6}"/>
              </a:ext>
            </a:extLst>
          </p:cNvPr>
          <p:cNvSpPr/>
          <p:nvPr/>
        </p:nvSpPr>
        <p:spPr>
          <a:xfrm>
            <a:off x="3832798" y="4502412"/>
            <a:ext cx="141599" cy="116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1" name="直線接點 280">
            <a:extLst>
              <a:ext uri="{FF2B5EF4-FFF2-40B4-BE49-F238E27FC236}">
                <a16:creationId xmlns:a16="http://schemas.microsoft.com/office/drawing/2014/main" id="{DDA5B269-DB5E-39AA-12D9-A5BA9833D5F4}"/>
              </a:ext>
            </a:extLst>
          </p:cNvPr>
          <p:cNvCxnSpPr>
            <a:cxnSpLocks/>
          </p:cNvCxnSpPr>
          <p:nvPr/>
        </p:nvCxnSpPr>
        <p:spPr>
          <a:xfrm flipV="1">
            <a:off x="4083749" y="5815289"/>
            <a:ext cx="2746215" cy="9699"/>
          </a:xfrm>
          <a:prstGeom prst="line">
            <a:avLst/>
          </a:prstGeom>
          <a:ln w="28575">
            <a:solidFill>
              <a:srgbClr val="7C9D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E029F4C5-EC59-4720-AC82-7243B297716A}"/>
              </a:ext>
            </a:extLst>
          </p:cNvPr>
          <p:cNvGrpSpPr/>
          <p:nvPr/>
        </p:nvGrpSpPr>
        <p:grpSpPr>
          <a:xfrm>
            <a:off x="6490786" y="734985"/>
            <a:ext cx="172756" cy="5685734"/>
            <a:chOff x="3558344" y="1205147"/>
            <a:chExt cx="173460" cy="3790188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2BF063F-9809-4B1F-B0E9-58D131EDC021}"/>
                </a:ext>
              </a:extLst>
            </p:cNvPr>
            <p:cNvSpPr/>
            <p:nvPr/>
          </p:nvSpPr>
          <p:spPr>
            <a:xfrm>
              <a:off x="3558344" y="1912038"/>
              <a:ext cx="173460" cy="30832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6BCCA21-BA53-499F-9B6F-CEEDAC2C4827}"/>
                </a:ext>
              </a:extLst>
            </p:cNvPr>
            <p:cNvSpPr/>
            <p:nvPr/>
          </p:nvSpPr>
          <p:spPr>
            <a:xfrm>
              <a:off x="3558344" y="1676408"/>
              <a:ext cx="173460" cy="2356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E</a:t>
              </a:r>
              <a:endParaRPr lang="zh-TW" altLang="en-US" sz="1200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69BF9F2-6FF5-47F7-9591-1EB0A93B4E55}"/>
                </a:ext>
              </a:extLst>
            </p:cNvPr>
            <p:cNvSpPr/>
            <p:nvPr/>
          </p:nvSpPr>
          <p:spPr>
            <a:xfrm>
              <a:off x="3558344" y="1440777"/>
              <a:ext cx="173460" cy="2356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M</a:t>
              </a:r>
              <a:endParaRPr lang="zh-TW" altLang="en-US" sz="1200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2DC5211-2478-4F1B-AAA8-6C319154DF9D}"/>
                </a:ext>
              </a:extLst>
            </p:cNvPr>
            <p:cNvSpPr/>
            <p:nvPr/>
          </p:nvSpPr>
          <p:spPr>
            <a:xfrm>
              <a:off x="3558344" y="1205147"/>
              <a:ext cx="173460" cy="2356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W</a:t>
              </a:r>
              <a:endParaRPr lang="zh-TW" altLang="en-US" sz="1200" dirty="0"/>
            </a:p>
          </p:txBody>
        </p: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5065B6E9-203E-4750-9CC1-53D2020E933F}"/>
              </a:ext>
            </a:extLst>
          </p:cNvPr>
          <p:cNvGrpSpPr/>
          <p:nvPr/>
        </p:nvGrpSpPr>
        <p:grpSpPr>
          <a:xfrm>
            <a:off x="9491476" y="606922"/>
            <a:ext cx="179202" cy="5813799"/>
            <a:chOff x="3710744" y="1593177"/>
            <a:chExt cx="173460" cy="3554558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32DCB1FA-C859-49FE-B895-FAFCC4D3B440}"/>
                </a:ext>
              </a:extLst>
            </p:cNvPr>
            <p:cNvSpPr/>
            <p:nvPr/>
          </p:nvSpPr>
          <p:spPr>
            <a:xfrm>
              <a:off x="3710744" y="2064438"/>
              <a:ext cx="173460" cy="308329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4C27D95-0142-4ACA-9FC4-8FE9C2682CE5}"/>
                </a:ext>
              </a:extLst>
            </p:cNvPr>
            <p:cNvSpPr/>
            <p:nvPr/>
          </p:nvSpPr>
          <p:spPr>
            <a:xfrm>
              <a:off x="3710744" y="1828808"/>
              <a:ext cx="173460" cy="2356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M</a:t>
              </a:r>
              <a:endParaRPr lang="zh-TW" altLang="en-US" sz="1200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3538494E-0B08-4FDD-92D4-08B2741A9E77}"/>
                </a:ext>
              </a:extLst>
            </p:cNvPr>
            <p:cNvSpPr/>
            <p:nvPr/>
          </p:nvSpPr>
          <p:spPr>
            <a:xfrm>
              <a:off x="3710744" y="1593177"/>
              <a:ext cx="173460" cy="2356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W</a:t>
              </a:r>
              <a:endParaRPr lang="zh-TW" altLang="en-US" sz="1200" dirty="0"/>
            </a:p>
          </p:txBody>
        </p: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D4CB9757-23E2-4523-8434-624563C47F79}"/>
              </a:ext>
            </a:extLst>
          </p:cNvPr>
          <p:cNvGrpSpPr/>
          <p:nvPr/>
        </p:nvGrpSpPr>
        <p:grpSpPr>
          <a:xfrm>
            <a:off x="11625468" y="606922"/>
            <a:ext cx="179202" cy="5813799"/>
            <a:chOff x="3710744" y="1828808"/>
            <a:chExt cx="173460" cy="3318927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DEE144E-B5DA-432F-8073-23F9368571C6}"/>
                </a:ext>
              </a:extLst>
            </p:cNvPr>
            <p:cNvSpPr/>
            <p:nvPr/>
          </p:nvSpPr>
          <p:spPr>
            <a:xfrm>
              <a:off x="3710744" y="2064438"/>
              <a:ext cx="173460" cy="30832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A4035E8-7E63-4A3A-A385-F2519B10455C}"/>
                </a:ext>
              </a:extLst>
            </p:cNvPr>
            <p:cNvSpPr/>
            <p:nvPr/>
          </p:nvSpPr>
          <p:spPr>
            <a:xfrm>
              <a:off x="3710744" y="1828808"/>
              <a:ext cx="173460" cy="2356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W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866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5047</TotalTime>
  <Words>111</Words>
  <Application>Microsoft Office PowerPoint</Application>
  <PresentationFormat>自訂</PresentationFormat>
  <Paragraphs>90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空白的櫻</dc:creator>
  <cp:lastModifiedBy>游婕歆</cp:lastModifiedBy>
  <cp:revision>39</cp:revision>
  <dcterms:created xsi:type="dcterms:W3CDTF">2020-06-17T12:50:32Z</dcterms:created>
  <dcterms:modified xsi:type="dcterms:W3CDTF">2023-06-07T06:16:20Z</dcterms:modified>
</cp:coreProperties>
</file>