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43AE-B540-A294-614E-780425763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18A11-6964-EC87-C64D-F07DAB83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802F-DAFE-81FB-EA39-38E7E0D2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8E4BC-187D-E275-7B62-34F46F7F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0087-2068-F85D-35CD-63F3F017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87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2F3D-187D-0D7C-5C63-BB081F7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6E78-C084-6DC8-B0D0-FB0F3FB4C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10CF-5540-60A9-26AE-A82030A8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C5B5-F328-D72B-66C8-452CE257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A060-3B06-EE2F-24DC-98B64467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873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9E6E7-F406-DF77-4CC4-0E28CFC3B0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0F63-D47E-4B59-B4EB-350AF8891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74649-5D1D-DA2D-D175-F9AFDCF0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E9E3-9C97-BAF4-BC23-A644580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97C67-1B79-BDC4-5096-059B8C09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325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EB3B-527A-2CFF-7C71-9E37320F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4E48-CC20-4416-3BF9-3E707557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162B-89DB-F71A-2D9B-7E934E29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5E1B-D6B0-D92E-CBCC-E572D234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D433-A2E4-6D79-6B24-9D226F96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096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5443-72F4-CF9B-EB73-9458C73F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4B9A1-4911-4FA1-2C04-ADEF6BAE5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CA5E-0123-F59D-1951-625ADAE6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1357-42D4-A475-A7C0-76A97785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279F-8742-78A1-D499-7DE65D6A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9310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89F4-CDAC-65D4-9E4C-047FC484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B99C-FDA3-1386-257D-198A588F3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9BFF9-C522-AEC3-9081-5D4A4A0E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9120-29BD-0DEC-2D9B-9017D22F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4826-BE49-005E-BFC2-D772B475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81A4-FA11-2D0D-630F-33F79146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163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ED0A-46F3-B6EC-2695-F2BA7547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7F34-F7D3-6340-E325-883010345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BAC83-2D1B-F396-BCE3-6FD8E298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FE5E-49B9-3799-6A3B-0291B89E1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BFD32-8858-4438-C968-FBDFA306F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6E9D6-B6C6-D747-AD0F-D3B026F2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87A62-666D-2374-1B61-DBB0A4FA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0DEA0-494C-2D73-B6DA-1A0F89D6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781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1CA1-FF52-9B22-039C-54966DE7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F1-9D2F-C12B-7C91-CB7EF8BA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56D6B-BCB0-06C8-FE15-57319306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8C3C9-5DB8-1500-7BF8-CDC4B917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415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B4856-51E4-4DE2-E82E-C625F243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D6B1B-4A3F-D570-02E3-4E4C2639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395D5-8F98-D9AE-1AA7-C6B0C2D4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527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CD6E-B46C-15EB-FCB5-D3EEBA74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E4CC-A4D2-06EB-63F9-6F906B85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8499C-2DE2-1227-8B48-36670C0F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5B4A7-1758-B96C-E819-CAAC42B5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49841-F869-969D-2055-10F1C7E0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38C0-0680-25DA-4146-B90A3D7C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589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626D-E000-29D5-E2E3-73D37278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340D1-21DE-5A44-A2C4-648073DE7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32961-820A-185F-5E4E-FDFAD9B2F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971E9-5802-2A2A-4BCC-B4897851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8B64B-EF1E-7E8A-92FB-5B76163E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65257-C337-12C2-7BCA-3F30953E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009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41C99-28CA-7102-4D46-1117754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DA078-232B-2198-9564-890DB82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0B82-0D87-A5CB-4446-A63F96998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CB1E-8F43-4310-8D22-D4EEFFC640B9}" type="datetimeFigureOut">
              <a:rPr lang="en-FI" smtClean="0"/>
              <a:t>02/09/2022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B7B9-936E-409B-ECF8-B101B45FE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8970-BB39-B14C-39F7-B8A387D38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D471-AE52-4935-9F33-595F5537E6B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560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FC9D172-7EAE-4CA9-E3B9-23339C5E4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73" y="125894"/>
            <a:ext cx="1319887" cy="3398075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76215CA8-B33B-EECC-80EF-1B493185A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6826" y="125895"/>
            <a:ext cx="1226059" cy="449555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77CC7A-BC68-0677-11A1-8751642D1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736948" y="125894"/>
            <a:ext cx="1319887" cy="3438941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797710-9477-736F-D31F-98A454DAE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23" y="125894"/>
            <a:ext cx="1321625" cy="1987696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08A9E67D-C669-0913-6CF8-AB6DA76936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40"/>
          <a:stretch/>
        </p:blipFill>
        <p:spPr>
          <a:xfrm>
            <a:off x="5480897" y="125893"/>
            <a:ext cx="1319887" cy="4749159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F345EA-0044-FCF7-F4B4-150789F19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33" y="3564835"/>
            <a:ext cx="1319887" cy="2871387"/>
          </a:xfrm>
          <a:prstGeom prst="rect">
            <a:avLst/>
          </a:prstGeom>
        </p:spPr>
      </p:pic>
      <p:pic>
        <p:nvPicPr>
          <p:cNvPr id="17" name="Picture 1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4F1A420-FE80-C2F4-B56E-7D5AFD806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268" y="3612363"/>
            <a:ext cx="1314567" cy="2736574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869E79A-7349-298C-D228-A298F766F9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983" y="2169688"/>
            <a:ext cx="1314567" cy="2790294"/>
          </a:xfrm>
          <a:prstGeom prst="rect">
            <a:avLst/>
          </a:prstGeom>
        </p:spPr>
      </p:pic>
      <p:pic>
        <p:nvPicPr>
          <p:cNvPr id="21" name="Picture 20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5A605FF-6B1A-0C69-008B-31F7A06884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" y="4674456"/>
            <a:ext cx="1202455" cy="2081172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7FACFE2-CB48-63C3-A8EF-472003216A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31" y="125893"/>
            <a:ext cx="1269219" cy="4365990"/>
          </a:xfrm>
          <a:prstGeom prst="rect">
            <a:avLst/>
          </a:prstGeom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306B12-0D95-80D5-9C6F-40674CF659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80" y="125312"/>
            <a:ext cx="1269672" cy="3061252"/>
          </a:xfrm>
          <a:prstGeom prst="rect">
            <a:avLst/>
          </a:prstGeo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435CD1-AAEE-A732-B4E2-4B9EDB193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80" y="3253408"/>
            <a:ext cx="1273327" cy="4061791"/>
          </a:xfrm>
          <a:prstGeom prst="rect">
            <a:avLst/>
          </a:prstGeom>
        </p:spPr>
      </p:pic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5A1127-E76B-5E9E-D477-B3ADD9451A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56" y="5016080"/>
            <a:ext cx="2646626" cy="31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Vesa Juvonen</dc:creator>
  <cp:lastModifiedBy>Vesa Juvonen</cp:lastModifiedBy>
  <cp:revision>1</cp:revision>
  <dcterms:created xsi:type="dcterms:W3CDTF">2022-09-02T15:40:08Z</dcterms:created>
  <dcterms:modified xsi:type="dcterms:W3CDTF">2022-09-02T15:48:21Z</dcterms:modified>
</cp:coreProperties>
</file>