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32071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5959"/>
            <a:ext cx="11322606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36847"/>
            <a:ext cx="9990535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3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73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80157"/>
            <a:ext cx="2872279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80157"/>
            <a:ext cx="8450327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79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6527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8387"/>
            <a:ext cx="11489115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35359"/>
            <a:ext cx="11489115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80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400782"/>
            <a:ext cx="5661303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400782"/>
            <a:ext cx="5661303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56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80158"/>
            <a:ext cx="11489115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10808"/>
            <a:ext cx="5635285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94290"/>
            <a:ext cx="5635285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10808"/>
            <a:ext cx="566303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94290"/>
            <a:ext cx="5663038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83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9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69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01239"/>
            <a:ext cx="429627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8512"/>
            <a:ext cx="6743611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705576"/>
            <a:ext cx="429627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83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01239"/>
            <a:ext cx="429627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8512"/>
            <a:ext cx="6743611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705576"/>
            <a:ext cx="429627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02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80158"/>
            <a:ext cx="11489115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400782"/>
            <a:ext cx="11489115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58897"/>
            <a:ext cx="299716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CB1E-8F43-4310-8D22-D4EEFFC640B9}" type="datetimeFigureOut">
              <a:rPr lang="en-FI" smtClean="0"/>
              <a:t>09/05/2022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58897"/>
            <a:ext cx="4495741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58897"/>
            <a:ext cx="299716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160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C9D172-7EAE-4CA9-E3B9-23339C5E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34" y="63193"/>
            <a:ext cx="1319887" cy="33980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6215CA8-B33B-EECC-80EF-1B493185A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4287" y="63189"/>
            <a:ext cx="1226059" cy="449555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77CC7A-BC68-0677-11A1-8751642D1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704409" y="63193"/>
            <a:ext cx="1319887" cy="343894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797710-9477-736F-D31F-98A454DAE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84" y="63188"/>
            <a:ext cx="1321625" cy="1987696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8A9E67D-C669-0913-6CF8-AB6DA7693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0"/>
          <a:stretch/>
        </p:blipFill>
        <p:spPr>
          <a:xfrm>
            <a:off x="5448358" y="63192"/>
            <a:ext cx="1319887" cy="4749159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F345EA-0044-FCF7-F4B4-150789F19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94" y="3502134"/>
            <a:ext cx="1319887" cy="2871387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F1A420-FE80-C2F4-B56E-7D5AFD806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29" y="3549657"/>
            <a:ext cx="1314567" cy="2736574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69E79A-7349-298C-D228-A298F766F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44" y="2106982"/>
            <a:ext cx="1314567" cy="2790294"/>
          </a:xfrm>
          <a:prstGeom prst="rect">
            <a:avLst/>
          </a:prstGeom>
        </p:spPr>
      </p:pic>
      <p:pic>
        <p:nvPicPr>
          <p:cNvPr id="21" name="Picture 2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5A605FF-6B1A-0C69-008B-31F7A0688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" y="4611750"/>
            <a:ext cx="1202455" cy="2081172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FACFE2-CB48-63C3-A8EF-472003216A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92" y="63187"/>
            <a:ext cx="1269219" cy="4365990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306B12-0D95-80D5-9C6F-40674CF65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36" y="62606"/>
            <a:ext cx="1269672" cy="3061252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435CD1-AAEE-A732-B4E2-4B9EDB193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41" y="3190707"/>
            <a:ext cx="1273327" cy="4061791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5A1127-E76B-5E9E-D477-B3ADD9451A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12" y="4953379"/>
            <a:ext cx="2646626" cy="3186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16A24-E20B-CE40-733D-97811CE29E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9288" y="86594"/>
            <a:ext cx="1673892" cy="2859188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7073E-F13C-83E2-3CE6-4D68ACB57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9288" y="3064094"/>
            <a:ext cx="1719980" cy="2938494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D5389-8D88-2D13-AC52-3821DAACC6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29492" y="4504256"/>
            <a:ext cx="1241385" cy="972701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94B09B-7340-21A7-F081-119C51A4C8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33040" y="86597"/>
            <a:ext cx="1753922" cy="2819657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1F8F67-63E6-BD48-01CF-A675F16398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73680" y="3064094"/>
            <a:ext cx="1760803" cy="1210854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65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Vesa Juvonen</dc:creator>
  <cp:lastModifiedBy>Alex Clark</cp:lastModifiedBy>
  <cp:revision>3</cp:revision>
  <dcterms:created xsi:type="dcterms:W3CDTF">2022-09-02T15:40:08Z</dcterms:created>
  <dcterms:modified xsi:type="dcterms:W3CDTF">2022-09-05T11:26:35Z</dcterms:modified>
</cp:coreProperties>
</file>