
<file path=[Content_Types].xml><?xml version="1.0" encoding="utf-8"?>
<Types xmlns="http://schemas.openxmlformats.org/package/2006/content-types">
  <Default Extension="png" ContentType="image/png"/>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650" r:id="rId2"/>
    <p:sldId id="2637" r:id="rId3"/>
    <p:sldId id="2646" r:id="rId4"/>
    <p:sldId id="2645" r:id="rId5"/>
    <p:sldId id="2648" r:id="rId6"/>
    <p:sldId id="2647" r:id="rId7"/>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5" orient="horz" pos="3725" userDrawn="1">
          <p15:clr>
            <a:srgbClr val="A4A3A4"/>
          </p15:clr>
        </p15:guide>
        <p15:guide id="6" orient="horz" pos="2069" userDrawn="1">
          <p15:clr>
            <a:srgbClr val="A4A3A4"/>
          </p15:clr>
        </p15:guide>
        <p15:guide id="7" pos="90" userDrawn="1">
          <p15:clr>
            <a:srgbClr val="A4A3A4"/>
          </p15:clr>
        </p15:guide>
        <p15:guide id="9" pos="2880" userDrawn="1">
          <p15:clr>
            <a:srgbClr val="A4A3A4"/>
          </p15:clr>
        </p15:guide>
        <p15:guide id="10" pos="5647" userDrawn="1">
          <p15:clr>
            <a:srgbClr val="A4A3A4"/>
          </p15:clr>
        </p15:guide>
        <p15:guide id="13" orient="horz" pos="663" userDrawn="1">
          <p15:clr>
            <a:srgbClr val="A4A3A4"/>
          </p15:clr>
        </p15:guide>
        <p15:guide id="14" pos="272" userDrawn="1">
          <p15:clr>
            <a:srgbClr val="A4A3A4"/>
          </p15:clr>
        </p15:guide>
        <p15:guide id="15" pos="862" userDrawn="1">
          <p15:clr>
            <a:srgbClr val="A4A3A4"/>
          </p15:clr>
        </p15:guide>
        <p15:guide id="16" pos="2290" userDrawn="1">
          <p15:clr>
            <a:srgbClr val="A4A3A4"/>
          </p15:clr>
        </p15:guide>
        <p15:guide id="17" pos="3243" userDrawn="1">
          <p15:clr>
            <a:srgbClr val="A4A3A4"/>
          </p15:clr>
        </p15:guide>
        <p15:guide id="18" pos="5488" userDrawn="1">
          <p15:clr>
            <a:srgbClr val="A4A3A4"/>
          </p15:clr>
        </p15:guide>
        <p15:guide id="19" pos="1111" userDrawn="1">
          <p15:clr>
            <a:srgbClr val="A4A3A4"/>
          </p15:clr>
        </p15:guide>
        <p15:guide id="20" pos="4127" userDrawn="1">
          <p15:clr>
            <a:srgbClr val="A4A3A4"/>
          </p15:clr>
        </p15:guide>
        <p15:guide id="21" orient="horz" pos="1162" userDrawn="1">
          <p15:clr>
            <a:srgbClr val="A4A3A4"/>
          </p15:clr>
        </p15:guide>
        <p15:guide id="22" pos="431" userDrawn="1">
          <p15:clr>
            <a:srgbClr val="A4A3A4"/>
          </p15:clr>
        </p15:guide>
        <p15:guide id="23" orient="horz" pos="1049" userDrawn="1">
          <p15:clr>
            <a:srgbClr val="A4A3A4"/>
          </p15:clr>
        </p15:guide>
        <p15:guide id="24" orient="horz" pos="1752" userDrawn="1">
          <p15:clr>
            <a:srgbClr val="A4A3A4"/>
          </p15:clr>
        </p15:guide>
        <p15:guide id="25" orient="horz" pos="3158" userDrawn="1">
          <p15:clr>
            <a:srgbClr val="A4A3A4"/>
          </p15:clr>
        </p15:guide>
        <p15:guide id="26" orient="horz" pos="3952" userDrawn="1">
          <p15:clr>
            <a:srgbClr val="A4A3A4"/>
          </p15:clr>
        </p15:guide>
        <p15:guide id="27" pos="47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CCFFFF"/>
    <a:srgbClr val="FFFF99"/>
    <a:srgbClr val="205968"/>
    <a:srgbClr val="FFCCFF"/>
    <a:srgbClr val="9900CC"/>
    <a:srgbClr val="0000CC"/>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61" autoAdjust="0"/>
    <p:restoredTop sz="96429" autoAdjust="0"/>
  </p:normalViewPr>
  <p:slideViewPr>
    <p:cSldViewPr snapToGrid="0">
      <p:cViewPr varScale="1">
        <p:scale>
          <a:sx n="116" d="100"/>
          <a:sy n="116" d="100"/>
        </p:scale>
        <p:origin x="-1812" y="-102"/>
      </p:cViewPr>
      <p:guideLst>
        <p:guide orient="horz" pos="3725"/>
        <p:guide orient="horz" pos="2069"/>
        <p:guide orient="horz" pos="663"/>
        <p:guide orient="horz" pos="1162"/>
        <p:guide orient="horz" pos="1049"/>
        <p:guide orient="horz" pos="1752"/>
        <p:guide orient="horz" pos="3158"/>
        <p:guide orient="horz" pos="3952"/>
        <p:guide pos="90"/>
        <p:guide pos="2880"/>
        <p:guide pos="5647"/>
        <p:guide pos="272"/>
        <p:guide pos="862"/>
        <p:guide pos="2290"/>
        <p:guide pos="3243"/>
        <p:guide pos="5488"/>
        <p:guide pos="1111"/>
        <p:guide pos="4127"/>
        <p:guide pos="431"/>
        <p:guide pos="47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964520937502516E-2"/>
          <c:y val="4.3660152126096273E-2"/>
          <c:w val="0.91611169046851926"/>
          <c:h val="0.84159334240497741"/>
        </c:manualLayout>
      </c:layout>
      <c:barChart>
        <c:barDir val="col"/>
        <c:grouping val="clustered"/>
        <c:varyColors val="0"/>
        <c:ser>
          <c:idx val="0"/>
          <c:order val="0"/>
          <c:tx>
            <c:strRef>
              <c:f>Sheet1!$B$1</c:f>
              <c:strCache>
                <c:ptCount val="1"/>
                <c:pt idx="0">
                  <c:v>계열 1</c:v>
                </c:pt>
              </c:strCache>
            </c:strRef>
          </c:tx>
          <c:spPr>
            <a:solidFill>
              <a:srgbClr val="00B050"/>
            </a:solidFill>
            <a:ln>
              <a:noFill/>
            </a:ln>
            <a:effectLst/>
          </c:spPr>
          <c:invertIfNegative val="0"/>
          <c:dPt>
            <c:idx val="0"/>
            <c:invertIfNegative val="0"/>
            <c:bubble3D val="0"/>
            <c:spPr>
              <a:solidFill>
                <a:srgbClr val="FF0000"/>
              </a:solidFill>
              <a:ln>
                <a:noFill/>
              </a:ln>
              <a:effectLst/>
            </c:spPr>
          </c:dPt>
          <c:dPt>
            <c:idx val="8"/>
            <c:invertIfNegative val="0"/>
            <c:bubble3D val="0"/>
            <c:spPr>
              <a:solidFill>
                <a:srgbClr val="0000FF"/>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HY헤드라인M" panose="02030600000101010101" pitchFamily="18" charset="-127"/>
                    <a:ea typeface="HY헤드라인M" panose="02030600000101010101" pitchFamily="18" charset="-127"/>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목표</c:v>
                </c:pt>
                <c:pt idx="1">
                  <c:v>이월실적</c:v>
                </c:pt>
                <c:pt idx="2">
                  <c:v>재료비</c:v>
                </c:pt>
                <c:pt idx="3">
                  <c:v>운반비</c:v>
                </c:pt>
                <c:pt idx="4">
                  <c:v>OO</c:v>
                </c:pt>
                <c:pt idx="5">
                  <c:v>OO</c:v>
                </c:pt>
                <c:pt idx="6">
                  <c:v>OO</c:v>
                </c:pt>
                <c:pt idx="7">
                  <c:v>OO</c:v>
                </c:pt>
                <c:pt idx="8">
                  <c:v>합계</c:v>
                </c:pt>
              </c:strCache>
            </c:strRef>
          </c:cat>
          <c:val>
            <c:numRef>
              <c:f>Sheet1!$B$2:$B$10</c:f>
              <c:numCache>
                <c:formatCode>#,##0_ </c:formatCode>
                <c:ptCount val="9"/>
                <c:pt idx="0">
                  <c:v>10000</c:v>
                </c:pt>
                <c:pt idx="1">
                  <c:v>5000</c:v>
                </c:pt>
                <c:pt idx="2">
                  <c:v>4000</c:v>
                </c:pt>
                <c:pt idx="3">
                  <c:v>2000</c:v>
                </c:pt>
                <c:pt idx="8">
                  <c:v>11000</c:v>
                </c:pt>
              </c:numCache>
            </c:numRef>
          </c:val>
        </c:ser>
        <c:dLbls>
          <c:showLegendKey val="0"/>
          <c:showVal val="0"/>
          <c:showCatName val="0"/>
          <c:showSerName val="0"/>
          <c:showPercent val="0"/>
          <c:showBubbleSize val="0"/>
        </c:dLbls>
        <c:gapWidth val="219"/>
        <c:overlap val="-27"/>
        <c:axId val="302881792"/>
        <c:axId val="245291200"/>
      </c:barChart>
      <c:catAx>
        <c:axId val="302881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HY헤드라인M" panose="02030600000101010101" pitchFamily="18" charset="-127"/>
                <a:ea typeface="HY헤드라인M" panose="02030600000101010101" pitchFamily="18" charset="-127"/>
                <a:cs typeface="+mn-cs"/>
              </a:defRPr>
            </a:pPr>
            <a:endParaRPr lang="ko-KR"/>
          </a:p>
        </c:txPr>
        <c:crossAx val="245291200"/>
        <c:crosses val="autoZero"/>
        <c:auto val="1"/>
        <c:lblAlgn val="ctr"/>
        <c:lblOffset val="100"/>
        <c:noMultiLvlLbl val="0"/>
      </c:catAx>
      <c:valAx>
        <c:axId val="245291200"/>
        <c:scaling>
          <c:orientation val="minMax"/>
          <c:max val="17000"/>
          <c:min val="0"/>
        </c:scaling>
        <c:delete val="0"/>
        <c:axPos val="l"/>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HY헤드라인M" panose="02030600000101010101" pitchFamily="18" charset="-127"/>
                <a:ea typeface="HY헤드라인M" panose="02030600000101010101" pitchFamily="18" charset="-127"/>
                <a:cs typeface="+mn-cs"/>
              </a:defRPr>
            </a:pPr>
            <a:endParaRPr lang="ko-KR"/>
          </a:p>
        </c:txPr>
        <c:crossAx val="302881792"/>
        <c:crosses val="autoZero"/>
        <c:crossBetween val="between"/>
        <c:majorUnit val="4000"/>
      </c:valAx>
      <c:spPr>
        <a:noFill/>
        <a:ln>
          <a:solidFill>
            <a:schemeClr val="tx1"/>
          </a:solidFill>
        </a:ln>
        <a:effectLst/>
      </c:spPr>
    </c:plotArea>
    <c:plotVisOnly val="1"/>
    <c:dispBlanksAs val="gap"/>
    <c:showDLblsOverMax val="0"/>
  </c:chart>
  <c:spPr>
    <a:noFill/>
    <a:ln>
      <a:noFill/>
    </a:ln>
    <a:effectLst/>
  </c:spPr>
  <c:txPr>
    <a:bodyPr/>
    <a:lstStyle/>
    <a:p>
      <a:pPr>
        <a:defRPr/>
      </a:pPr>
      <a:endParaRPr lang="ko-K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D7DADA45-1CD2-4327-88D1-39EEF7D5CFE1}" type="datetimeFigureOut">
              <a:rPr lang="ko-KR" altLang="en-US" smtClean="0"/>
              <a:t>2020-11-13</a:t>
            </a:fld>
            <a:endParaRPr lang="ko-KR" altLang="en-US"/>
          </a:p>
        </p:txBody>
      </p:sp>
      <p:sp>
        <p:nvSpPr>
          <p:cNvPr id="4" name="슬라이드 이미지 개체 틀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B1733EA1-A159-476B-A552-0D943CED7822}" type="slidenum">
              <a:rPr lang="ko-KR" altLang="en-US" smtClean="0"/>
              <a:t>‹#›</a:t>
            </a:fld>
            <a:endParaRPr lang="ko-KR" altLang="en-US"/>
          </a:p>
        </p:txBody>
      </p:sp>
    </p:spTree>
    <p:extLst>
      <p:ext uri="{BB962C8B-B14F-4D97-AF65-F5344CB8AC3E}">
        <p14:creationId xmlns:p14="http://schemas.microsoft.com/office/powerpoint/2010/main" val="38876313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pPr defTabSz="901700"/>
            <a:fld id="{74CFCFF2-DE90-4356-A778-4616D531CC2B}" type="slidenum">
              <a:rPr lang="en-US" altLang="ko-KR">
                <a:solidFill>
                  <a:srgbClr val="0000FF"/>
                </a:solidFill>
              </a:rPr>
              <a:pPr defTabSz="901700"/>
              <a:t>1</a:t>
            </a:fld>
            <a:endParaRPr lang="en-US" altLang="ko-KR" dirty="0">
              <a:solidFill>
                <a:srgbClr val="0000FF"/>
              </a:solidFill>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11599" y="4341746"/>
            <a:ext cx="5034803" cy="4115167"/>
          </a:xfrm>
          <a:noFill/>
          <a:ln/>
        </p:spPr>
        <p:txBody>
          <a:bodyPr/>
          <a:lstStyle/>
          <a:p>
            <a:pPr eaLnBrk="1" hangingPunct="1"/>
            <a:endParaRPr lang="ko-KR" altLang="ko-KR" dirty="0" smtClean="0"/>
          </a:p>
        </p:txBody>
      </p:sp>
    </p:spTree>
    <p:extLst>
      <p:ext uri="{BB962C8B-B14F-4D97-AF65-F5344CB8AC3E}">
        <p14:creationId xmlns:p14="http://schemas.microsoft.com/office/powerpoint/2010/main" val="188032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B1733EA1-A159-476B-A552-0D943CED7822}" type="slidenum">
              <a:rPr lang="ko-KR" altLang="en-US" smtClean="0">
                <a:solidFill>
                  <a:prstClr val="black"/>
                </a:solidFill>
              </a:rPr>
              <a:pPr/>
              <a:t>2</a:t>
            </a:fld>
            <a:endParaRPr lang="ko-KR" altLang="en-US">
              <a:solidFill>
                <a:prstClr val="black"/>
              </a:solidFill>
            </a:endParaRPr>
          </a:p>
        </p:txBody>
      </p:sp>
    </p:spTree>
    <p:extLst>
      <p:ext uri="{BB962C8B-B14F-4D97-AF65-F5344CB8AC3E}">
        <p14:creationId xmlns:p14="http://schemas.microsoft.com/office/powerpoint/2010/main" val="2861364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B1733EA1-A159-476B-A552-0D943CED7822}" type="slidenum">
              <a:rPr lang="ko-KR" altLang="en-US" smtClean="0">
                <a:solidFill>
                  <a:prstClr val="black"/>
                </a:solidFill>
              </a:rPr>
              <a:pPr/>
              <a:t>3</a:t>
            </a:fld>
            <a:endParaRPr lang="ko-KR" altLang="en-US">
              <a:solidFill>
                <a:prstClr val="black"/>
              </a:solidFill>
            </a:endParaRPr>
          </a:p>
        </p:txBody>
      </p:sp>
    </p:spTree>
    <p:extLst>
      <p:ext uri="{BB962C8B-B14F-4D97-AF65-F5344CB8AC3E}">
        <p14:creationId xmlns:p14="http://schemas.microsoft.com/office/powerpoint/2010/main" val="509165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B1733EA1-A159-476B-A552-0D943CED7822}" type="slidenum">
              <a:rPr lang="ko-KR" altLang="en-US" smtClean="0">
                <a:solidFill>
                  <a:prstClr val="black"/>
                </a:solidFill>
              </a:rPr>
              <a:pPr/>
              <a:t>4</a:t>
            </a:fld>
            <a:endParaRPr lang="ko-KR" altLang="en-US">
              <a:solidFill>
                <a:prstClr val="black"/>
              </a:solidFill>
            </a:endParaRPr>
          </a:p>
        </p:txBody>
      </p:sp>
    </p:spTree>
    <p:extLst>
      <p:ext uri="{BB962C8B-B14F-4D97-AF65-F5344CB8AC3E}">
        <p14:creationId xmlns:p14="http://schemas.microsoft.com/office/powerpoint/2010/main" val="142530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B1733EA1-A159-476B-A552-0D943CED7822}" type="slidenum">
              <a:rPr lang="ko-KR" altLang="en-US" smtClean="0">
                <a:solidFill>
                  <a:prstClr val="black"/>
                </a:solidFill>
              </a:rPr>
              <a:pPr/>
              <a:t>5</a:t>
            </a:fld>
            <a:endParaRPr lang="ko-KR" altLang="en-US">
              <a:solidFill>
                <a:prstClr val="black"/>
              </a:solidFill>
            </a:endParaRPr>
          </a:p>
        </p:txBody>
      </p:sp>
    </p:spTree>
    <p:extLst>
      <p:ext uri="{BB962C8B-B14F-4D97-AF65-F5344CB8AC3E}">
        <p14:creationId xmlns:p14="http://schemas.microsoft.com/office/powerpoint/2010/main" val="376431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B1733EA1-A159-476B-A552-0D943CED7822}" type="slidenum">
              <a:rPr lang="ko-KR" altLang="en-US" smtClean="0">
                <a:solidFill>
                  <a:prstClr val="black"/>
                </a:solidFill>
              </a:rPr>
              <a:pPr/>
              <a:t>6</a:t>
            </a:fld>
            <a:endParaRPr lang="ko-KR" altLang="en-US">
              <a:solidFill>
                <a:prstClr val="black"/>
              </a:solidFill>
            </a:endParaRPr>
          </a:p>
        </p:txBody>
      </p:sp>
    </p:spTree>
    <p:extLst>
      <p:ext uri="{BB962C8B-B14F-4D97-AF65-F5344CB8AC3E}">
        <p14:creationId xmlns:p14="http://schemas.microsoft.com/office/powerpoint/2010/main" val="2693754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sp>
        <p:nvSpPr>
          <p:cNvPr id="19" name="텍스트 개체 틀 18"/>
          <p:cNvSpPr>
            <a:spLocks noGrp="1"/>
          </p:cNvSpPr>
          <p:nvPr>
            <p:ph type="body" sz="quarter" idx="10" hasCustomPrompt="1"/>
          </p:nvPr>
        </p:nvSpPr>
        <p:spPr>
          <a:xfrm>
            <a:off x="3132138" y="4655125"/>
            <a:ext cx="2879725" cy="649288"/>
          </a:xfrm>
          <a:prstGeom prst="rect">
            <a:avLst/>
          </a:prstGeom>
        </p:spPr>
        <p:txBody>
          <a:bodyPr anchor="ctr"/>
          <a:lstStyle>
            <a:lvl1pPr marL="0" indent="0" algn="ctr">
              <a:buNone/>
              <a:defRPr sz="2200" b="1">
                <a:latin typeface="+mn-ea"/>
                <a:ea typeface="+mn-ea"/>
              </a:defRPr>
            </a:lvl1pPr>
          </a:lstStyle>
          <a:p>
            <a:pPr lvl="0"/>
            <a:r>
              <a:rPr lang="en-US" altLang="ko-KR" dirty="0"/>
              <a:t>Date</a:t>
            </a:r>
            <a:endParaRPr lang="ko-KR" altLang="en-US" dirty="0"/>
          </a:p>
        </p:txBody>
      </p:sp>
      <p:sp>
        <p:nvSpPr>
          <p:cNvPr id="20" name="TextBox 19"/>
          <p:cNvSpPr txBox="1"/>
          <p:nvPr userDrawn="1"/>
        </p:nvSpPr>
        <p:spPr>
          <a:xfrm>
            <a:off x="1903740" y="5437646"/>
            <a:ext cx="5328592" cy="430887"/>
          </a:xfrm>
          <a:prstGeom prst="rect">
            <a:avLst/>
          </a:prstGeom>
          <a:noFill/>
        </p:spPr>
        <p:txBody>
          <a:bodyPr wrap="square" rtlCol="0">
            <a:spAutoFit/>
          </a:bodyPr>
          <a:lstStyle/>
          <a:p>
            <a:pPr algn="ctr"/>
            <a:r>
              <a:rPr lang="en-US" altLang="ko-KR" sz="2200" b="1" dirty="0" smtClean="0">
                <a:solidFill>
                  <a:prstClr val="black"/>
                </a:solidFill>
              </a:rPr>
              <a:t>Group Operation &amp; Strategy Team</a:t>
            </a:r>
          </a:p>
        </p:txBody>
      </p:sp>
      <p:sp>
        <p:nvSpPr>
          <p:cNvPr id="10" name="AutoShape 8"/>
          <p:cNvSpPr>
            <a:spLocks noChangeArrowheads="1"/>
          </p:cNvSpPr>
          <p:nvPr userDrawn="1"/>
        </p:nvSpPr>
        <p:spPr bwMode="auto">
          <a:xfrm>
            <a:off x="1163638" y="1057275"/>
            <a:ext cx="6816725" cy="1079500"/>
          </a:xfrm>
          <a:prstGeom prst="roundRect">
            <a:avLst>
              <a:gd name="adj" fmla="val 8019"/>
            </a:avLst>
          </a:prstGeom>
          <a:gradFill rotWithShape="0">
            <a:gsLst>
              <a:gs pos="0">
                <a:srgbClr val="00FF99"/>
              </a:gs>
              <a:gs pos="50000">
                <a:schemeClr val="bg1"/>
              </a:gs>
              <a:gs pos="100000">
                <a:srgbClr val="00FF99"/>
              </a:gs>
            </a:gsLst>
            <a:lin ang="5400000" scaled="1"/>
          </a:gradFill>
          <a:ln w="6350" algn="ctr">
            <a:solidFill>
              <a:schemeClr val="tx1"/>
            </a:solidFill>
            <a:round/>
            <a:headEnd/>
            <a:tailEnd/>
          </a:ln>
          <a:effectLst>
            <a:outerShdw dist="53882" dir="2700000" algn="ctr" rotWithShape="0">
              <a:schemeClr val="bg2"/>
            </a:outerShdw>
          </a:effectLst>
        </p:spPr>
        <p:txBody>
          <a:bodyPr lIns="18480" tIns="45732" rIns="18480" bIns="45732" anchor="ctr"/>
          <a:lstStyle/>
          <a:p>
            <a:pPr algn="ctr" defTabSz="938861" fontAlgn="base">
              <a:spcBef>
                <a:spcPct val="0"/>
              </a:spcBef>
              <a:spcAft>
                <a:spcPct val="0"/>
              </a:spcAft>
              <a:defRPr/>
            </a:pPr>
            <a:endParaRPr kumimoji="1" lang="en-US" altLang="ko-KR" sz="3200" b="1" dirty="0">
              <a:solidFill>
                <a:srgbClr val="3333FF"/>
              </a:solidFill>
              <a:effectLst>
                <a:outerShdw blurRad="38100" dist="38100" dir="2700000" algn="tl">
                  <a:srgbClr val="000000"/>
                </a:outerShdw>
              </a:effectLst>
            </a:endParaRPr>
          </a:p>
        </p:txBody>
      </p:sp>
      <p:graphicFrame>
        <p:nvGraphicFramePr>
          <p:cNvPr id="11" name="Group 9"/>
          <p:cNvGraphicFramePr>
            <a:graphicFrameLocks noGrp="1"/>
          </p:cNvGraphicFramePr>
          <p:nvPr userDrawn="1">
            <p:extLst/>
          </p:nvPr>
        </p:nvGraphicFramePr>
        <p:xfrm>
          <a:off x="2794005" y="2714625"/>
          <a:ext cx="3548063" cy="1200151"/>
        </p:xfrm>
        <a:graphic>
          <a:graphicData uri="http://schemas.openxmlformats.org/drawingml/2006/table">
            <a:tbl>
              <a:tblPr/>
              <a:tblGrid>
                <a:gridCol w="287338">
                  <a:extLst>
                    <a:ext uri="{9D8B030D-6E8A-4147-A177-3AD203B41FA5}">
                      <a16:colId xmlns:a16="http://schemas.microsoft.com/office/drawing/2014/main" xmlns="" val="20000"/>
                    </a:ext>
                  </a:extLst>
                </a:gridCol>
                <a:gridCol w="654050">
                  <a:extLst>
                    <a:ext uri="{9D8B030D-6E8A-4147-A177-3AD203B41FA5}">
                      <a16:colId xmlns:a16="http://schemas.microsoft.com/office/drawing/2014/main" xmlns="" val="20001"/>
                    </a:ext>
                  </a:extLst>
                </a:gridCol>
                <a:gridCol w="650875">
                  <a:extLst>
                    <a:ext uri="{9D8B030D-6E8A-4147-A177-3AD203B41FA5}">
                      <a16:colId xmlns:a16="http://schemas.microsoft.com/office/drawing/2014/main" xmlns="" val="20002"/>
                    </a:ext>
                  </a:extLst>
                </a:gridCol>
                <a:gridCol w="652462">
                  <a:extLst>
                    <a:ext uri="{9D8B030D-6E8A-4147-A177-3AD203B41FA5}">
                      <a16:colId xmlns:a16="http://schemas.microsoft.com/office/drawing/2014/main" xmlns="" val="20003"/>
                    </a:ext>
                  </a:extLst>
                </a:gridCol>
                <a:gridCol w="650875">
                  <a:extLst>
                    <a:ext uri="{9D8B030D-6E8A-4147-A177-3AD203B41FA5}">
                      <a16:colId xmlns:a16="http://schemas.microsoft.com/office/drawing/2014/main" xmlns="" val="20004"/>
                    </a:ext>
                  </a:extLst>
                </a:gridCol>
                <a:gridCol w="652463">
                  <a:extLst>
                    <a:ext uri="{9D8B030D-6E8A-4147-A177-3AD203B41FA5}">
                      <a16:colId xmlns:a16="http://schemas.microsoft.com/office/drawing/2014/main" xmlns="" val="20005"/>
                    </a:ext>
                  </a:extLst>
                </a:gridCol>
              </a:tblGrid>
              <a:tr h="287338">
                <a:tc rowSpan="3">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dirty="0">
                          <a:ln>
                            <a:noFill/>
                          </a:ln>
                          <a:solidFill>
                            <a:schemeClr val="tx1"/>
                          </a:solidFill>
                          <a:effectLst/>
                          <a:latin typeface="+mn-ea"/>
                          <a:ea typeface="+mn-ea"/>
                        </a:rPr>
                        <a:t>결</a:t>
                      </a:r>
                    </a:p>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en-US" sz="1100" b="1" i="0" u="none" strike="noStrike" cap="none" normalizeH="0" baseline="0" dirty="0">
                        <a:ln>
                          <a:noFill/>
                        </a:ln>
                        <a:solidFill>
                          <a:schemeClr val="tx1"/>
                        </a:solidFill>
                        <a:effectLst/>
                        <a:latin typeface="+mn-ea"/>
                        <a:ea typeface="+mn-ea"/>
                      </a:endParaRPr>
                    </a:p>
                    <a:p>
                      <a:pPr marL="0" marR="0" lvl="0" indent="0" algn="ctr" defTabSz="982663"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dirty="0">
                          <a:ln>
                            <a:noFill/>
                          </a:ln>
                          <a:solidFill>
                            <a:schemeClr val="tx1"/>
                          </a:solidFill>
                          <a:effectLst/>
                          <a:latin typeface="+mn-ea"/>
                          <a:ea typeface="+mn-ea"/>
                        </a:rPr>
                        <a:t>재</a:t>
                      </a:r>
                    </a:p>
                  </a:txBody>
                  <a:tcPr marL="34464" marR="34464" marT="48250" marB="482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a:ln>
                            <a:noFill/>
                          </a:ln>
                          <a:solidFill>
                            <a:schemeClr val="tx1"/>
                          </a:solidFill>
                          <a:effectLst/>
                          <a:latin typeface="+mn-ea"/>
                          <a:ea typeface="+mn-ea"/>
                        </a:rPr>
                        <a:t>작   성</a:t>
                      </a: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3">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dirty="0">
                          <a:ln>
                            <a:noFill/>
                          </a:ln>
                          <a:solidFill>
                            <a:schemeClr val="tx1"/>
                          </a:solidFill>
                          <a:effectLst/>
                          <a:latin typeface="+mn-ea"/>
                          <a:ea typeface="+mn-ea"/>
                        </a:rPr>
                        <a:t>검               토</a:t>
                      </a:r>
                    </a:p>
                  </a:txBody>
                  <a:tcPr marL="34464" marR="34464" marT="48250" marB="482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latinLnBrk="1"/>
                      <a:endParaRPr lang="ko-KR" altLang="en-US"/>
                    </a:p>
                  </a:txBody>
                  <a:tcPr/>
                </a:tc>
                <a:tc hMerge="1">
                  <a:txBody>
                    <a:bodyPr/>
                    <a:lstStyle/>
                    <a:p>
                      <a:pPr latinLnBrk="1"/>
                      <a:endParaRPr lang="ko-KR" altLang="en-US"/>
                    </a:p>
                  </a:txBody>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a:ln>
                            <a:noFill/>
                          </a:ln>
                          <a:solidFill>
                            <a:schemeClr val="tx1"/>
                          </a:solidFill>
                          <a:effectLst/>
                          <a:latin typeface="+mn-ea"/>
                          <a:ea typeface="+mn-ea"/>
                        </a:rPr>
                        <a:t>승   인</a:t>
                      </a:r>
                    </a:p>
                  </a:txBody>
                  <a:tcPr marL="34464" marR="34464" marT="48250" marB="482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625475">
                <a:tc vMerge="1">
                  <a:txBody>
                    <a:bodyPr/>
                    <a:lstStyle/>
                    <a:p>
                      <a:pPr latinLnBrk="1"/>
                      <a:endParaRPr lang="ko-KR" altLang="en-US"/>
                    </a:p>
                  </a:txBody>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1" i="0" u="none" strike="noStrike" cap="none" normalizeH="0" baseline="0">
                        <a:ln>
                          <a:noFill/>
                        </a:ln>
                        <a:solidFill>
                          <a:schemeClr val="tx1"/>
                        </a:solidFill>
                        <a:effectLst/>
                        <a:latin typeface="+mn-ea"/>
                        <a:ea typeface="+mn-ea"/>
                      </a:endParaRP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1" i="0" u="none" strike="noStrike" cap="none" normalizeH="0" baseline="0">
                        <a:ln>
                          <a:noFill/>
                        </a:ln>
                        <a:solidFill>
                          <a:schemeClr val="tx1"/>
                        </a:solidFill>
                        <a:effectLst/>
                        <a:latin typeface="+mn-ea"/>
                        <a:ea typeface="+mn-ea"/>
                      </a:endParaRPr>
                    </a:p>
                  </a:txBody>
                  <a:tcPr marL="34464" marR="34464" marT="48250" marB="482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1" i="0" u="none" strike="noStrike" cap="none" normalizeH="0" baseline="0">
                        <a:ln>
                          <a:noFill/>
                        </a:ln>
                        <a:solidFill>
                          <a:schemeClr val="tx1"/>
                        </a:solidFill>
                        <a:effectLst/>
                        <a:latin typeface="+mn-ea"/>
                        <a:ea typeface="+mn-ea"/>
                      </a:endParaRP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1" i="0" u="none" strike="noStrike" cap="none" normalizeH="0" baseline="0">
                        <a:ln>
                          <a:noFill/>
                        </a:ln>
                        <a:solidFill>
                          <a:schemeClr val="tx1"/>
                        </a:solidFill>
                        <a:effectLst/>
                        <a:latin typeface="+mn-ea"/>
                        <a:ea typeface="+mn-ea"/>
                      </a:endParaRP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1" i="0" u="none" strike="noStrike" cap="none" normalizeH="0" baseline="0">
                        <a:ln>
                          <a:noFill/>
                        </a:ln>
                        <a:solidFill>
                          <a:schemeClr val="tx1"/>
                        </a:solidFill>
                        <a:effectLst/>
                        <a:latin typeface="+mn-ea"/>
                        <a:ea typeface="+mn-ea"/>
                      </a:endParaRPr>
                    </a:p>
                  </a:txBody>
                  <a:tcPr marL="34464" marR="34464" marT="48250" marB="482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7338">
                <a:tc vMerge="1">
                  <a:txBody>
                    <a:bodyPr/>
                    <a:lstStyle/>
                    <a:p>
                      <a:pPr latinLnBrk="1"/>
                      <a:endParaRPr lang="ko-KR" altLang="en-US"/>
                    </a:p>
                  </a:txBody>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a:ln>
                            <a:noFill/>
                          </a:ln>
                          <a:solidFill>
                            <a:schemeClr val="tx1"/>
                          </a:solidFill>
                          <a:effectLst/>
                          <a:latin typeface="+mn-ea"/>
                          <a:ea typeface="+mn-ea"/>
                        </a:rPr>
                        <a:t>/</a:t>
                      </a: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a:ln>
                            <a:noFill/>
                          </a:ln>
                          <a:solidFill>
                            <a:schemeClr val="tx1"/>
                          </a:solidFill>
                          <a:effectLst/>
                          <a:latin typeface="+mn-ea"/>
                          <a:ea typeface="+mn-ea"/>
                        </a:rPr>
                        <a:t>/</a:t>
                      </a:r>
                    </a:p>
                  </a:txBody>
                  <a:tcPr marL="34464" marR="34464" marT="48250" marB="482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a:ln>
                            <a:noFill/>
                          </a:ln>
                          <a:solidFill>
                            <a:schemeClr val="tx1"/>
                          </a:solidFill>
                          <a:effectLst/>
                          <a:latin typeface="+mn-ea"/>
                          <a:ea typeface="+mn-ea"/>
                        </a:rPr>
                        <a:t>/</a:t>
                      </a: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a:ln>
                            <a:noFill/>
                          </a:ln>
                          <a:solidFill>
                            <a:schemeClr val="tx1"/>
                          </a:solidFill>
                          <a:effectLst/>
                          <a:latin typeface="+mn-ea"/>
                          <a:ea typeface="+mn-ea"/>
                        </a:rPr>
                        <a:t>/</a:t>
                      </a: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dirty="0">
                          <a:ln>
                            <a:noFill/>
                          </a:ln>
                          <a:solidFill>
                            <a:schemeClr val="tx1"/>
                          </a:solidFill>
                          <a:effectLst/>
                          <a:latin typeface="+mn-ea"/>
                          <a:ea typeface="+mn-ea"/>
                        </a:rPr>
                        <a:t>/</a:t>
                      </a:r>
                    </a:p>
                  </a:txBody>
                  <a:tcPr marL="34464" marR="34464" marT="48250" marB="482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12" name="Group 35"/>
          <p:cNvGraphicFramePr>
            <a:graphicFrameLocks noGrp="1"/>
          </p:cNvGraphicFramePr>
          <p:nvPr userDrawn="1">
            <p:extLst/>
          </p:nvPr>
        </p:nvGraphicFramePr>
        <p:xfrm>
          <a:off x="115888" y="1044575"/>
          <a:ext cx="982662" cy="2897190"/>
        </p:xfrm>
        <a:graphic>
          <a:graphicData uri="http://schemas.openxmlformats.org/drawingml/2006/table">
            <a:tbl>
              <a:tblPr/>
              <a:tblGrid>
                <a:gridCol w="722312">
                  <a:extLst>
                    <a:ext uri="{9D8B030D-6E8A-4147-A177-3AD203B41FA5}">
                      <a16:colId xmlns:a16="http://schemas.microsoft.com/office/drawing/2014/main" xmlns="" val="20000"/>
                    </a:ext>
                  </a:extLst>
                </a:gridCol>
                <a:gridCol w="260350">
                  <a:extLst>
                    <a:ext uri="{9D8B030D-6E8A-4147-A177-3AD203B41FA5}">
                      <a16:colId xmlns:a16="http://schemas.microsoft.com/office/drawing/2014/main" xmlns="" val="20001"/>
                    </a:ext>
                  </a:extLst>
                </a:gridCol>
              </a:tblGrid>
              <a:tr h="288925">
                <a:tc gridSpan="2">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1" i="0" u="none" strike="noStrike" cap="none" normalizeH="0" baseline="0" dirty="0">
                          <a:ln>
                            <a:noFill/>
                          </a:ln>
                          <a:solidFill>
                            <a:schemeClr val="tx1"/>
                          </a:solidFill>
                          <a:effectLst/>
                          <a:latin typeface="+mn-ea"/>
                          <a:ea typeface="+mn-ea"/>
                        </a:rPr>
                        <a:t>유      형</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extLst>
                  <a:ext uri="{0D108BD9-81ED-4DB2-BD59-A6C34878D82A}">
                    <a16:rowId xmlns:a16="http://schemas.microsoft.com/office/drawing/2014/main" xmlns="" val="10000"/>
                  </a:ext>
                </a:extLst>
              </a:tr>
              <a:tr h="277813">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연 구</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0988">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시 험</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60350">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조 사</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60350">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기 획</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en-US" altLang="ko-KR" sz="1100" b="0" i="0" u="none" strike="noStrike" cap="none" normalizeH="0" baseline="0" dirty="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60350">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품 질</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61938">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정 보</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58763">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출 장</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44475">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교 육</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42888">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감 사</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60350">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일 반</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dirty="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bl>
          </a:graphicData>
        </a:graphic>
      </p:graphicFrame>
      <p:graphicFrame>
        <p:nvGraphicFramePr>
          <p:cNvPr id="13" name="Group 85"/>
          <p:cNvGraphicFramePr>
            <a:graphicFrameLocks noGrp="1"/>
          </p:cNvGraphicFramePr>
          <p:nvPr userDrawn="1">
            <p:extLst/>
          </p:nvPr>
        </p:nvGraphicFramePr>
        <p:xfrm>
          <a:off x="8069263" y="1052513"/>
          <a:ext cx="958850" cy="1144588"/>
        </p:xfrm>
        <a:graphic>
          <a:graphicData uri="http://schemas.openxmlformats.org/drawingml/2006/table">
            <a:tbl>
              <a:tblPr/>
              <a:tblGrid>
                <a:gridCol w="688975">
                  <a:extLst>
                    <a:ext uri="{9D8B030D-6E8A-4147-A177-3AD203B41FA5}">
                      <a16:colId xmlns:a16="http://schemas.microsoft.com/office/drawing/2014/main" xmlns="" val="20000"/>
                    </a:ext>
                  </a:extLst>
                </a:gridCol>
                <a:gridCol w="269875">
                  <a:extLst>
                    <a:ext uri="{9D8B030D-6E8A-4147-A177-3AD203B41FA5}">
                      <a16:colId xmlns:a16="http://schemas.microsoft.com/office/drawing/2014/main" xmlns="" val="20001"/>
                    </a:ext>
                  </a:extLst>
                </a:gridCol>
              </a:tblGrid>
              <a:tr h="277813">
                <a:tc gridSpan="2">
                  <a:txBody>
                    <a:bodyPr/>
                    <a:lstStyle/>
                    <a:p>
                      <a:pPr marL="0" marR="0" lvl="0" indent="0" algn="ctr" defTabSz="914400" rtl="0" eaLnBrk="1" fontAlgn="base" latinLnBrk="1" hangingPunct="1">
                        <a:lnSpc>
                          <a:spcPct val="90000"/>
                        </a:lnSpc>
                        <a:spcBef>
                          <a:spcPct val="20000"/>
                        </a:spcBef>
                        <a:spcAft>
                          <a:spcPct val="0"/>
                        </a:spcAft>
                        <a:buClrTx/>
                        <a:buSzTx/>
                        <a:buFontTx/>
                        <a:buNone/>
                        <a:tabLst/>
                      </a:pPr>
                      <a:r>
                        <a:rPr kumimoji="1" lang="ko-KR" altLang="en-US" sz="1100" b="1" i="0" u="none" strike="noStrike" cap="none" normalizeH="0" baseline="0" dirty="0">
                          <a:ln>
                            <a:noFill/>
                          </a:ln>
                          <a:solidFill>
                            <a:schemeClr val="tx1"/>
                          </a:solidFill>
                          <a:effectLst/>
                          <a:latin typeface="+mn-ea"/>
                          <a:ea typeface="+mn-ea"/>
                        </a:rPr>
                        <a:t>구     분</a:t>
                      </a:r>
                    </a:p>
                  </a:txBody>
                  <a:tcPr marL="17232" marR="1723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extLst>
                  <a:ext uri="{0D108BD9-81ED-4DB2-BD59-A6C34878D82A}">
                    <a16:rowId xmlns:a16="http://schemas.microsoft.com/office/drawing/2014/main" xmlns="" val="10000"/>
                  </a:ext>
                </a:extLst>
              </a:tr>
              <a:tr h="288925">
                <a:tc>
                  <a:txBody>
                    <a:bodyPr/>
                    <a:lstStyle/>
                    <a:p>
                      <a:pPr marL="0" marR="0" lvl="0" indent="0" algn="ctr" defTabSz="914400"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의사결정</a:t>
                      </a:r>
                    </a:p>
                  </a:txBody>
                  <a:tcPr marL="17232" marR="17232" marT="17232" marB="172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en-US" altLang="ko-KR" sz="1100" b="0" i="0" u="none" strike="noStrike" cap="none" normalizeH="0" baseline="0" dirty="0">
                        <a:ln>
                          <a:noFill/>
                        </a:ln>
                        <a:solidFill>
                          <a:schemeClr val="tx1"/>
                        </a:solidFill>
                        <a:effectLst/>
                        <a:latin typeface="+mn-ea"/>
                        <a:ea typeface="+mn-ea"/>
                      </a:endParaRPr>
                    </a:p>
                  </a:txBody>
                  <a:tcPr marL="17232" marR="17232" marT="17232" marB="172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8925">
                <a:tc>
                  <a:txBody>
                    <a:bodyPr/>
                    <a:lstStyle/>
                    <a:p>
                      <a:pPr marL="0" marR="0" lvl="0" indent="0" algn="ctr" defTabSz="914400"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지시사항</a:t>
                      </a:r>
                    </a:p>
                  </a:txBody>
                  <a:tcPr marL="17232" marR="17232" marT="17232" marB="172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17232" marR="17232" marT="17232" marB="172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88925">
                <a:tc>
                  <a:txBody>
                    <a:bodyPr/>
                    <a:lstStyle/>
                    <a:p>
                      <a:pPr marL="0" marR="0" lvl="0" indent="0" algn="ctr" defTabSz="914400"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정보전달</a:t>
                      </a:r>
                    </a:p>
                  </a:txBody>
                  <a:tcPr marL="17232" marR="17232" marT="17232" marB="172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dirty="0">
                        <a:ln>
                          <a:noFill/>
                        </a:ln>
                        <a:solidFill>
                          <a:schemeClr val="tx1"/>
                        </a:solidFill>
                        <a:effectLst/>
                        <a:latin typeface="+mn-ea"/>
                        <a:ea typeface="+mn-ea"/>
                      </a:endParaRPr>
                    </a:p>
                  </a:txBody>
                  <a:tcPr marL="17232" marR="17232" marT="17232" marB="172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14" name="Rectangle 101"/>
          <p:cNvSpPr>
            <a:spLocks noChangeArrowheads="1"/>
          </p:cNvSpPr>
          <p:nvPr userDrawn="1"/>
        </p:nvSpPr>
        <p:spPr bwMode="auto">
          <a:xfrm>
            <a:off x="33338" y="173038"/>
            <a:ext cx="2457450" cy="238688"/>
          </a:xfrm>
          <a:prstGeom prst="rect">
            <a:avLst/>
          </a:prstGeom>
          <a:noFill/>
          <a:ln w="9525">
            <a:noFill/>
            <a:miter lim="800000"/>
            <a:headEnd/>
            <a:tailEnd/>
          </a:ln>
        </p:spPr>
        <p:txBody>
          <a:bodyPr lIns="34370" tIns="34370" rIns="34370" bIns="34370">
            <a:spAutoFit/>
          </a:bodyPr>
          <a:lstStyle/>
          <a:p>
            <a:pPr defTabSz="654572" fontAlgn="base">
              <a:spcBef>
                <a:spcPct val="0"/>
              </a:spcBef>
              <a:spcAft>
                <a:spcPct val="0"/>
              </a:spcAft>
            </a:pPr>
            <a:r>
              <a:rPr kumimoji="1" lang="en-US" altLang="ko-KR" sz="1100" b="1" dirty="0">
                <a:solidFill>
                  <a:srgbClr val="000000"/>
                </a:solidFill>
              </a:rPr>
              <a:t>▣</a:t>
            </a:r>
            <a:r>
              <a:rPr kumimoji="1" lang="ko-KR" altLang="en-US" sz="1100" b="1" dirty="0">
                <a:solidFill>
                  <a:srgbClr val="000000"/>
                </a:solidFill>
              </a:rPr>
              <a:t>문서번호 </a:t>
            </a:r>
            <a:r>
              <a:rPr kumimoji="1" lang="en-US" altLang="ko-KR" sz="1100" b="1" dirty="0">
                <a:solidFill>
                  <a:srgbClr val="000000"/>
                </a:solidFill>
              </a:rPr>
              <a:t>: </a:t>
            </a:r>
            <a:r>
              <a:rPr kumimoji="1" lang="en-US" altLang="ko-KR" sz="1100" b="1" dirty="0" smtClean="0">
                <a:solidFill>
                  <a:srgbClr val="000000"/>
                </a:solidFill>
              </a:rPr>
              <a:t>SI-Group </a:t>
            </a:r>
            <a:r>
              <a:rPr kumimoji="1" lang="en-US" altLang="ko-KR" sz="1100" b="1" dirty="0">
                <a:solidFill>
                  <a:srgbClr val="000000"/>
                </a:solidFill>
              </a:rPr>
              <a:t>O&amp;S-</a:t>
            </a:r>
          </a:p>
        </p:txBody>
      </p:sp>
      <p:graphicFrame>
        <p:nvGraphicFramePr>
          <p:cNvPr id="15" name="Group 102"/>
          <p:cNvGraphicFramePr>
            <a:graphicFrameLocks noGrp="1"/>
          </p:cNvGraphicFramePr>
          <p:nvPr userDrawn="1">
            <p:extLst/>
          </p:nvPr>
        </p:nvGraphicFramePr>
        <p:xfrm>
          <a:off x="6472238" y="2700339"/>
          <a:ext cx="2490787" cy="2374901"/>
        </p:xfrm>
        <a:graphic>
          <a:graphicData uri="http://schemas.openxmlformats.org/drawingml/2006/table">
            <a:tbl>
              <a:tblPr/>
              <a:tblGrid>
                <a:gridCol w="2490787">
                  <a:extLst>
                    <a:ext uri="{9D8B030D-6E8A-4147-A177-3AD203B41FA5}">
                      <a16:colId xmlns:a16="http://schemas.microsoft.com/office/drawing/2014/main" xmlns="" val="20000"/>
                    </a:ext>
                  </a:extLst>
                </a:gridCol>
              </a:tblGrid>
              <a:tr h="287338">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a:ln>
                            <a:noFill/>
                          </a:ln>
                          <a:solidFill>
                            <a:schemeClr val="tx1"/>
                          </a:solidFill>
                          <a:effectLst/>
                          <a:latin typeface="+mn-ea"/>
                          <a:ea typeface="+mn-ea"/>
                        </a:rPr>
                        <a:t>지시사항 </a:t>
                      </a:r>
                      <a:r>
                        <a:rPr kumimoji="1" lang="en-US" altLang="ko-KR" sz="1100" b="1" i="0" u="none" strike="noStrike" cap="none" normalizeH="0" baseline="0">
                          <a:ln>
                            <a:noFill/>
                          </a:ln>
                          <a:solidFill>
                            <a:schemeClr val="tx1"/>
                          </a:solidFill>
                          <a:effectLst/>
                          <a:latin typeface="+mn-ea"/>
                          <a:ea typeface="+mn-ea"/>
                        </a:rPr>
                        <a:t>/ COMMENT</a:t>
                      </a:r>
                    </a:p>
                  </a:txBody>
                  <a:tcPr marL="34464" marR="34464" marT="41357" marB="4135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08756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1100" b="1" i="0" u="none" strike="noStrike" cap="none" normalizeH="0" baseline="0" dirty="0">
                        <a:ln>
                          <a:noFill/>
                        </a:ln>
                        <a:solidFill>
                          <a:schemeClr val="tx1"/>
                        </a:solidFill>
                        <a:effectLst/>
                        <a:latin typeface="+mn-ea"/>
                        <a:ea typeface="+mn-ea"/>
                      </a:endParaRPr>
                    </a:p>
                  </a:txBody>
                  <a:tcPr marL="34464" marR="34464" marT="41357" marB="4135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6" name="Line 110"/>
          <p:cNvSpPr>
            <a:spLocks noChangeShapeType="1"/>
          </p:cNvSpPr>
          <p:nvPr userDrawn="1"/>
        </p:nvSpPr>
        <p:spPr bwMode="auto">
          <a:xfrm>
            <a:off x="0" y="447675"/>
            <a:ext cx="9144000" cy="0"/>
          </a:xfrm>
          <a:prstGeom prst="line">
            <a:avLst/>
          </a:prstGeom>
          <a:noFill/>
          <a:ln w="38100">
            <a:solidFill>
              <a:srgbClr val="3333FF"/>
            </a:solidFill>
            <a:round/>
            <a:headEnd/>
            <a:tailEnd/>
          </a:ln>
        </p:spPr>
        <p:txBody>
          <a:bodyPr lIns="91191" tIns="45595" rIns="91191" bIns="45595"/>
          <a:lstStyle/>
          <a:p>
            <a:pPr defTabSz="914022" fontAlgn="base">
              <a:spcBef>
                <a:spcPct val="0"/>
              </a:spcBef>
              <a:spcAft>
                <a:spcPct val="0"/>
              </a:spcAft>
            </a:pPr>
            <a:endParaRPr kumimoji="1" lang="ko-KR" altLang="en-US">
              <a:solidFill>
                <a:srgbClr val="000000"/>
              </a:solidFill>
            </a:endParaRPr>
          </a:p>
        </p:txBody>
      </p:sp>
      <p:sp>
        <p:nvSpPr>
          <p:cNvPr id="22" name="텍스트 개체 틀 21"/>
          <p:cNvSpPr>
            <a:spLocks noGrp="1"/>
          </p:cNvSpPr>
          <p:nvPr>
            <p:ph type="body" sz="quarter" idx="11" hasCustomPrompt="1"/>
          </p:nvPr>
        </p:nvSpPr>
        <p:spPr>
          <a:xfrm>
            <a:off x="1187537" y="1052736"/>
            <a:ext cx="6768926" cy="1081087"/>
          </a:xfrm>
          <a:prstGeom prst="rect">
            <a:avLst/>
          </a:prstGeom>
        </p:spPr>
        <p:txBody>
          <a:bodyPr anchor="ctr"/>
          <a:lstStyle>
            <a:lvl1pPr marL="0" indent="0" algn="ctr" defTabSz="938861" rtl="0" eaLnBrk="1" fontAlgn="base" latinLnBrk="1" hangingPunct="1">
              <a:spcBef>
                <a:spcPct val="0"/>
              </a:spcBef>
              <a:spcAft>
                <a:spcPct val="0"/>
              </a:spcAft>
              <a:buNone/>
              <a:defRPr kumimoji="1" lang="ko-KR" altLang="en-US" sz="3200" b="1" kern="1200" dirty="0" smtClean="0">
                <a:solidFill>
                  <a:srgbClr val="3333FF"/>
                </a:solidFill>
                <a:effectLst>
                  <a:outerShdw blurRad="38100" dist="38100" dir="2700000" algn="tl">
                    <a:srgbClr val="000000"/>
                  </a:outerShdw>
                </a:effectLst>
                <a:latin typeface="+mn-ea"/>
                <a:ea typeface="+mn-ea"/>
                <a:cs typeface="+mn-cs"/>
              </a:defRPr>
            </a:lvl1pPr>
          </a:lstStyle>
          <a:p>
            <a:pPr lvl="0"/>
            <a:r>
              <a:rPr lang="ko-KR" altLang="en-US" dirty="0"/>
              <a:t>제목</a:t>
            </a:r>
          </a:p>
        </p:txBody>
      </p:sp>
      <p:sp>
        <p:nvSpPr>
          <p:cNvPr id="24" name="텍스트 개체 틀 23"/>
          <p:cNvSpPr>
            <a:spLocks noGrp="1"/>
          </p:cNvSpPr>
          <p:nvPr>
            <p:ph type="body" sz="quarter" idx="12" hasCustomPrompt="1"/>
          </p:nvPr>
        </p:nvSpPr>
        <p:spPr>
          <a:xfrm>
            <a:off x="1979439" y="184432"/>
            <a:ext cx="1368425" cy="215900"/>
          </a:xfrm>
          <a:prstGeom prst="rect">
            <a:avLst/>
          </a:prstGeom>
        </p:spPr>
        <p:txBody>
          <a:bodyPr lIns="0" tIns="0" rIns="0" bIns="0" anchor="ctr"/>
          <a:lstStyle>
            <a:lvl1pPr marL="0" indent="0">
              <a:buNone/>
              <a:defRPr sz="1100" b="1">
                <a:solidFill>
                  <a:schemeClr val="tx1"/>
                </a:solidFill>
                <a:latin typeface="+mn-ea"/>
                <a:ea typeface="+mn-ea"/>
              </a:defRPr>
            </a:lvl1pPr>
          </a:lstStyle>
          <a:p>
            <a:pPr lvl="0"/>
            <a:r>
              <a:rPr lang="ko-KR" altLang="en-US" dirty="0"/>
              <a:t>문서번호입력</a:t>
            </a:r>
          </a:p>
        </p:txBody>
      </p:sp>
    </p:spTree>
    <p:extLst>
      <p:ext uri="{BB962C8B-B14F-4D97-AF65-F5344CB8AC3E}">
        <p14:creationId xmlns:p14="http://schemas.microsoft.com/office/powerpoint/2010/main" val="327746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cstate="print">
            <a:biLevel thresh="50000"/>
            <a:extLst>
              <a:ext uri="{28A0092B-C50C-407E-A947-70E740481C1C}">
                <a14:useLocalDpi xmlns:a14="http://schemas.microsoft.com/office/drawing/2010/main" val="0"/>
              </a:ext>
            </a:extLst>
          </a:blip>
          <a:stretch>
            <a:fillRect/>
          </a:stretch>
        </p:blipFill>
        <p:spPr>
          <a:xfrm>
            <a:off x="8536007" y="44624"/>
            <a:ext cx="572497" cy="515247"/>
          </a:xfrm>
          <a:prstGeom prst="rect">
            <a:avLst/>
          </a:prstGeom>
        </p:spPr>
      </p:pic>
      <p:cxnSp>
        <p:nvCxnSpPr>
          <p:cNvPr id="8" name="직선 연결선 7"/>
          <p:cNvCxnSpPr/>
          <p:nvPr userDrawn="1"/>
        </p:nvCxnSpPr>
        <p:spPr>
          <a:xfrm>
            <a:off x="251520" y="684001"/>
            <a:ext cx="864165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직사각형 8"/>
          <p:cNvSpPr/>
          <p:nvPr userDrawn="1"/>
        </p:nvSpPr>
        <p:spPr>
          <a:xfrm>
            <a:off x="8388424" y="620696"/>
            <a:ext cx="504750" cy="72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prstClr val="black"/>
              </a:solidFill>
            </a:endParaRPr>
          </a:p>
        </p:txBody>
      </p:sp>
      <p:sp>
        <p:nvSpPr>
          <p:cNvPr id="10" name="제목 14"/>
          <p:cNvSpPr>
            <a:spLocks noGrp="1"/>
          </p:cNvSpPr>
          <p:nvPr>
            <p:ph type="title"/>
          </p:nvPr>
        </p:nvSpPr>
        <p:spPr>
          <a:xfrm>
            <a:off x="251359" y="1"/>
            <a:ext cx="8496622" cy="692696"/>
          </a:xfrm>
          <a:prstGeom prst="rect">
            <a:avLst/>
          </a:prstGeom>
        </p:spPr>
        <p:txBody>
          <a:bodyPr anchor="ctr"/>
          <a:lstStyle>
            <a:lvl1pPr algn="l">
              <a:defRPr sz="2400" b="1">
                <a:solidFill>
                  <a:schemeClr val="accent1">
                    <a:lumMod val="50000"/>
                  </a:schemeClr>
                </a:solidFill>
                <a:effectLst>
                  <a:outerShdw dist="50800" dir="2700000" algn="tl" rotWithShape="0">
                    <a:schemeClr val="bg1">
                      <a:alpha val="40000"/>
                    </a:schemeClr>
                  </a:outerShdw>
                </a:effectLst>
              </a:defRPr>
            </a:lvl1pPr>
          </a:lstStyle>
          <a:p>
            <a:r>
              <a:rPr lang="ko-KR" altLang="en-US" dirty="0" smtClean="0"/>
              <a:t>마스터 제목 스타일 편집</a:t>
            </a:r>
            <a:endParaRPr lang="ko-KR" altLang="en-US" dirty="0"/>
          </a:p>
        </p:txBody>
      </p:sp>
      <p:sp>
        <p:nvSpPr>
          <p:cNvPr id="11" name="텍스트 개체 틀 11"/>
          <p:cNvSpPr>
            <a:spLocks noGrp="1"/>
          </p:cNvSpPr>
          <p:nvPr>
            <p:ph type="body" sz="quarter" idx="10"/>
          </p:nvPr>
        </p:nvSpPr>
        <p:spPr>
          <a:xfrm>
            <a:off x="467544" y="1196752"/>
            <a:ext cx="8425630" cy="707605"/>
          </a:xfrm>
          <a:prstGeom prst="rect">
            <a:avLst/>
          </a:prstGeom>
        </p:spPr>
        <p:txBody>
          <a:bodyPr wrap="square">
            <a:spAutoFit/>
          </a:bodyPr>
          <a:lstStyle>
            <a:lvl1pPr marL="179388" indent="-179388">
              <a:spcBef>
                <a:spcPts val="600"/>
              </a:spcBef>
              <a:buFont typeface="Wingdings" pitchFamily="2" charset="2"/>
              <a:buChar char="l"/>
              <a:defRPr sz="1000" b="0" i="0">
                <a:solidFill>
                  <a:schemeClr val="tx1"/>
                </a:solidFill>
              </a:defRPr>
            </a:lvl1pPr>
            <a:lvl2pPr marL="442913" indent="-196850">
              <a:spcBef>
                <a:spcPts val="600"/>
              </a:spcBef>
              <a:buFont typeface="맑은 고딕" pitchFamily="50" charset="-127"/>
              <a:buChar char="­"/>
              <a:defRPr sz="1000" b="0" i="0">
                <a:solidFill>
                  <a:schemeClr val="tx1"/>
                </a:solidFill>
              </a:defRPr>
            </a:lvl2pPr>
            <a:lvl3pPr marL="722313" indent="-227013">
              <a:spcBef>
                <a:spcPts val="600"/>
              </a:spcBef>
              <a:buFont typeface="Wingdings" pitchFamily="2" charset="2"/>
              <a:buChar char="Ø"/>
              <a:defRPr sz="1000" b="0" i="0">
                <a:solidFill>
                  <a:schemeClr val="tx1"/>
                </a:solidFill>
              </a:defRPr>
            </a:lvl3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p:txBody>
      </p:sp>
      <p:sp>
        <p:nvSpPr>
          <p:cNvPr id="13" name="텍스트 개체 틀 20"/>
          <p:cNvSpPr>
            <a:spLocks noGrp="1"/>
          </p:cNvSpPr>
          <p:nvPr>
            <p:ph type="body" sz="quarter" idx="11" hasCustomPrompt="1"/>
          </p:nvPr>
        </p:nvSpPr>
        <p:spPr>
          <a:xfrm>
            <a:off x="251520" y="836612"/>
            <a:ext cx="4248150" cy="324000"/>
          </a:xfrm>
          <a:prstGeom prst="rect">
            <a:avLst/>
          </a:prstGeom>
          <a:gradFill flip="none" rotWithShape="1">
            <a:gsLst>
              <a:gs pos="34000">
                <a:schemeClr val="accent1"/>
              </a:gs>
              <a:gs pos="67000">
                <a:schemeClr val="accent1">
                  <a:lumMod val="60000"/>
                  <a:lumOff val="40000"/>
                </a:schemeClr>
              </a:gs>
              <a:gs pos="100000">
                <a:schemeClr val="bg1"/>
              </a:gs>
            </a:gsLst>
            <a:lin ang="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lvl1pPr marL="82550" indent="0" algn="l" defTabSz="914400" rtl="0" eaLnBrk="1" latinLnBrk="1" hangingPunct="1">
              <a:buNone/>
              <a:defRPr lang="ko-KR" altLang="en-US" sz="1200" b="1" kern="1200" dirty="0" smtClean="0">
                <a:solidFill>
                  <a:schemeClr val="bg1"/>
                </a:solidFill>
                <a:latin typeface="+mn-lt"/>
                <a:ea typeface="+mn-ea"/>
                <a:cs typeface="+mn-cs"/>
              </a:defRPr>
            </a:lvl1pPr>
          </a:lstStyle>
          <a:p>
            <a:pPr lvl="0"/>
            <a:r>
              <a:rPr lang="ko-KR" altLang="en-US" dirty="0" smtClean="0"/>
              <a:t>소제목 텍스트 스타일</a:t>
            </a:r>
            <a:endParaRPr lang="ko-KR" altLang="en-US" dirty="0"/>
          </a:p>
        </p:txBody>
      </p:sp>
      <p:sp>
        <p:nvSpPr>
          <p:cNvPr id="14" name="Text Box 12"/>
          <p:cNvSpPr txBox="1">
            <a:spLocks noChangeArrowheads="1"/>
          </p:cNvSpPr>
          <p:nvPr userDrawn="1"/>
        </p:nvSpPr>
        <p:spPr bwMode="auto">
          <a:xfrm>
            <a:off x="7956376" y="6539055"/>
            <a:ext cx="936798" cy="290647"/>
          </a:xfrm>
          <a:prstGeom prst="rect">
            <a:avLst/>
          </a:prstGeom>
          <a:noFill/>
          <a:ln w="9525">
            <a:noFill/>
            <a:miter lim="800000"/>
            <a:headEnd/>
            <a:tailEnd/>
          </a:ln>
        </p:spPr>
        <p:txBody>
          <a:bodyPr wrap="square" lIns="104957" tIns="52478" rIns="104957" bIns="52478" anchor="ctr">
            <a:spAutoFit/>
          </a:bodyPr>
          <a:lstStyle/>
          <a:p>
            <a:pPr algn="r" defTabSz="913454" fontAlgn="base">
              <a:spcBef>
                <a:spcPct val="50000"/>
              </a:spcBef>
              <a:spcAft>
                <a:spcPct val="0"/>
              </a:spcAft>
            </a:pPr>
            <a:r>
              <a:rPr kumimoji="1" lang="en-US" altLang="ko-KR" sz="800" i="1" dirty="0">
                <a:solidFill>
                  <a:prstClr val="black">
                    <a:lumMod val="75000"/>
                    <a:lumOff val="25000"/>
                  </a:prstClr>
                </a:solidFill>
                <a:latin typeface="Arial" panose="020B0604020202020204" pitchFamily="34" charset="0"/>
                <a:cs typeface="Arial" panose="020B0604020202020204" pitchFamily="34" charset="0"/>
              </a:rPr>
              <a:t>Page</a:t>
            </a:r>
            <a:r>
              <a:rPr kumimoji="1" lang="en-US" altLang="ko-KR" sz="1000" i="1" dirty="0">
                <a:solidFill>
                  <a:prstClr val="black">
                    <a:lumMod val="75000"/>
                    <a:lumOff val="25000"/>
                  </a:prstClr>
                </a:solidFill>
                <a:latin typeface="Arial" panose="020B0604020202020204" pitchFamily="34" charset="0"/>
                <a:cs typeface="Arial" panose="020B0604020202020204" pitchFamily="34" charset="0"/>
              </a:rPr>
              <a:t> </a:t>
            </a:r>
            <a:fld id="{43CFAAC3-BC89-45E5-BAD5-FFCC6B9E202C}" type="slidenum">
              <a:rPr kumimoji="1" lang="en-US" altLang="ko-KR" sz="1200" b="1" i="1">
                <a:solidFill>
                  <a:prstClr val="black"/>
                </a:solidFill>
                <a:latin typeface="Arial" panose="020B0604020202020204" pitchFamily="34" charset="0"/>
                <a:cs typeface="Arial" panose="020B0604020202020204" pitchFamily="34" charset="0"/>
              </a:rPr>
              <a:pPr algn="r" defTabSz="913454" fontAlgn="base">
                <a:spcBef>
                  <a:spcPct val="50000"/>
                </a:spcBef>
                <a:spcAft>
                  <a:spcPct val="0"/>
                </a:spcAft>
              </a:pPr>
              <a:t>‹#›</a:t>
            </a:fld>
            <a:endParaRPr kumimoji="1" lang="en-US" altLang="ko-KR" sz="1200" b="1" i="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853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빈 화면">
    <p:spTree>
      <p:nvGrpSpPr>
        <p:cNvPr id="1" name=""/>
        <p:cNvGrpSpPr/>
        <p:nvPr/>
      </p:nvGrpSpPr>
      <p:grpSpPr>
        <a:xfrm>
          <a:off x="0" y="0"/>
          <a:ext cx="0" cy="0"/>
          <a:chOff x="0" y="0"/>
          <a:chExt cx="0" cy="0"/>
        </a:xfrm>
      </p:grpSpPr>
      <p:pic>
        <p:nvPicPr>
          <p:cNvPr id="4" name="그림 3"/>
          <p:cNvPicPr>
            <a:picLocks noChangeAspect="1"/>
          </p:cNvPicPr>
          <p:nvPr userDrawn="1"/>
        </p:nvPicPr>
        <p:blipFill>
          <a:blip r:embed="rId2" cstate="print">
            <a:biLevel thresh="50000"/>
            <a:extLst>
              <a:ext uri="{28A0092B-C50C-407E-A947-70E740481C1C}">
                <a14:useLocalDpi xmlns:a14="http://schemas.microsoft.com/office/drawing/2010/main" val="0"/>
              </a:ext>
            </a:extLst>
          </a:blip>
          <a:stretch>
            <a:fillRect/>
          </a:stretch>
        </p:blipFill>
        <p:spPr>
          <a:xfrm>
            <a:off x="8536007" y="44624"/>
            <a:ext cx="572497" cy="515247"/>
          </a:xfrm>
          <a:prstGeom prst="rect">
            <a:avLst/>
          </a:prstGeom>
        </p:spPr>
      </p:pic>
      <p:cxnSp>
        <p:nvCxnSpPr>
          <p:cNvPr id="5" name="직선 연결선 4"/>
          <p:cNvCxnSpPr/>
          <p:nvPr userDrawn="1"/>
        </p:nvCxnSpPr>
        <p:spPr>
          <a:xfrm>
            <a:off x="251520" y="684001"/>
            <a:ext cx="864165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직사각형 5"/>
          <p:cNvSpPr/>
          <p:nvPr userDrawn="1"/>
        </p:nvSpPr>
        <p:spPr>
          <a:xfrm>
            <a:off x="8388424" y="620696"/>
            <a:ext cx="504750" cy="72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prstClr val="black"/>
              </a:solidFill>
            </a:endParaRPr>
          </a:p>
        </p:txBody>
      </p:sp>
      <p:sp>
        <p:nvSpPr>
          <p:cNvPr id="15" name="제목 14"/>
          <p:cNvSpPr>
            <a:spLocks noGrp="1"/>
          </p:cNvSpPr>
          <p:nvPr>
            <p:ph type="title"/>
          </p:nvPr>
        </p:nvSpPr>
        <p:spPr>
          <a:xfrm>
            <a:off x="250504" y="1"/>
            <a:ext cx="8496622" cy="692696"/>
          </a:xfrm>
          <a:prstGeom prst="rect">
            <a:avLst/>
          </a:prstGeom>
        </p:spPr>
        <p:txBody>
          <a:bodyPr anchor="ctr"/>
          <a:lstStyle>
            <a:lvl1pPr algn="l">
              <a:defRPr sz="2400" b="1">
                <a:solidFill>
                  <a:schemeClr val="accent1">
                    <a:lumMod val="50000"/>
                  </a:schemeClr>
                </a:solidFill>
                <a:effectLst>
                  <a:outerShdw dist="50800" dir="2700000" algn="tl" rotWithShape="0">
                    <a:schemeClr val="bg1">
                      <a:alpha val="40000"/>
                    </a:schemeClr>
                  </a:outerShdw>
                </a:effectLst>
              </a:defRPr>
            </a:lvl1pPr>
          </a:lstStyle>
          <a:p>
            <a:r>
              <a:rPr lang="ko-KR" altLang="en-US" dirty="0" smtClean="0"/>
              <a:t>마스터 제목 스타일 편집</a:t>
            </a:r>
            <a:endParaRPr lang="ko-KR" altLang="en-US" dirty="0"/>
          </a:p>
        </p:txBody>
      </p:sp>
      <p:sp>
        <p:nvSpPr>
          <p:cNvPr id="21" name="텍스트 개체 틀 20"/>
          <p:cNvSpPr>
            <a:spLocks noGrp="1"/>
          </p:cNvSpPr>
          <p:nvPr>
            <p:ph type="body" sz="quarter" idx="11" hasCustomPrompt="1"/>
          </p:nvPr>
        </p:nvSpPr>
        <p:spPr>
          <a:xfrm>
            <a:off x="250826" y="836613"/>
            <a:ext cx="4248150" cy="284400"/>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lvl1pPr marL="0" indent="0" algn="l" defTabSz="914400" rtl="0" eaLnBrk="1" latinLnBrk="1" hangingPunct="1">
              <a:buNone/>
              <a:defRPr lang="ko-KR" altLang="en-US" sz="1200" b="1" kern="1200" dirty="0" smtClean="0">
                <a:solidFill>
                  <a:schemeClr val="tx1"/>
                </a:solidFill>
                <a:latin typeface="+mn-lt"/>
                <a:ea typeface="+mn-ea"/>
                <a:cs typeface="+mn-cs"/>
              </a:defRPr>
            </a:lvl1pPr>
          </a:lstStyle>
          <a:p>
            <a:pPr lvl="0"/>
            <a:r>
              <a:rPr lang="ko-KR" altLang="en-US" dirty="0" smtClean="0"/>
              <a:t>소제목 텍스트 스타일</a:t>
            </a:r>
            <a:endParaRPr lang="ko-KR" altLang="en-US" dirty="0"/>
          </a:p>
        </p:txBody>
      </p:sp>
      <p:sp>
        <p:nvSpPr>
          <p:cNvPr id="7" name="Text Box 12"/>
          <p:cNvSpPr txBox="1">
            <a:spLocks noChangeArrowheads="1"/>
          </p:cNvSpPr>
          <p:nvPr userDrawn="1"/>
        </p:nvSpPr>
        <p:spPr bwMode="auto">
          <a:xfrm>
            <a:off x="7956376" y="6539055"/>
            <a:ext cx="936798" cy="290647"/>
          </a:xfrm>
          <a:prstGeom prst="rect">
            <a:avLst/>
          </a:prstGeom>
          <a:noFill/>
          <a:ln w="9525">
            <a:noFill/>
            <a:miter lim="800000"/>
            <a:headEnd/>
            <a:tailEnd/>
          </a:ln>
        </p:spPr>
        <p:txBody>
          <a:bodyPr wrap="square" lIns="104957" tIns="52478" rIns="104957" bIns="52478" anchor="ctr">
            <a:spAutoFit/>
          </a:bodyPr>
          <a:lstStyle/>
          <a:p>
            <a:pPr algn="r" defTabSz="913454" fontAlgn="base">
              <a:spcBef>
                <a:spcPct val="50000"/>
              </a:spcBef>
              <a:spcAft>
                <a:spcPct val="0"/>
              </a:spcAft>
            </a:pPr>
            <a:r>
              <a:rPr kumimoji="1" lang="en-US" altLang="ko-KR" sz="800" i="1" dirty="0">
                <a:solidFill>
                  <a:prstClr val="black">
                    <a:lumMod val="75000"/>
                    <a:lumOff val="25000"/>
                  </a:prstClr>
                </a:solidFill>
                <a:latin typeface="Arial" panose="020B0604020202020204" pitchFamily="34" charset="0"/>
                <a:cs typeface="Arial" panose="020B0604020202020204" pitchFamily="34" charset="0"/>
              </a:rPr>
              <a:t>Page</a:t>
            </a:r>
            <a:r>
              <a:rPr kumimoji="1" lang="en-US" altLang="ko-KR" sz="1000" i="1" dirty="0">
                <a:solidFill>
                  <a:prstClr val="black">
                    <a:lumMod val="75000"/>
                    <a:lumOff val="25000"/>
                  </a:prstClr>
                </a:solidFill>
                <a:latin typeface="Arial" panose="020B0604020202020204" pitchFamily="34" charset="0"/>
                <a:cs typeface="Arial" panose="020B0604020202020204" pitchFamily="34" charset="0"/>
              </a:rPr>
              <a:t> </a:t>
            </a:r>
            <a:fld id="{43CFAAC3-BC89-45E5-BAD5-FFCC6B9E202C}" type="slidenum">
              <a:rPr kumimoji="1" lang="en-US" altLang="ko-KR" sz="1200" b="1" i="1">
                <a:solidFill>
                  <a:prstClr val="black"/>
                </a:solidFill>
                <a:latin typeface="Arial" panose="020B0604020202020204" pitchFamily="34" charset="0"/>
                <a:cs typeface="Arial" panose="020B0604020202020204" pitchFamily="34" charset="0"/>
              </a:rPr>
              <a:pPr algn="r" defTabSz="913454" fontAlgn="base">
                <a:spcBef>
                  <a:spcPct val="50000"/>
                </a:spcBef>
                <a:spcAft>
                  <a:spcPct val="0"/>
                </a:spcAft>
              </a:pPr>
              <a:t>‹#›</a:t>
            </a:fld>
            <a:endParaRPr kumimoji="1" lang="en-US" altLang="ko-KR" sz="1200" b="1" i="1" dirty="0">
              <a:solidFill>
                <a:prstClr val="black"/>
              </a:solidFill>
              <a:latin typeface="Arial" panose="020B0604020202020204" pitchFamily="34" charset="0"/>
              <a:cs typeface="Arial" panose="020B0604020202020204" pitchFamily="34" charset="0"/>
            </a:endParaRPr>
          </a:p>
        </p:txBody>
      </p:sp>
      <p:sp>
        <p:nvSpPr>
          <p:cNvPr id="8" name="텍스트 개체 틀 11"/>
          <p:cNvSpPr>
            <a:spLocks noGrp="1"/>
          </p:cNvSpPr>
          <p:nvPr>
            <p:ph type="body" sz="quarter" idx="10"/>
          </p:nvPr>
        </p:nvSpPr>
        <p:spPr>
          <a:xfrm>
            <a:off x="466726" y="1196752"/>
            <a:ext cx="8426448" cy="707605"/>
          </a:xfrm>
          <a:prstGeom prst="rect">
            <a:avLst/>
          </a:prstGeom>
        </p:spPr>
        <p:txBody>
          <a:bodyPr wrap="square">
            <a:spAutoFit/>
          </a:bodyPr>
          <a:lstStyle>
            <a:lvl1pPr marL="179388" indent="-179388">
              <a:spcBef>
                <a:spcPts val="600"/>
              </a:spcBef>
              <a:buFont typeface="Wingdings" pitchFamily="2" charset="2"/>
              <a:buChar char="l"/>
              <a:defRPr sz="1000" b="0" i="0">
                <a:solidFill>
                  <a:schemeClr val="tx1"/>
                </a:solidFill>
              </a:defRPr>
            </a:lvl1pPr>
            <a:lvl2pPr marL="442913" indent="-196850">
              <a:spcBef>
                <a:spcPts val="600"/>
              </a:spcBef>
              <a:buFont typeface="맑은 고딕" pitchFamily="50" charset="-127"/>
              <a:buChar char="­"/>
              <a:defRPr sz="1000" b="0" i="0">
                <a:solidFill>
                  <a:schemeClr val="tx1"/>
                </a:solidFill>
              </a:defRPr>
            </a:lvl2pPr>
            <a:lvl3pPr marL="722313" indent="-227013">
              <a:spcBef>
                <a:spcPts val="600"/>
              </a:spcBef>
              <a:buFont typeface="Wingdings" pitchFamily="2" charset="2"/>
              <a:buChar char="Ø"/>
              <a:defRPr sz="1000" b="0" i="0">
                <a:solidFill>
                  <a:schemeClr val="tx1"/>
                </a:solidFill>
              </a:defRPr>
            </a:lvl3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p:txBody>
      </p:sp>
    </p:spTree>
    <p:extLst>
      <p:ext uri="{BB962C8B-B14F-4D97-AF65-F5344CB8AC3E}">
        <p14:creationId xmlns:p14="http://schemas.microsoft.com/office/powerpoint/2010/main" val="195392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7" name="Text Box 12"/>
          <p:cNvSpPr txBox="1">
            <a:spLocks noChangeArrowheads="1"/>
          </p:cNvSpPr>
          <p:nvPr userDrawn="1"/>
        </p:nvSpPr>
        <p:spPr bwMode="auto">
          <a:xfrm>
            <a:off x="7956376" y="6539055"/>
            <a:ext cx="936798" cy="290647"/>
          </a:xfrm>
          <a:prstGeom prst="rect">
            <a:avLst/>
          </a:prstGeom>
          <a:noFill/>
          <a:ln w="9525">
            <a:noFill/>
            <a:miter lim="800000"/>
            <a:headEnd/>
            <a:tailEnd/>
          </a:ln>
        </p:spPr>
        <p:txBody>
          <a:bodyPr wrap="square" lIns="104957" tIns="52478" rIns="104957" bIns="52478" anchor="ctr">
            <a:spAutoFit/>
          </a:bodyPr>
          <a:lstStyle/>
          <a:p>
            <a:pPr algn="r" defTabSz="913454" fontAlgn="base">
              <a:spcBef>
                <a:spcPct val="50000"/>
              </a:spcBef>
              <a:spcAft>
                <a:spcPct val="0"/>
              </a:spcAft>
            </a:pPr>
            <a:r>
              <a:rPr kumimoji="1" lang="en-US" altLang="ko-KR" sz="800" i="1" dirty="0">
                <a:solidFill>
                  <a:prstClr val="black">
                    <a:lumMod val="75000"/>
                    <a:lumOff val="25000"/>
                  </a:prstClr>
                </a:solidFill>
                <a:latin typeface="Arial" panose="020B0604020202020204" pitchFamily="34" charset="0"/>
                <a:cs typeface="Arial" panose="020B0604020202020204" pitchFamily="34" charset="0"/>
              </a:rPr>
              <a:t>Page</a:t>
            </a:r>
            <a:r>
              <a:rPr kumimoji="1" lang="en-US" altLang="ko-KR" sz="1000" i="1" dirty="0">
                <a:solidFill>
                  <a:prstClr val="black">
                    <a:lumMod val="75000"/>
                    <a:lumOff val="25000"/>
                  </a:prstClr>
                </a:solidFill>
                <a:latin typeface="Arial" panose="020B0604020202020204" pitchFamily="34" charset="0"/>
                <a:cs typeface="Arial" panose="020B0604020202020204" pitchFamily="34" charset="0"/>
              </a:rPr>
              <a:t> </a:t>
            </a:r>
            <a:fld id="{43CFAAC3-BC89-45E5-BAD5-FFCC6B9E202C}" type="slidenum">
              <a:rPr kumimoji="1" lang="en-US" altLang="ko-KR" sz="1200" b="1" i="1">
                <a:solidFill>
                  <a:prstClr val="black"/>
                </a:solidFill>
                <a:latin typeface="Arial" panose="020B0604020202020204" pitchFamily="34" charset="0"/>
                <a:cs typeface="Arial" panose="020B0604020202020204" pitchFamily="34" charset="0"/>
              </a:rPr>
              <a:pPr algn="r" defTabSz="913454" fontAlgn="base">
                <a:spcBef>
                  <a:spcPct val="50000"/>
                </a:spcBef>
                <a:spcAft>
                  <a:spcPct val="0"/>
                </a:spcAft>
              </a:pPr>
              <a:t>‹#›</a:t>
            </a:fld>
            <a:endParaRPr kumimoji="1" lang="en-US" altLang="ko-KR" sz="1200" b="1" i="1" dirty="0">
              <a:solidFill>
                <a:prstClr val="black"/>
              </a:solidFill>
              <a:latin typeface="Arial" panose="020B0604020202020204" pitchFamily="34" charset="0"/>
              <a:cs typeface="Arial" panose="020B0604020202020204" pitchFamily="34" charset="0"/>
            </a:endParaRPr>
          </a:p>
        </p:txBody>
      </p:sp>
      <p:pic>
        <p:nvPicPr>
          <p:cNvPr id="8" name="그림 7"/>
          <p:cNvPicPr>
            <a:picLocks noChangeAspect="1"/>
          </p:cNvPicPr>
          <p:nvPr userDrawn="1"/>
        </p:nvPicPr>
        <p:blipFill>
          <a:blip r:embed="rId2"/>
          <a:stretch>
            <a:fillRect/>
          </a:stretch>
        </p:blipFill>
        <p:spPr>
          <a:xfrm>
            <a:off x="7310296" y="116632"/>
            <a:ext cx="1729300" cy="504056"/>
          </a:xfrm>
          <a:prstGeom prst="rect">
            <a:avLst/>
          </a:prstGeom>
        </p:spPr>
      </p:pic>
      <p:sp>
        <p:nvSpPr>
          <p:cNvPr id="9" name="직사각형 8"/>
          <p:cNvSpPr/>
          <p:nvPr userDrawn="1"/>
        </p:nvSpPr>
        <p:spPr>
          <a:xfrm>
            <a:off x="359693" y="5157192"/>
            <a:ext cx="8424614" cy="661720"/>
          </a:xfrm>
          <a:prstGeom prst="rect">
            <a:avLst/>
          </a:prstGeom>
        </p:spPr>
        <p:txBody>
          <a:bodyPr wrap="square">
            <a:spAutoFit/>
          </a:bodyPr>
          <a:lstStyle/>
          <a:p>
            <a:pPr>
              <a:spcBef>
                <a:spcPts val="600"/>
              </a:spcBef>
            </a:pPr>
            <a:r>
              <a:rPr lang="en-US" altLang="ko-KR" sz="1200" b="1" dirty="0">
                <a:solidFill>
                  <a:srgbClr val="1F497D">
                    <a:lumMod val="50000"/>
                  </a:srgbClr>
                </a:solidFill>
              </a:rPr>
              <a:t>Disclaimer</a:t>
            </a:r>
          </a:p>
          <a:p>
            <a:pPr>
              <a:spcBef>
                <a:spcPts val="600"/>
              </a:spcBef>
            </a:pPr>
            <a:r>
              <a:rPr lang="en-US" altLang="ko-KR" sz="1000" dirty="0">
                <a:solidFill>
                  <a:srgbClr val="1F497D">
                    <a:lumMod val="50000"/>
                  </a:srgbClr>
                </a:solidFill>
              </a:rPr>
              <a:t>The information contained in these documents is confidential, privileged and only for the information of the intended recipient and may not be used, published or redistributed without the prior written consent of Sunil </a:t>
            </a:r>
            <a:r>
              <a:rPr lang="en-US" altLang="ko-KR" sz="1000" dirty="0" err="1">
                <a:solidFill>
                  <a:srgbClr val="1F497D">
                    <a:lumMod val="50000"/>
                  </a:srgbClr>
                </a:solidFill>
              </a:rPr>
              <a:t>dyfas</a:t>
            </a:r>
            <a:r>
              <a:rPr lang="en-US" altLang="ko-KR" sz="1000" dirty="0">
                <a:solidFill>
                  <a:srgbClr val="1F497D">
                    <a:lumMod val="50000"/>
                  </a:srgbClr>
                </a:solidFill>
              </a:rPr>
              <a:t> Corporation.</a:t>
            </a:r>
            <a:endParaRPr lang="ko-KR" altLang="en-US" sz="1000" dirty="0">
              <a:solidFill>
                <a:srgbClr val="1F497D">
                  <a:lumMod val="50000"/>
                </a:srgbClr>
              </a:solidFill>
            </a:endParaRPr>
          </a:p>
        </p:txBody>
      </p:sp>
      <p:sp>
        <p:nvSpPr>
          <p:cNvPr id="10" name="TextBox 9"/>
          <p:cNvSpPr txBox="1"/>
          <p:nvPr userDrawn="1"/>
        </p:nvSpPr>
        <p:spPr>
          <a:xfrm>
            <a:off x="1007604" y="2361654"/>
            <a:ext cx="7128792" cy="923330"/>
          </a:xfrm>
          <a:prstGeom prst="rect">
            <a:avLst/>
          </a:prstGeom>
          <a:noFill/>
        </p:spPr>
        <p:txBody>
          <a:bodyPr wrap="square" rtlCol="0">
            <a:spAutoFit/>
          </a:bodyPr>
          <a:lstStyle/>
          <a:p>
            <a:pPr algn="ctr">
              <a:spcBef>
                <a:spcPts val="600"/>
              </a:spcBef>
            </a:pPr>
            <a:r>
              <a:rPr lang="en-US" altLang="ko-KR" sz="5400" b="1" spc="200" dirty="0">
                <a:solidFill>
                  <a:srgbClr val="4F81BD">
                    <a:lumMod val="50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a:t>
            </a:r>
            <a:r>
              <a:rPr lang="en-US" altLang="ko-KR" sz="4000" spc="200" dirty="0">
                <a:solidFill>
                  <a:srgbClr val="4F81BD">
                    <a:lumMod val="50000"/>
                  </a:srgbClr>
                </a:solidFill>
                <a:latin typeface="Arial" panose="020B0604020202020204" pitchFamily="34" charset="0"/>
                <a:cs typeface="Arial" panose="020B0604020202020204" pitchFamily="34" charset="0"/>
              </a:rPr>
              <a:t>nd</a:t>
            </a:r>
            <a:r>
              <a:rPr lang="en-US" altLang="ko-KR" sz="5400" spc="200" dirty="0">
                <a:solidFill>
                  <a:srgbClr val="4F81BD">
                    <a:lumMod val="50000"/>
                  </a:srgbClr>
                </a:solidFill>
                <a:latin typeface="Arial" panose="020B0604020202020204" pitchFamily="34" charset="0"/>
                <a:cs typeface="Arial" panose="020B0604020202020204" pitchFamily="34" charset="0"/>
              </a:rPr>
              <a:t> </a:t>
            </a:r>
            <a:r>
              <a:rPr lang="en-US" altLang="ko-KR" sz="5400" b="1" spc="200" dirty="0">
                <a:solidFill>
                  <a:srgbClr val="4F81BD">
                    <a:lumMod val="50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a:t>
            </a:r>
            <a:r>
              <a:rPr lang="en-US" altLang="ko-KR" sz="4000" spc="200" dirty="0">
                <a:solidFill>
                  <a:srgbClr val="4F81BD">
                    <a:lumMod val="50000"/>
                  </a:srgbClr>
                </a:solidFill>
                <a:latin typeface="Arial" panose="020B0604020202020204" pitchFamily="34" charset="0"/>
                <a:cs typeface="Arial" panose="020B0604020202020204" pitchFamily="34" charset="0"/>
              </a:rPr>
              <a:t>f</a:t>
            </a:r>
            <a:r>
              <a:rPr lang="en-US" altLang="ko-KR" sz="5400" spc="200" dirty="0">
                <a:solidFill>
                  <a:srgbClr val="4F81BD">
                    <a:lumMod val="50000"/>
                  </a:srgbClr>
                </a:solidFill>
                <a:latin typeface="Arial" panose="020B0604020202020204" pitchFamily="34" charset="0"/>
                <a:cs typeface="Arial" panose="020B0604020202020204" pitchFamily="34" charset="0"/>
              </a:rPr>
              <a:t> </a:t>
            </a:r>
            <a:r>
              <a:rPr lang="en-US" altLang="ko-KR" sz="5400" b="1" spc="200" dirty="0">
                <a:solidFill>
                  <a:srgbClr val="4F81BD">
                    <a:lumMod val="50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
            </a:r>
            <a:r>
              <a:rPr lang="en-US" altLang="ko-KR" sz="4000" spc="200" dirty="0">
                <a:solidFill>
                  <a:srgbClr val="4F81BD">
                    <a:lumMod val="50000"/>
                  </a:srgbClr>
                </a:solidFill>
                <a:latin typeface="Arial" panose="020B0604020202020204" pitchFamily="34" charset="0"/>
                <a:cs typeface="Arial" panose="020B0604020202020204" pitchFamily="34" charset="0"/>
              </a:rPr>
              <a:t>ocument</a:t>
            </a:r>
            <a:endParaRPr lang="ko-KR" altLang="en-US" sz="4000" spc="200" dirty="0">
              <a:solidFill>
                <a:srgbClr val="4F81BD">
                  <a:lumMod val="50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999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stretch>
            <a:fillRect/>
          </a:stretch>
        </p:blipFill>
        <p:spPr>
          <a:xfrm>
            <a:off x="7310296" y="116632"/>
            <a:ext cx="1729300" cy="504056"/>
          </a:xfrm>
          <a:prstGeom prst="rect">
            <a:avLst/>
          </a:prstGeom>
        </p:spPr>
      </p:pic>
      <p:sp>
        <p:nvSpPr>
          <p:cNvPr id="4" name="직사각형 3"/>
          <p:cNvSpPr/>
          <p:nvPr userDrawn="1"/>
        </p:nvSpPr>
        <p:spPr>
          <a:xfrm>
            <a:off x="3420566" y="1844824"/>
            <a:ext cx="72008" cy="252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000">
              <a:solidFill>
                <a:prstClr val="black"/>
              </a:solidFill>
            </a:endParaRPr>
          </a:p>
        </p:txBody>
      </p:sp>
      <p:sp>
        <p:nvSpPr>
          <p:cNvPr id="5" name="TextBox 4"/>
          <p:cNvSpPr txBox="1"/>
          <p:nvPr userDrawn="1"/>
        </p:nvSpPr>
        <p:spPr>
          <a:xfrm>
            <a:off x="1835696" y="1916832"/>
            <a:ext cx="1512168" cy="707886"/>
          </a:xfrm>
          <a:prstGeom prst="rect">
            <a:avLst/>
          </a:prstGeom>
          <a:noFill/>
        </p:spPr>
        <p:txBody>
          <a:bodyPr wrap="square" rtlCol="0">
            <a:spAutoFit/>
          </a:bodyPr>
          <a:lstStyle/>
          <a:p>
            <a:pPr algn="ctr">
              <a:spcBef>
                <a:spcPts val="600"/>
              </a:spcBef>
            </a:pPr>
            <a:r>
              <a:rPr lang="ko-KR" altLang="en-US" sz="4000" dirty="0">
                <a:solidFill>
                  <a:srgbClr val="4F81BD"/>
                </a:solidFill>
              </a:rPr>
              <a:t>목 차</a:t>
            </a:r>
          </a:p>
        </p:txBody>
      </p:sp>
      <p:sp>
        <p:nvSpPr>
          <p:cNvPr id="6" name="Text Box 12"/>
          <p:cNvSpPr txBox="1">
            <a:spLocks noChangeArrowheads="1"/>
          </p:cNvSpPr>
          <p:nvPr userDrawn="1"/>
        </p:nvSpPr>
        <p:spPr bwMode="auto">
          <a:xfrm>
            <a:off x="7956376" y="6539055"/>
            <a:ext cx="936798" cy="290647"/>
          </a:xfrm>
          <a:prstGeom prst="rect">
            <a:avLst/>
          </a:prstGeom>
          <a:noFill/>
          <a:ln w="9525">
            <a:noFill/>
            <a:miter lim="800000"/>
            <a:headEnd/>
            <a:tailEnd/>
          </a:ln>
        </p:spPr>
        <p:txBody>
          <a:bodyPr wrap="square" lIns="104957" tIns="52478" rIns="104957" bIns="52478" anchor="ctr">
            <a:spAutoFit/>
          </a:bodyPr>
          <a:lstStyle/>
          <a:p>
            <a:pPr algn="r" defTabSz="913454" fontAlgn="base">
              <a:spcBef>
                <a:spcPct val="50000"/>
              </a:spcBef>
              <a:spcAft>
                <a:spcPct val="0"/>
              </a:spcAft>
            </a:pPr>
            <a:r>
              <a:rPr kumimoji="1" lang="en-US" altLang="ko-KR" sz="800" i="1" dirty="0">
                <a:solidFill>
                  <a:prstClr val="black">
                    <a:lumMod val="75000"/>
                    <a:lumOff val="25000"/>
                  </a:prstClr>
                </a:solidFill>
                <a:latin typeface="Arial" panose="020B0604020202020204" pitchFamily="34" charset="0"/>
                <a:cs typeface="Arial" panose="020B0604020202020204" pitchFamily="34" charset="0"/>
              </a:rPr>
              <a:t>Page</a:t>
            </a:r>
            <a:r>
              <a:rPr kumimoji="1" lang="en-US" altLang="ko-KR" sz="1000" i="1" dirty="0">
                <a:solidFill>
                  <a:prstClr val="black">
                    <a:lumMod val="75000"/>
                    <a:lumOff val="25000"/>
                  </a:prstClr>
                </a:solidFill>
                <a:latin typeface="Arial" panose="020B0604020202020204" pitchFamily="34" charset="0"/>
                <a:cs typeface="Arial" panose="020B0604020202020204" pitchFamily="34" charset="0"/>
              </a:rPr>
              <a:t> </a:t>
            </a:r>
            <a:fld id="{43CFAAC3-BC89-45E5-BAD5-FFCC6B9E202C}" type="slidenum">
              <a:rPr kumimoji="1" lang="en-US" altLang="ko-KR" sz="1200" b="1" i="1">
                <a:solidFill>
                  <a:prstClr val="black"/>
                </a:solidFill>
                <a:latin typeface="Arial" panose="020B0604020202020204" pitchFamily="34" charset="0"/>
                <a:cs typeface="Arial" panose="020B0604020202020204" pitchFamily="34" charset="0"/>
              </a:rPr>
              <a:pPr algn="r" defTabSz="913454" fontAlgn="base">
                <a:spcBef>
                  <a:spcPct val="50000"/>
                </a:spcBef>
                <a:spcAft>
                  <a:spcPct val="0"/>
                </a:spcAft>
              </a:pPr>
              <a:t>‹#›</a:t>
            </a:fld>
            <a:endParaRPr kumimoji="1" lang="en-US" altLang="ko-KR" sz="1200" b="1" i="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221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빈 화면">
    <p:spTree>
      <p:nvGrpSpPr>
        <p:cNvPr id="1" name=""/>
        <p:cNvGrpSpPr/>
        <p:nvPr/>
      </p:nvGrpSpPr>
      <p:grpSpPr>
        <a:xfrm>
          <a:off x="0" y="0"/>
          <a:ext cx="0" cy="0"/>
          <a:chOff x="0" y="0"/>
          <a:chExt cx="0" cy="0"/>
        </a:xfrm>
      </p:grpSpPr>
      <p:sp>
        <p:nvSpPr>
          <p:cNvPr id="21" name="텍스트 개체 틀 20"/>
          <p:cNvSpPr>
            <a:spLocks noGrp="1"/>
          </p:cNvSpPr>
          <p:nvPr>
            <p:ph type="body" sz="quarter" idx="11" hasCustomPrompt="1"/>
          </p:nvPr>
        </p:nvSpPr>
        <p:spPr>
          <a:xfrm>
            <a:off x="395536" y="2420888"/>
            <a:ext cx="8352928" cy="1008112"/>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lvl1pPr marL="82550" indent="0" algn="ctr" defTabSz="914400" rtl="0" eaLnBrk="1" latinLnBrk="1" hangingPunct="1">
              <a:buNone/>
              <a:defRPr lang="ko-KR" altLang="en-US" sz="4000" b="1" kern="1200" dirty="0" smtClean="0">
                <a:solidFill>
                  <a:schemeClr val="tx2">
                    <a:lumMod val="50000"/>
                  </a:schemeClr>
                </a:solidFill>
                <a:effectLst>
                  <a:outerShdw blurRad="38100" dist="38100" dir="2700000" algn="tl">
                    <a:srgbClr val="000000">
                      <a:alpha val="43137"/>
                    </a:srgbClr>
                  </a:outerShdw>
                </a:effectLst>
                <a:latin typeface="+mn-lt"/>
                <a:ea typeface="+mn-ea"/>
                <a:cs typeface="+mn-cs"/>
              </a:defRPr>
            </a:lvl1pPr>
          </a:lstStyle>
          <a:p>
            <a:pPr lvl="0"/>
            <a:r>
              <a:rPr lang="ko-KR" altLang="en-US" dirty="0"/>
              <a:t>소제목 텍스트 스타일</a:t>
            </a:r>
          </a:p>
        </p:txBody>
      </p:sp>
      <p:pic>
        <p:nvPicPr>
          <p:cNvPr id="3" name="그림 2"/>
          <p:cNvPicPr>
            <a:picLocks noChangeAspect="1"/>
          </p:cNvPicPr>
          <p:nvPr userDrawn="1"/>
        </p:nvPicPr>
        <p:blipFill>
          <a:blip r:embed="rId2"/>
          <a:stretch>
            <a:fillRect/>
          </a:stretch>
        </p:blipFill>
        <p:spPr>
          <a:xfrm>
            <a:off x="7310296" y="116632"/>
            <a:ext cx="1729300" cy="504056"/>
          </a:xfrm>
          <a:prstGeom prst="rect">
            <a:avLst/>
          </a:prstGeom>
        </p:spPr>
      </p:pic>
    </p:spTree>
    <p:extLst>
      <p:ext uri="{BB962C8B-B14F-4D97-AF65-F5344CB8AC3E}">
        <p14:creationId xmlns:p14="http://schemas.microsoft.com/office/powerpoint/2010/main" val="21998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D34D04-80D6-41AC-8E71-6F72F8F3C5EA}"/>
              </a:ext>
            </a:extLst>
          </p:cNvPr>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xmlns="" id="{7CBD5033-F0E8-405B-931D-89568F602DD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xmlns="" id="{13843B1E-E1E1-4EDE-911C-BD49DFA884C0}"/>
              </a:ext>
            </a:extLst>
          </p:cNvPr>
          <p:cNvSpPr>
            <a:spLocks noGrp="1"/>
          </p:cNvSpPr>
          <p:nvPr>
            <p:ph type="dt" sz="half" idx="10"/>
          </p:nvPr>
        </p:nvSpPr>
        <p:spPr>
          <a:xfrm>
            <a:off x="628650" y="6356351"/>
            <a:ext cx="2057400" cy="365125"/>
          </a:xfrm>
          <a:prstGeom prst="rect">
            <a:avLst/>
          </a:prstGeom>
        </p:spPr>
        <p:txBody>
          <a:bodyPr/>
          <a:lstStyle/>
          <a:p>
            <a:fld id="{9FC1F64C-6502-4A61-B882-4EC0B4BCCB55}" type="datetimeFigureOut">
              <a:rPr lang="es-MX">
                <a:solidFill>
                  <a:prstClr val="black"/>
                </a:solidFill>
              </a:rPr>
              <a:pPr/>
              <a:t>13/11/2020</a:t>
            </a:fld>
            <a:endParaRPr lang="es-MX">
              <a:solidFill>
                <a:prstClr val="black"/>
              </a:solidFill>
            </a:endParaRPr>
          </a:p>
        </p:txBody>
      </p:sp>
      <p:sp>
        <p:nvSpPr>
          <p:cNvPr id="5" name="Marcador de pie de página 4">
            <a:extLst>
              <a:ext uri="{FF2B5EF4-FFF2-40B4-BE49-F238E27FC236}">
                <a16:creationId xmlns:a16="http://schemas.microsoft.com/office/drawing/2014/main" xmlns="" id="{0F2D3884-25FB-423A-9805-B987D7FBED5B}"/>
              </a:ext>
            </a:extLst>
          </p:cNvPr>
          <p:cNvSpPr>
            <a:spLocks noGrp="1"/>
          </p:cNvSpPr>
          <p:nvPr>
            <p:ph type="ftr" sz="quarter" idx="11"/>
          </p:nvPr>
        </p:nvSpPr>
        <p:spPr>
          <a:xfrm>
            <a:off x="104997" y="6492875"/>
            <a:ext cx="3086100" cy="365125"/>
          </a:xfrm>
          <a:prstGeom prst="rect">
            <a:avLst/>
          </a:prstGeom>
        </p:spPr>
        <p:txBody>
          <a:bodyPr/>
          <a:lstStyle/>
          <a:p>
            <a:endParaRPr lang="es-MX">
              <a:solidFill>
                <a:prstClr val="black"/>
              </a:solidFill>
            </a:endParaRPr>
          </a:p>
        </p:txBody>
      </p:sp>
      <p:sp>
        <p:nvSpPr>
          <p:cNvPr id="6" name="Marcador de número de diapositiva 5">
            <a:extLst>
              <a:ext uri="{FF2B5EF4-FFF2-40B4-BE49-F238E27FC236}">
                <a16:creationId xmlns:a16="http://schemas.microsoft.com/office/drawing/2014/main" xmlns="" id="{DF5E8945-CA1B-484B-9946-4F6E47769DED}"/>
              </a:ext>
            </a:extLst>
          </p:cNvPr>
          <p:cNvSpPr>
            <a:spLocks noGrp="1"/>
          </p:cNvSpPr>
          <p:nvPr>
            <p:ph type="sldNum" sz="quarter" idx="12"/>
          </p:nvPr>
        </p:nvSpPr>
        <p:spPr>
          <a:xfrm>
            <a:off x="6457950" y="6356351"/>
            <a:ext cx="2057400" cy="365125"/>
          </a:xfrm>
          <a:prstGeom prst="rect">
            <a:avLst/>
          </a:prstGeom>
        </p:spPr>
        <p:txBody>
          <a:bodyPr/>
          <a:lstStyle/>
          <a:p>
            <a:fld id="{A928ADF8-E474-4D11-8422-970B52469B32}" type="slidenum">
              <a:rPr lang="es-MX">
                <a:solidFill>
                  <a:prstClr val="black"/>
                </a:solidFill>
              </a:rPr>
              <a:pPr/>
              <a:t>‹#›</a:t>
            </a:fld>
            <a:endParaRPr lang="es-MX">
              <a:solidFill>
                <a:prstClr val="black"/>
              </a:solidFill>
            </a:endParaRPr>
          </a:p>
        </p:txBody>
      </p:sp>
    </p:spTree>
    <p:extLst>
      <p:ext uri="{BB962C8B-B14F-4D97-AF65-F5344CB8AC3E}">
        <p14:creationId xmlns:p14="http://schemas.microsoft.com/office/powerpoint/2010/main" val="432070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빈 화면">
    <p:spTree>
      <p:nvGrpSpPr>
        <p:cNvPr id="1" name=""/>
        <p:cNvGrpSpPr/>
        <p:nvPr/>
      </p:nvGrpSpPr>
      <p:grpSpPr>
        <a:xfrm>
          <a:off x="0" y="0"/>
          <a:ext cx="0" cy="0"/>
          <a:chOff x="0" y="0"/>
          <a:chExt cx="0" cy="0"/>
        </a:xfrm>
      </p:grpSpPr>
      <p:pic>
        <p:nvPicPr>
          <p:cNvPr id="4" name="그림 3"/>
          <p:cNvPicPr>
            <a:picLocks noChangeAspect="1"/>
          </p:cNvPicPr>
          <p:nvPr userDrawn="1"/>
        </p:nvPicPr>
        <p:blipFill>
          <a:blip r:embed="rId2" cstate="print">
            <a:biLevel thresh="50000"/>
            <a:extLst>
              <a:ext uri="{28A0092B-C50C-407E-A947-70E740481C1C}">
                <a14:useLocalDpi xmlns:a14="http://schemas.microsoft.com/office/drawing/2010/main" val="0"/>
              </a:ext>
            </a:extLst>
          </a:blip>
          <a:stretch>
            <a:fillRect/>
          </a:stretch>
        </p:blipFill>
        <p:spPr>
          <a:xfrm>
            <a:off x="8536007" y="44624"/>
            <a:ext cx="572497" cy="515247"/>
          </a:xfrm>
          <a:prstGeom prst="rect">
            <a:avLst/>
          </a:prstGeom>
        </p:spPr>
      </p:pic>
      <p:cxnSp>
        <p:nvCxnSpPr>
          <p:cNvPr id="5" name="직선 연결선 4"/>
          <p:cNvCxnSpPr/>
          <p:nvPr userDrawn="1"/>
        </p:nvCxnSpPr>
        <p:spPr>
          <a:xfrm>
            <a:off x="166815" y="684001"/>
            <a:ext cx="8841260" cy="86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직사각형 5"/>
          <p:cNvSpPr/>
          <p:nvPr userDrawn="1"/>
        </p:nvSpPr>
        <p:spPr>
          <a:xfrm>
            <a:off x="8504368" y="620696"/>
            <a:ext cx="504750" cy="72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prstClr val="black"/>
              </a:solidFill>
            </a:endParaRPr>
          </a:p>
        </p:txBody>
      </p:sp>
      <p:sp>
        <p:nvSpPr>
          <p:cNvPr id="21" name="텍스트 개체 틀 20"/>
          <p:cNvSpPr>
            <a:spLocks noGrp="1"/>
          </p:cNvSpPr>
          <p:nvPr>
            <p:ph type="body" sz="quarter" idx="11" hasCustomPrompt="1"/>
          </p:nvPr>
        </p:nvSpPr>
        <p:spPr>
          <a:xfrm>
            <a:off x="250826" y="836613"/>
            <a:ext cx="4248150" cy="284400"/>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lvl1pPr marL="0" indent="0" algn="l" defTabSz="914400" rtl="0" eaLnBrk="1" latinLnBrk="1" hangingPunct="1">
              <a:buNone/>
              <a:defRPr lang="ko-KR" altLang="en-US" sz="1200" b="1" kern="1200" dirty="0" smtClean="0">
                <a:solidFill>
                  <a:schemeClr val="tx1"/>
                </a:solidFill>
                <a:latin typeface="+mn-lt"/>
                <a:ea typeface="+mn-ea"/>
                <a:cs typeface="+mn-cs"/>
              </a:defRPr>
            </a:lvl1pPr>
          </a:lstStyle>
          <a:p>
            <a:pPr lvl="0"/>
            <a:r>
              <a:rPr lang="ko-KR" altLang="en-US" dirty="0" smtClean="0"/>
              <a:t>소제목 텍스트 스타일</a:t>
            </a:r>
            <a:endParaRPr lang="ko-KR" altLang="en-US" dirty="0"/>
          </a:p>
        </p:txBody>
      </p:sp>
      <p:sp>
        <p:nvSpPr>
          <p:cNvPr id="7" name="Text Box 12"/>
          <p:cNvSpPr txBox="1">
            <a:spLocks noChangeArrowheads="1"/>
          </p:cNvSpPr>
          <p:nvPr userDrawn="1"/>
        </p:nvSpPr>
        <p:spPr bwMode="auto">
          <a:xfrm>
            <a:off x="7956376" y="6539055"/>
            <a:ext cx="936798" cy="290647"/>
          </a:xfrm>
          <a:prstGeom prst="rect">
            <a:avLst/>
          </a:prstGeom>
          <a:noFill/>
          <a:ln w="9525">
            <a:noFill/>
            <a:miter lim="800000"/>
            <a:headEnd/>
            <a:tailEnd/>
          </a:ln>
        </p:spPr>
        <p:txBody>
          <a:bodyPr wrap="square" lIns="104957" tIns="52478" rIns="104957" bIns="52478" anchor="ctr">
            <a:spAutoFit/>
          </a:bodyPr>
          <a:lstStyle/>
          <a:p>
            <a:pPr algn="r" defTabSz="913454" fontAlgn="base">
              <a:spcBef>
                <a:spcPct val="50000"/>
              </a:spcBef>
              <a:spcAft>
                <a:spcPct val="0"/>
              </a:spcAft>
            </a:pPr>
            <a:r>
              <a:rPr kumimoji="1" lang="en-US" altLang="ko-KR" sz="800" i="1" dirty="0">
                <a:solidFill>
                  <a:prstClr val="black">
                    <a:lumMod val="75000"/>
                    <a:lumOff val="25000"/>
                  </a:prstClr>
                </a:solidFill>
                <a:latin typeface="Arial" panose="020B0604020202020204" pitchFamily="34" charset="0"/>
                <a:cs typeface="Arial" panose="020B0604020202020204" pitchFamily="34" charset="0"/>
              </a:rPr>
              <a:t>Page</a:t>
            </a:r>
            <a:r>
              <a:rPr kumimoji="1" lang="en-US" altLang="ko-KR" sz="1000" i="1" dirty="0">
                <a:solidFill>
                  <a:prstClr val="black">
                    <a:lumMod val="75000"/>
                    <a:lumOff val="25000"/>
                  </a:prstClr>
                </a:solidFill>
                <a:latin typeface="Arial" panose="020B0604020202020204" pitchFamily="34" charset="0"/>
                <a:cs typeface="Arial" panose="020B0604020202020204" pitchFamily="34" charset="0"/>
              </a:rPr>
              <a:t> </a:t>
            </a:r>
            <a:fld id="{43CFAAC3-BC89-45E5-BAD5-FFCC6B9E202C}" type="slidenum">
              <a:rPr kumimoji="1" lang="en-US" altLang="ko-KR" sz="1200" b="1" i="1">
                <a:solidFill>
                  <a:prstClr val="black"/>
                </a:solidFill>
                <a:latin typeface="Arial" panose="020B0604020202020204" pitchFamily="34" charset="0"/>
                <a:cs typeface="Arial" panose="020B0604020202020204" pitchFamily="34" charset="0"/>
              </a:rPr>
              <a:pPr algn="r" defTabSz="913454" fontAlgn="base">
                <a:spcBef>
                  <a:spcPct val="50000"/>
                </a:spcBef>
                <a:spcAft>
                  <a:spcPct val="0"/>
                </a:spcAft>
              </a:pPr>
              <a:t>‹#›</a:t>
            </a:fld>
            <a:endParaRPr kumimoji="1" lang="en-US" altLang="ko-KR" sz="1200" b="1" i="1" dirty="0">
              <a:solidFill>
                <a:prstClr val="black"/>
              </a:solidFill>
              <a:latin typeface="Arial" panose="020B0604020202020204" pitchFamily="34" charset="0"/>
              <a:cs typeface="Arial" panose="020B0604020202020204" pitchFamily="34" charset="0"/>
            </a:endParaRPr>
          </a:p>
        </p:txBody>
      </p:sp>
      <p:sp>
        <p:nvSpPr>
          <p:cNvPr id="8" name="텍스트 개체 틀 11"/>
          <p:cNvSpPr>
            <a:spLocks noGrp="1"/>
          </p:cNvSpPr>
          <p:nvPr>
            <p:ph type="body" sz="quarter" idx="10"/>
          </p:nvPr>
        </p:nvSpPr>
        <p:spPr>
          <a:xfrm>
            <a:off x="466726" y="1196752"/>
            <a:ext cx="8426448" cy="707605"/>
          </a:xfrm>
          <a:prstGeom prst="rect">
            <a:avLst/>
          </a:prstGeom>
        </p:spPr>
        <p:txBody>
          <a:bodyPr wrap="square">
            <a:spAutoFit/>
          </a:bodyPr>
          <a:lstStyle>
            <a:lvl1pPr marL="179388" indent="-179388">
              <a:spcBef>
                <a:spcPts val="600"/>
              </a:spcBef>
              <a:buFont typeface="Wingdings" pitchFamily="2" charset="2"/>
              <a:buChar char="l"/>
              <a:defRPr sz="1000" b="0" i="0">
                <a:solidFill>
                  <a:schemeClr val="tx1"/>
                </a:solidFill>
              </a:defRPr>
            </a:lvl1pPr>
            <a:lvl2pPr marL="442913" indent="-196850">
              <a:spcBef>
                <a:spcPts val="600"/>
              </a:spcBef>
              <a:buFont typeface="맑은 고딕" pitchFamily="50" charset="-127"/>
              <a:buChar char="­"/>
              <a:defRPr sz="1000" b="0" i="0">
                <a:solidFill>
                  <a:schemeClr val="tx1"/>
                </a:solidFill>
              </a:defRPr>
            </a:lvl2pPr>
            <a:lvl3pPr marL="722313" indent="-227013">
              <a:spcBef>
                <a:spcPts val="600"/>
              </a:spcBef>
              <a:buFont typeface="Wingdings" pitchFamily="2" charset="2"/>
              <a:buChar char="Ø"/>
              <a:defRPr sz="1000" b="0" i="0">
                <a:solidFill>
                  <a:schemeClr val="tx1"/>
                </a:solidFill>
              </a:defRPr>
            </a:lvl3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p:txBody>
      </p:sp>
    </p:spTree>
    <p:extLst>
      <p:ext uri="{BB962C8B-B14F-4D97-AF65-F5344CB8AC3E}">
        <p14:creationId xmlns:p14="http://schemas.microsoft.com/office/powerpoint/2010/main" val="3818934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직사각형 5"/>
          <p:cNvSpPr/>
          <p:nvPr userDrawn="1"/>
        </p:nvSpPr>
        <p:spPr>
          <a:xfrm>
            <a:off x="1907704" y="6498000"/>
            <a:ext cx="7236296" cy="360000"/>
          </a:xfrm>
          <a:prstGeom prst="rect">
            <a:avLst/>
          </a:prstGeom>
          <a:gradFill flip="none" rotWithShape="1">
            <a:gsLst>
              <a:gs pos="0">
                <a:schemeClr val="accent1">
                  <a:tint val="50000"/>
                  <a:satMod val="300000"/>
                </a:schemeClr>
              </a:gs>
              <a:gs pos="35000">
                <a:schemeClr val="accent1">
                  <a:tint val="37000"/>
                  <a:satMod val="300000"/>
                </a:schemeClr>
              </a:gs>
              <a:gs pos="100000">
                <a:schemeClr val="bg1"/>
              </a:gs>
            </a:gsLst>
            <a:lin ang="108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sz="1000">
              <a:solidFill>
                <a:prstClr val="black"/>
              </a:solidFill>
            </a:endParaRPr>
          </a:p>
        </p:txBody>
      </p:sp>
      <p:pic>
        <p:nvPicPr>
          <p:cNvPr id="12" name="그림 1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51520" y="6548203"/>
            <a:ext cx="971600" cy="259595"/>
          </a:xfrm>
          <a:prstGeom prst="rect">
            <a:avLst/>
          </a:prstGeom>
        </p:spPr>
      </p:pic>
      <p:sp>
        <p:nvSpPr>
          <p:cNvPr id="13" name="직사각형 12"/>
          <p:cNvSpPr/>
          <p:nvPr userDrawn="1"/>
        </p:nvSpPr>
        <p:spPr>
          <a:xfrm>
            <a:off x="1256620" y="6546305"/>
            <a:ext cx="36000" cy="26339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prstClr val="black"/>
              </a:solidFill>
            </a:endParaRPr>
          </a:p>
        </p:txBody>
      </p:sp>
    </p:spTree>
    <p:extLst>
      <p:ext uri="{BB962C8B-B14F-4D97-AF65-F5344CB8AC3E}">
        <p14:creationId xmlns:p14="http://schemas.microsoft.com/office/powerpoint/2010/main" val="25235289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4007" r:id="rId8"/>
  </p:sldLayoutIdLst>
  <p:txStyles>
    <p:titleStyle>
      <a:lvl1pPr algn="ctr" defTabSz="910415" rtl="0" eaLnBrk="0" fontAlgn="base" latinLnBrk="1" hangingPunct="0">
        <a:spcBef>
          <a:spcPct val="0"/>
        </a:spcBef>
        <a:spcAft>
          <a:spcPct val="0"/>
        </a:spcAft>
        <a:defRPr sz="4400" kern="1200">
          <a:solidFill>
            <a:schemeClr val="tx1"/>
          </a:solidFill>
          <a:latin typeface="+mj-lt"/>
          <a:ea typeface="+mj-ea"/>
          <a:cs typeface="+mj-cs"/>
        </a:defRPr>
      </a:lvl1pPr>
      <a:lvl2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16858"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6pPr>
      <a:lvl7pPr marL="8337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250562"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6674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1586" indent="-341586" algn="l" defTabSz="910415"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39626" indent="-283691" algn="l" defTabSz="910415"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39113" indent="-227245" algn="l" defTabSz="910415"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595042" indent="-227245" algn="l" defTabSz="910415"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0972" indent="-227245" algn="l" defTabSz="910415"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07056" indent="-227914" algn="l" defTabSz="911655"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62885" indent="-227914" algn="l" defTabSz="911655"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18715" indent="-227914" algn="l" defTabSz="911655"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74540" indent="-227914" algn="l" defTabSz="911655"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1655" rtl="0" eaLnBrk="1" latinLnBrk="1" hangingPunct="1">
        <a:defRPr sz="1800" kern="1200">
          <a:solidFill>
            <a:schemeClr val="tx1"/>
          </a:solidFill>
          <a:latin typeface="+mn-lt"/>
          <a:ea typeface="+mn-ea"/>
          <a:cs typeface="+mn-cs"/>
        </a:defRPr>
      </a:lvl1pPr>
      <a:lvl2pPr marL="455828" algn="l" defTabSz="911655" rtl="0" eaLnBrk="1" latinLnBrk="1" hangingPunct="1">
        <a:defRPr sz="1800" kern="1200">
          <a:solidFill>
            <a:schemeClr val="tx1"/>
          </a:solidFill>
          <a:latin typeface="+mn-lt"/>
          <a:ea typeface="+mn-ea"/>
          <a:cs typeface="+mn-cs"/>
        </a:defRPr>
      </a:lvl2pPr>
      <a:lvl3pPr marL="911655" algn="l" defTabSz="911655" rtl="0" eaLnBrk="1" latinLnBrk="1" hangingPunct="1">
        <a:defRPr sz="1800" kern="1200">
          <a:solidFill>
            <a:schemeClr val="tx1"/>
          </a:solidFill>
          <a:latin typeface="+mn-lt"/>
          <a:ea typeface="+mn-ea"/>
          <a:cs typeface="+mn-cs"/>
        </a:defRPr>
      </a:lvl3pPr>
      <a:lvl4pPr marL="1367485" algn="l" defTabSz="911655" rtl="0" eaLnBrk="1" latinLnBrk="1" hangingPunct="1">
        <a:defRPr sz="1800" kern="1200">
          <a:solidFill>
            <a:schemeClr val="tx1"/>
          </a:solidFill>
          <a:latin typeface="+mn-lt"/>
          <a:ea typeface="+mn-ea"/>
          <a:cs typeface="+mn-cs"/>
        </a:defRPr>
      </a:lvl4pPr>
      <a:lvl5pPr marL="1823315" algn="l" defTabSz="911655" rtl="0" eaLnBrk="1" latinLnBrk="1" hangingPunct="1">
        <a:defRPr sz="1800" kern="1200">
          <a:solidFill>
            <a:schemeClr val="tx1"/>
          </a:solidFill>
          <a:latin typeface="+mn-lt"/>
          <a:ea typeface="+mn-ea"/>
          <a:cs typeface="+mn-cs"/>
        </a:defRPr>
      </a:lvl5pPr>
      <a:lvl6pPr marL="2279146" algn="l" defTabSz="911655" rtl="0" eaLnBrk="1" latinLnBrk="1" hangingPunct="1">
        <a:defRPr sz="1800" kern="1200">
          <a:solidFill>
            <a:schemeClr val="tx1"/>
          </a:solidFill>
          <a:latin typeface="+mn-lt"/>
          <a:ea typeface="+mn-ea"/>
          <a:cs typeface="+mn-cs"/>
        </a:defRPr>
      </a:lvl6pPr>
      <a:lvl7pPr marL="2734971" algn="l" defTabSz="911655" rtl="0" eaLnBrk="1" latinLnBrk="1" hangingPunct="1">
        <a:defRPr sz="1800" kern="1200">
          <a:solidFill>
            <a:schemeClr val="tx1"/>
          </a:solidFill>
          <a:latin typeface="+mn-lt"/>
          <a:ea typeface="+mn-ea"/>
          <a:cs typeface="+mn-cs"/>
        </a:defRPr>
      </a:lvl7pPr>
      <a:lvl8pPr marL="3190793" algn="l" defTabSz="911655" rtl="0" eaLnBrk="1" latinLnBrk="1" hangingPunct="1">
        <a:defRPr sz="1800" kern="1200">
          <a:solidFill>
            <a:schemeClr val="tx1"/>
          </a:solidFill>
          <a:latin typeface="+mn-lt"/>
          <a:ea typeface="+mn-ea"/>
          <a:cs typeface="+mn-cs"/>
        </a:defRPr>
      </a:lvl8pPr>
      <a:lvl9pPr marL="3646627" algn="l" defTabSz="911655"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package" Target="../embeddings/Microsoft_PowerPoint_Presentation2.pptx"/></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Microsoft_Excel_97-2003_Worksheet1.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68" name="Group 180"/>
          <p:cNvGraphicFramePr>
            <a:graphicFrameLocks noGrp="1"/>
          </p:cNvGraphicFramePr>
          <p:nvPr>
            <p:extLst>
              <p:ext uri="{D42A27DB-BD31-4B8C-83A1-F6EECF244321}">
                <p14:modId xmlns:p14="http://schemas.microsoft.com/office/powerpoint/2010/main" val="2605557015"/>
              </p:ext>
            </p:extLst>
          </p:nvPr>
        </p:nvGraphicFramePr>
        <p:xfrm>
          <a:off x="3174647" y="5229200"/>
          <a:ext cx="2761408" cy="483117"/>
        </p:xfrm>
        <a:graphic>
          <a:graphicData uri="http://schemas.openxmlformats.org/drawingml/2006/table">
            <a:tbl>
              <a:tblPr/>
              <a:tblGrid>
                <a:gridCol w="2761408"/>
              </a:tblGrid>
              <a:tr h="483117">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en-US" altLang="ko-KR" sz="2200" b="1" i="0" u="none" strike="noStrike" cap="none" normalizeH="0" baseline="0" dirty="0" smtClean="0">
                          <a:ln>
                            <a:noFill/>
                          </a:ln>
                          <a:solidFill>
                            <a:schemeClr val="tx1"/>
                          </a:solidFill>
                          <a:effectLst/>
                          <a:latin typeface="HY헤드라인M" pitchFamily="18" charset="-127"/>
                          <a:ea typeface="HY헤드라인M" pitchFamily="18" charset="-127"/>
                        </a:rPr>
                        <a:t>2020. </a:t>
                      </a:r>
                      <a:r>
                        <a:rPr kumimoji="1" lang="en-US" altLang="ko-KR" sz="2200" b="1" i="0" u="none" strike="noStrike" cap="none" normalizeH="0" baseline="0" dirty="0" smtClean="0">
                          <a:ln>
                            <a:noFill/>
                          </a:ln>
                          <a:solidFill>
                            <a:schemeClr val="tx1"/>
                          </a:solidFill>
                          <a:effectLst/>
                          <a:latin typeface="HY헤드라인M" pitchFamily="18" charset="-127"/>
                          <a:ea typeface="HY헤드라인M" pitchFamily="18" charset="-127"/>
                        </a:rPr>
                        <a:t>11</a:t>
                      </a:r>
                      <a:r>
                        <a:rPr kumimoji="1" lang="en-US" altLang="ko-KR" sz="2200" b="1" i="0" u="none" strike="noStrike" cap="none" normalizeH="0" baseline="0" dirty="0" smtClean="0">
                          <a:ln>
                            <a:noFill/>
                          </a:ln>
                          <a:solidFill>
                            <a:schemeClr val="tx1"/>
                          </a:solidFill>
                          <a:effectLst/>
                          <a:latin typeface="HY헤드라인M" pitchFamily="18" charset="-127"/>
                          <a:ea typeface="HY헤드라인M" pitchFamily="18" charset="-127"/>
                        </a:rPr>
                        <a:t>. </a:t>
                      </a:r>
                      <a:r>
                        <a:rPr kumimoji="1" lang="en-US" altLang="ko-KR" sz="2200" b="1" i="0" u="none" strike="noStrike" cap="none" normalizeH="0" baseline="0" dirty="0" smtClean="0">
                          <a:ln>
                            <a:noFill/>
                          </a:ln>
                          <a:solidFill>
                            <a:schemeClr val="tx1"/>
                          </a:solidFill>
                          <a:effectLst/>
                          <a:latin typeface="HY헤드라인M" pitchFamily="18" charset="-127"/>
                          <a:ea typeface="HY헤드라인M" pitchFamily="18" charset="-127"/>
                        </a:rPr>
                        <a:t>11.</a:t>
                      </a:r>
                      <a:endParaRPr kumimoji="1" lang="en-US" altLang="ko-KR" sz="2200" b="1" i="0" u="none" strike="noStrike" cap="none" normalizeH="0" baseline="0" dirty="0" smtClean="0">
                        <a:ln>
                          <a:noFill/>
                        </a:ln>
                        <a:solidFill>
                          <a:schemeClr val="tx1"/>
                        </a:solidFill>
                        <a:effectLst/>
                        <a:latin typeface="HY헤드라인M" pitchFamily="18" charset="-127"/>
                        <a:ea typeface="HY헤드라인M" pitchFamily="18" charset="-127"/>
                      </a:endParaRPr>
                    </a:p>
                  </a:txBody>
                  <a:tcPr marL="89508" marR="89508" marT="45240" marB="45240" horzOverflow="overflow">
                    <a:lnL cap="flat">
                      <a:noFill/>
                    </a:lnL>
                    <a:lnR cap="flat">
                      <a:noFill/>
                    </a:lnR>
                    <a:lnT cap="flat">
                      <a:noFill/>
                    </a:lnT>
                    <a:lnB cap="flat">
                      <a:noFill/>
                    </a:lnB>
                    <a:lnTlToBr>
                      <a:noFill/>
                    </a:lnTlToBr>
                    <a:lnBlToTr>
                      <a:noFill/>
                    </a:lnBlToTr>
                    <a:noFill/>
                  </a:tcPr>
                </a:tc>
              </a:tr>
            </a:tbl>
          </a:graphicData>
        </a:graphic>
      </p:graphicFrame>
      <p:sp>
        <p:nvSpPr>
          <p:cNvPr id="12350" name="AutoShape 62"/>
          <p:cNvSpPr>
            <a:spLocks noChangeArrowheads="1"/>
          </p:cNvSpPr>
          <p:nvPr/>
        </p:nvSpPr>
        <p:spPr bwMode="auto">
          <a:xfrm>
            <a:off x="1163436" y="1057275"/>
            <a:ext cx="6817128" cy="1079500"/>
          </a:xfrm>
          <a:prstGeom prst="roundRect">
            <a:avLst>
              <a:gd name="adj" fmla="val 8019"/>
            </a:avLst>
          </a:prstGeom>
          <a:gradFill rotWithShape="0">
            <a:gsLst>
              <a:gs pos="0">
                <a:srgbClr val="00FF99"/>
              </a:gs>
              <a:gs pos="50000">
                <a:schemeClr val="bg1"/>
              </a:gs>
              <a:gs pos="100000">
                <a:srgbClr val="00FF99"/>
              </a:gs>
            </a:gsLst>
            <a:lin ang="5400000" scaled="1"/>
          </a:gradFill>
          <a:ln w="6350" algn="ctr">
            <a:solidFill>
              <a:schemeClr val="tx1"/>
            </a:solidFill>
            <a:round/>
            <a:headEnd/>
            <a:tailEnd/>
          </a:ln>
          <a:effectLst>
            <a:outerShdw dist="53882" dir="2700000" algn="ctr" rotWithShape="0">
              <a:schemeClr val="bg2"/>
            </a:outerShdw>
          </a:effectLst>
        </p:spPr>
        <p:txBody>
          <a:bodyPr lIns="17700" tIns="43800" rIns="17700" bIns="43800" anchor="ctr"/>
          <a:lstStyle/>
          <a:p>
            <a:pPr algn="ctr" defTabSz="898547" eaLnBrk="0" fontAlgn="base" latinLnBrk="0" hangingPunct="0">
              <a:spcBef>
                <a:spcPct val="25000"/>
              </a:spcBef>
              <a:spcAft>
                <a:spcPct val="0"/>
              </a:spcAft>
              <a:defRPr/>
            </a:pPr>
            <a:r>
              <a:rPr lang="en-US" altLang="ko-KR" sz="3200" b="1" dirty="0" smtClean="0">
                <a:solidFill>
                  <a:srgbClr val="3333FF"/>
                </a:solidFill>
                <a:effectLst>
                  <a:outerShdw blurRad="38100" dist="38100" dir="2700000" algn="tl">
                    <a:srgbClr val="000000"/>
                  </a:outerShdw>
                </a:effectLst>
                <a:latin typeface="HY헤드라인M" pitchFamily="18" charset="-127"/>
                <a:ea typeface="HY헤드라인M" pitchFamily="18" charset="-127"/>
              </a:rPr>
              <a:t>2021</a:t>
            </a:r>
            <a:r>
              <a:rPr lang="ko-KR" altLang="en-US" sz="3200" b="1" dirty="0" smtClean="0">
                <a:solidFill>
                  <a:srgbClr val="3333FF"/>
                </a:solidFill>
                <a:effectLst>
                  <a:outerShdw blurRad="38100" dist="38100" dir="2700000" algn="tl">
                    <a:srgbClr val="000000"/>
                  </a:outerShdw>
                </a:effectLst>
                <a:latin typeface="HY헤드라인M" pitchFamily="18" charset="-127"/>
                <a:ea typeface="HY헤드라인M" pitchFamily="18" charset="-127"/>
              </a:rPr>
              <a:t>년 </a:t>
            </a:r>
            <a:r>
              <a:rPr lang="en-US" altLang="ko-KR" sz="3200" b="1" dirty="0" smtClean="0">
                <a:solidFill>
                  <a:srgbClr val="3333FF"/>
                </a:solidFill>
                <a:effectLst>
                  <a:outerShdw blurRad="38100" dist="38100" dir="2700000" algn="tl">
                    <a:srgbClr val="000000"/>
                  </a:outerShdw>
                </a:effectLst>
                <a:latin typeface="HY헤드라인M" pitchFamily="18" charset="-127"/>
                <a:ea typeface="HY헤드라인M" pitchFamily="18" charset="-127"/>
              </a:rPr>
              <a:t>TCM </a:t>
            </a:r>
            <a:r>
              <a:rPr lang="ko-KR" altLang="en-US" sz="3200" b="1" dirty="0" smtClean="0">
                <a:solidFill>
                  <a:srgbClr val="3333FF"/>
                </a:solidFill>
                <a:effectLst>
                  <a:outerShdw blurRad="38100" dist="38100" dir="2700000" algn="tl">
                    <a:srgbClr val="000000"/>
                  </a:outerShdw>
                </a:effectLst>
                <a:latin typeface="HY헤드라인M" pitchFamily="18" charset="-127"/>
                <a:ea typeface="HY헤드라인M" pitchFamily="18" charset="-127"/>
              </a:rPr>
              <a:t>수립 계획서</a:t>
            </a:r>
            <a:endParaRPr lang="en-US" altLang="ko-KR" sz="3200" b="1" dirty="0">
              <a:solidFill>
                <a:srgbClr val="3333FF"/>
              </a:solidFill>
              <a:effectLst>
                <a:outerShdw blurRad="38100" dist="38100" dir="2700000" algn="tl">
                  <a:srgbClr val="000000"/>
                </a:outerShdw>
              </a:effectLst>
              <a:latin typeface="HY헤드라인M" pitchFamily="18" charset="-127"/>
              <a:ea typeface="HY헤드라인M" pitchFamily="18" charset="-127"/>
            </a:endParaRPr>
          </a:p>
        </p:txBody>
      </p:sp>
      <p:graphicFrame>
        <p:nvGraphicFramePr>
          <p:cNvPr id="12377" name="Group 89"/>
          <p:cNvGraphicFramePr>
            <a:graphicFrameLocks noGrp="1"/>
          </p:cNvGraphicFramePr>
          <p:nvPr>
            <p:extLst>
              <p:ext uri="{D42A27DB-BD31-4B8C-83A1-F6EECF244321}">
                <p14:modId xmlns:p14="http://schemas.microsoft.com/office/powerpoint/2010/main" val="1555867310"/>
              </p:ext>
            </p:extLst>
          </p:nvPr>
        </p:nvGraphicFramePr>
        <p:xfrm>
          <a:off x="115869" y="1044575"/>
          <a:ext cx="984050" cy="2664186"/>
        </p:xfrm>
        <a:graphic>
          <a:graphicData uri="http://schemas.openxmlformats.org/drawingml/2006/table">
            <a:tbl>
              <a:tblPr/>
              <a:tblGrid>
                <a:gridCol w="722503"/>
                <a:gridCol w="261547"/>
              </a:tblGrid>
              <a:tr h="264388">
                <a:tc gridSpan="2">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1" i="0" u="none" strike="noStrike" cap="none" normalizeH="0" baseline="0" dirty="0" smtClean="0">
                          <a:ln>
                            <a:noFill/>
                          </a:ln>
                          <a:solidFill>
                            <a:schemeClr val="tx1"/>
                          </a:solidFill>
                          <a:effectLst/>
                          <a:latin typeface="굴림" pitchFamily="50" charset="-127"/>
                          <a:ea typeface="굴림" pitchFamily="50" charset="-127"/>
                        </a:rPr>
                        <a:t>유      형</a:t>
                      </a:r>
                    </a:p>
                  </a:txBody>
                  <a:tcPr marL="35239" marR="35239" marT="35622" marB="3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r>
              <a:tr h="257084">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dirty="0" smtClean="0">
                          <a:ln>
                            <a:noFill/>
                          </a:ln>
                          <a:solidFill>
                            <a:schemeClr val="tx1"/>
                          </a:solidFill>
                          <a:effectLst/>
                          <a:latin typeface="굴림" pitchFamily="50" charset="-127"/>
                          <a:ea typeface="굴림" pitchFamily="50" charset="-127"/>
                        </a:rPr>
                        <a:t>연 구</a:t>
                      </a:r>
                    </a:p>
                  </a:txBody>
                  <a:tcPr marL="35239" marR="35239" marT="35622" marB="3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35239" marR="35239" marT="35622" marB="3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545">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dirty="0" smtClean="0">
                          <a:ln>
                            <a:noFill/>
                          </a:ln>
                          <a:solidFill>
                            <a:schemeClr val="tx1"/>
                          </a:solidFill>
                          <a:effectLst/>
                          <a:latin typeface="굴림" pitchFamily="50" charset="-127"/>
                          <a:ea typeface="굴림" pitchFamily="50" charset="-127"/>
                        </a:rPr>
                        <a:t>시 험</a:t>
                      </a:r>
                    </a:p>
                  </a:txBody>
                  <a:tcPr marL="35239" marR="35239" marT="35622" marB="3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35239" marR="35239" marT="35622" marB="3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555">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dirty="0" smtClean="0">
                          <a:ln>
                            <a:noFill/>
                          </a:ln>
                          <a:solidFill>
                            <a:schemeClr val="tx1"/>
                          </a:solidFill>
                          <a:effectLst/>
                          <a:latin typeface="굴림" pitchFamily="50" charset="-127"/>
                          <a:ea typeface="굴림" pitchFamily="50" charset="-127"/>
                        </a:rPr>
                        <a:t>조 사</a:t>
                      </a:r>
                    </a:p>
                  </a:txBody>
                  <a:tcPr marL="35239" marR="35239" marT="35622" marB="3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35239" marR="35239" marT="35622" marB="356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555">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dirty="0" smtClean="0">
                          <a:ln>
                            <a:noFill/>
                          </a:ln>
                          <a:solidFill>
                            <a:schemeClr val="tx1"/>
                          </a:solidFill>
                          <a:effectLst/>
                          <a:latin typeface="굴림" pitchFamily="50" charset="-127"/>
                          <a:ea typeface="굴림" pitchFamily="50" charset="-127"/>
                        </a:rPr>
                        <a:t>기 획</a:t>
                      </a:r>
                    </a:p>
                  </a:txBody>
                  <a:tcPr marL="35239" marR="35239" marT="35622" marB="3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defRPr/>
                      </a:pPr>
                      <a:r>
                        <a:rPr kumimoji="1" lang="en-US" altLang="ko-KR" sz="1100" b="0" i="0" u="none" strike="noStrike" cap="none" normalizeH="0" baseline="0" dirty="0" smtClean="0">
                          <a:ln>
                            <a:noFill/>
                          </a:ln>
                          <a:solidFill>
                            <a:schemeClr val="tx1"/>
                          </a:solidFill>
                          <a:effectLst/>
                          <a:latin typeface="굴림" pitchFamily="50" charset="-127"/>
                          <a:ea typeface="굴림" pitchFamily="50" charset="-127"/>
                        </a:rPr>
                        <a:t>●</a:t>
                      </a:r>
                    </a:p>
                  </a:txBody>
                  <a:tcPr marL="35239" marR="35239" marT="35622" marB="356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555">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dirty="0" smtClean="0">
                          <a:ln>
                            <a:noFill/>
                          </a:ln>
                          <a:solidFill>
                            <a:schemeClr val="tx1"/>
                          </a:solidFill>
                          <a:effectLst/>
                          <a:latin typeface="굴림" pitchFamily="50" charset="-127"/>
                          <a:ea typeface="굴림" pitchFamily="50" charset="-127"/>
                        </a:rPr>
                        <a:t>품 질</a:t>
                      </a:r>
                    </a:p>
                  </a:txBody>
                  <a:tcPr marL="35239" marR="35239" marT="35622" marB="3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35239" marR="35239" marT="35622" marB="356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016">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dirty="0" smtClean="0">
                          <a:ln>
                            <a:noFill/>
                          </a:ln>
                          <a:solidFill>
                            <a:schemeClr val="tx1"/>
                          </a:solidFill>
                          <a:effectLst/>
                          <a:latin typeface="굴림" pitchFamily="50" charset="-127"/>
                          <a:ea typeface="굴림" pitchFamily="50" charset="-127"/>
                        </a:rPr>
                        <a:t>정 보</a:t>
                      </a:r>
                    </a:p>
                  </a:txBody>
                  <a:tcPr marL="35239" marR="35239" marT="35622" marB="3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35239" marR="35239" marT="35622" marB="356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555">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dirty="0" smtClean="0">
                          <a:ln>
                            <a:noFill/>
                          </a:ln>
                          <a:solidFill>
                            <a:schemeClr val="tx1"/>
                          </a:solidFill>
                          <a:effectLst/>
                          <a:latin typeface="굴림" pitchFamily="50" charset="-127"/>
                          <a:ea typeface="굴림" pitchFamily="50" charset="-127"/>
                        </a:rPr>
                        <a:t>출 장</a:t>
                      </a:r>
                    </a:p>
                  </a:txBody>
                  <a:tcPr marL="35239" marR="35239" marT="35622" marB="3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35239" marR="35239" marT="35622" marB="356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689">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dirty="0" smtClean="0">
                          <a:ln>
                            <a:noFill/>
                          </a:ln>
                          <a:solidFill>
                            <a:schemeClr val="tx1"/>
                          </a:solidFill>
                          <a:effectLst/>
                          <a:latin typeface="굴림" pitchFamily="50" charset="-127"/>
                          <a:ea typeface="굴림" pitchFamily="50" charset="-127"/>
                        </a:rPr>
                        <a:t>교 육</a:t>
                      </a:r>
                    </a:p>
                  </a:txBody>
                  <a:tcPr marL="35239" marR="35239" marT="35622" marB="3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defRPr/>
                      </a:pPr>
                      <a:endParaRPr kumimoji="1" lang="en-US"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35239" marR="35239" marT="35622" marB="356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689">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dirty="0" smtClean="0">
                          <a:ln>
                            <a:noFill/>
                          </a:ln>
                          <a:solidFill>
                            <a:schemeClr val="tx1"/>
                          </a:solidFill>
                          <a:effectLst/>
                          <a:latin typeface="굴림" pitchFamily="50" charset="-127"/>
                          <a:ea typeface="굴림" pitchFamily="50" charset="-127"/>
                        </a:rPr>
                        <a:t>감 사</a:t>
                      </a:r>
                    </a:p>
                  </a:txBody>
                  <a:tcPr marL="35239" marR="35239" marT="35622" marB="3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35239" marR="35239" marT="35622" marB="356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555">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dirty="0" smtClean="0">
                          <a:ln>
                            <a:noFill/>
                          </a:ln>
                          <a:solidFill>
                            <a:schemeClr val="tx1"/>
                          </a:solidFill>
                          <a:effectLst/>
                          <a:latin typeface="굴림" pitchFamily="50" charset="-127"/>
                          <a:ea typeface="굴림" pitchFamily="50" charset="-127"/>
                        </a:rPr>
                        <a:t>일 반</a:t>
                      </a:r>
                    </a:p>
                  </a:txBody>
                  <a:tcPr marL="35239" marR="35239" marT="35622" marB="3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defRPr/>
                      </a:pPr>
                      <a:endParaRPr kumimoji="1" lang="en-US"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35239" marR="35239" marT="35622" marB="356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464" name="Group 176"/>
          <p:cNvGraphicFramePr>
            <a:graphicFrameLocks noGrp="1"/>
          </p:cNvGraphicFramePr>
          <p:nvPr/>
        </p:nvGraphicFramePr>
        <p:xfrm>
          <a:off x="8071038" y="1052516"/>
          <a:ext cx="958039" cy="1053167"/>
        </p:xfrm>
        <a:graphic>
          <a:graphicData uri="http://schemas.openxmlformats.org/drawingml/2006/table">
            <a:tbl>
              <a:tblPr/>
              <a:tblGrid>
                <a:gridCol w="687823"/>
                <a:gridCol w="270216"/>
              </a:tblGrid>
              <a:tr h="255623">
                <a:tc gridSpan="2">
                  <a:txBody>
                    <a:bodyPr/>
                    <a:lstStyle/>
                    <a:p>
                      <a:pPr marL="0" marR="0" lvl="0" indent="0" algn="ctr" defTabSz="914400" rtl="0" eaLnBrk="1" fontAlgn="base" latinLnBrk="1" hangingPunct="1">
                        <a:lnSpc>
                          <a:spcPct val="90000"/>
                        </a:lnSpc>
                        <a:spcBef>
                          <a:spcPct val="20000"/>
                        </a:spcBef>
                        <a:spcAft>
                          <a:spcPct val="0"/>
                        </a:spcAft>
                        <a:buClrTx/>
                        <a:buSzTx/>
                        <a:buFontTx/>
                        <a:buNone/>
                        <a:tabLst/>
                      </a:pPr>
                      <a:r>
                        <a:rPr kumimoji="1" lang="ko-KR" altLang="en-US" sz="1100" b="1" i="0" u="none" strike="noStrike" cap="none" normalizeH="0" baseline="0" dirty="0" smtClean="0">
                          <a:ln>
                            <a:noFill/>
                          </a:ln>
                          <a:solidFill>
                            <a:schemeClr val="tx1"/>
                          </a:solidFill>
                          <a:effectLst/>
                          <a:latin typeface="굴림" pitchFamily="50" charset="-127"/>
                          <a:ea typeface="굴림" pitchFamily="50" charset="-127"/>
                        </a:rPr>
                        <a:t>구     분</a:t>
                      </a:r>
                    </a:p>
                  </a:txBody>
                  <a:tcPr marL="16384" marR="1638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r>
              <a:tr h="265848">
                <a:tc>
                  <a:txBody>
                    <a:bodyPr/>
                    <a:lstStyle/>
                    <a:p>
                      <a:pPr marL="0" marR="0" lvl="0" indent="0" algn="ctr" defTabSz="914400"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dirty="0" smtClean="0">
                          <a:ln>
                            <a:noFill/>
                          </a:ln>
                          <a:solidFill>
                            <a:schemeClr val="tx1"/>
                          </a:solidFill>
                          <a:effectLst/>
                          <a:latin typeface="굴림" pitchFamily="50" charset="-127"/>
                          <a:ea typeface="굴림" pitchFamily="50" charset="-127"/>
                        </a:rPr>
                        <a:t>의사결정</a:t>
                      </a:r>
                    </a:p>
                  </a:txBody>
                  <a:tcPr marL="16384" marR="16384" marT="16562" marB="165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en-US"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16384" marR="16384" marT="16562" marB="165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848">
                <a:tc>
                  <a:txBody>
                    <a:bodyPr/>
                    <a:lstStyle/>
                    <a:p>
                      <a:pPr marL="0" marR="0" lvl="0" indent="0" algn="ctr" defTabSz="914400"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dirty="0" smtClean="0">
                          <a:ln>
                            <a:noFill/>
                          </a:ln>
                          <a:solidFill>
                            <a:schemeClr val="tx1"/>
                          </a:solidFill>
                          <a:effectLst/>
                          <a:latin typeface="굴림" pitchFamily="50" charset="-127"/>
                          <a:ea typeface="굴림" pitchFamily="50" charset="-127"/>
                        </a:rPr>
                        <a:t>지시사항</a:t>
                      </a:r>
                    </a:p>
                  </a:txBody>
                  <a:tcPr marL="16384" marR="16384" marT="16562" marB="165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en-US" altLang="ko-KR" sz="1100" b="0" i="0" u="none" strike="noStrike" cap="none" normalizeH="0" baseline="0" dirty="0" smtClean="0">
                        <a:ln>
                          <a:noFill/>
                        </a:ln>
                        <a:solidFill>
                          <a:schemeClr val="tx1"/>
                        </a:solidFill>
                        <a:effectLst/>
                        <a:latin typeface="굴림" pitchFamily="50" charset="-127"/>
                        <a:ea typeface="굴림" pitchFamily="50" charset="-127"/>
                      </a:endParaRPr>
                    </a:p>
                  </a:txBody>
                  <a:tcPr marL="16384" marR="16384" marT="16562" marB="165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848">
                <a:tc>
                  <a:txBody>
                    <a:bodyPr/>
                    <a:lstStyle/>
                    <a:p>
                      <a:pPr marL="0" marR="0" lvl="0" indent="0" algn="ctr" defTabSz="914400"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dirty="0" smtClean="0">
                          <a:ln>
                            <a:noFill/>
                          </a:ln>
                          <a:solidFill>
                            <a:schemeClr val="tx1"/>
                          </a:solidFill>
                          <a:effectLst/>
                          <a:latin typeface="굴림" pitchFamily="50" charset="-127"/>
                          <a:ea typeface="굴림" pitchFamily="50" charset="-127"/>
                        </a:rPr>
                        <a:t>정보전달</a:t>
                      </a:r>
                    </a:p>
                  </a:txBody>
                  <a:tcPr marL="16384" marR="16384" marT="16562" marB="165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r>
                        <a:rPr kumimoji="1" lang="en-US" altLang="ko-KR" sz="1100" b="0" i="0" u="none" strike="noStrike" cap="none" normalizeH="0" baseline="0" dirty="0" smtClean="0">
                          <a:ln>
                            <a:noFill/>
                          </a:ln>
                          <a:solidFill>
                            <a:schemeClr val="tx1"/>
                          </a:solidFill>
                          <a:effectLst/>
                          <a:latin typeface="굴림" pitchFamily="50" charset="-127"/>
                          <a:ea typeface="굴림" pitchFamily="50" charset="-127"/>
                        </a:rPr>
                        <a:t>●</a:t>
                      </a:r>
                    </a:p>
                  </a:txBody>
                  <a:tcPr marL="16384" marR="16384" marT="16562" marB="165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32" name="Rectangle 155"/>
          <p:cNvSpPr>
            <a:spLocks noChangeArrowheads="1"/>
          </p:cNvSpPr>
          <p:nvPr/>
        </p:nvSpPr>
        <p:spPr bwMode="auto">
          <a:xfrm>
            <a:off x="33332" y="173041"/>
            <a:ext cx="2457023" cy="235756"/>
          </a:xfrm>
          <a:prstGeom prst="rect">
            <a:avLst/>
          </a:prstGeom>
          <a:noFill/>
          <a:ln w="9525">
            <a:noFill/>
            <a:miter lim="800000"/>
            <a:headEnd/>
            <a:tailEnd/>
          </a:ln>
        </p:spPr>
        <p:txBody>
          <a:bodyPr lIns="32918" tIns="32918" rIns="32918" bIns="32918">
            <a:spAutoFit/>
          </a:bodyPr>
          <a:lstStyle/>
          <a:p>
            <a:pPr eaLnBrk="0" fontAlgn="base" latinLnBrk="0" hangingPunct="0">
              <a:spcBef>
                <a:spcPct val="25000"/>
              </a:spcBef>
              <a:spcAft>
                <a:spcPct val="0"/>
              </a:spcAft>
            </a:pPr>
            <a:r>
              <a:rPr lang="en-US" altLang="ko-KR" sz="1100" b="1" dirty="0" smtClean="0">
                <a:solidFill>
                  <a:srgbClr val="000000"/>
                </a:solidFill>
                <a:latin typeface="Trebuchet MS" pitchFamily="34" charset="0"/>
              </a:rPr>
              <a:t>▣</a:t>
            </a:r>
            <a:r>
              <a:rPr lang="ko-KR" altLang="en-US" sz="1100" b="1" dirty="0" smtClean="0">
                <a:solidFill>
                  <a:srgbClr val="000000"/>
                </a:solidFill>
                <a:latin typeface="Trebuchet MS" pitchFamily="34" charset="0"/>
              </a:rPr>
              <a:t>문서번호 </a:t>
            </a:r>
            <a:r>
              <a:rPr lang="en-US" altLang="ko-KR" sz="1100" b="1" dirty="0" smtClean="0">
                <a:solidFill>
                  <a:srgbClr val="000000"/>
                </a:solidFill>
                <a:latin typeface="Trebuchet MS" pitchFamily="34" charset="0"/>
              </a:rPr>
              <a:t>: </a:t>
            </a:r>
            <a:r>
              <a:rPr lang="en-US" altLang="ko-KR" sz="1100" b="1" dirty="0" smtClean="0">
                <a:solidFill>
                  <a:srgbClr val="000000"/>
                </a:solidFill>
                <a:latin typeface="Trebuchet MS" pitchFamily="34" charset="0"/>
              </a:rPr>
              <a:t>SI-</a:t>
            </a:r>
            <a:r>
              <a:rPr lang="ko-KR" altLang="en-US" sz="1100" b="1" dirty="0" smtClean="0">
                <a:solidFill>
                  <a:srgbClr val="000000"/>
                </a:solidFill>
                <a:latin typeface="Trebuchet MS" pitchFamily="34" charset="0"/>
              </a:rPr>
              <a:t>생기</a:t>
            </a:r>
            <a:r>
              <a:rPr lang="en-US" altLang="ko-KR" sz="1100" b="1" dirty="0" smtClean="0">
                <a:solidFill>
                  <a:srgbClr val="000000"/>
                </a:solidFill>
                <a:latin typeface="Trebuchet MS" pitchFamily="34" charset="0"/>
              </a:rPr>
              <a:t>-</a:t>
            </a:r>
            <a:r>
              <a:rPr lang="en-US" altLang="ko-KR" sz="1100" b="1" dirty="0" smtClean="0">
                <a:solidFill>
                  <a:srgbClr val="000000"/>
                </a:solidFill>
                <a:latin typeface="Trebuchet MS" pitchFamily="34" charset="0"/>
              </a:rPr>
              <a:t>201111-01</a:t>
            </a:r>
          </a:p>
        </p:txBody>
      </p:sp>
      <p:sp>
        <p:nvSpPr>
          <p:cNvPr id="2141" name="Line 164"/>
          <p:cNvSpPr>
            <a:spLocks noChangeShapeType="1"/>
          </p:cNvSpPr>
          <p:nvPr/>
        </p:nvSpPr>
        <p:spPr bwMode="auto">
          <a:xfrm>
            <a:off x="0" y="447675"/>
            <a:ext cx="9144000" cy="0"/>
          </a:xfrm>
          <a:prstGeom prst="line">
            <a:avLst/>
          </a:prstGeom>
          <a:noFill/>
          <a:ln w="38100">
            <a:solidFill>
              <a:srgbClr val="3333FF"/>
            </a:solidFill>
            <a:round/>
            <a:headEnd/>
            <a:tailEnd/>
          </a:ln>
        </p:spPr>
        <p:txBody>
          <a:bodyPr lIns="83613" tIns="41806" rIns="83613" bIns="41806"/>
          <a:lstStyle/>
          <a:p>
            <a:pPr eaLnBrk="0" fontAlgn="base" latinLnBrk="0" hangingPunct="0">
              <a:spcBef>
                <a:spcPct val="25000"/>
              </a:spcBef>
              <a:spcAft>
                <a:spcPct val="0"/>
              </a:spcAft>
            </a:pPr>
            <a:endParaRPr lang="ko-KR" altLang="en-US" sz="1400" b="1" dirty="0" smtClean="0">
              <a:solidFill>
                <a:srgbClr val="4D4D4D"/>
              </a:solidFill>
              <a:latin typeface="Times New Roman" pitchFamily="18" charset="0"/>
            </a:endParaRPr>
          </a:p>
        </p:txBody>
      </p:sp>
      <p:graphicFrame>
        <p:nvGraphicFramePr>
          <p:cNvPr id="12467" name="Group 179"/>
          <p:cNvGraphicFramePr>
            <a:graphicFrameLocks noGrp="1"/>
          </p:cNvGraphicFramePr>
          <p:nvPr>
            <p:extLst>
              <p:ext uri="{D42A27DB-BD31-4B8C-83A1-F6EECF244321}">
                <p14:modId xmlns:p14="http://schemas.microsoft.com/office/powerpoint/2010/main" val="3632497563"/>
              </p:ext>
            </p:extLst>
          </p:nvPr>
        </p:nvGraphicFramePr>
        <p:xfrm>
          <a:off x="2711955" y="5898211"/>
          <a:ext cx="3670316" cy="483117"/>
        </p:xfrm>
        <a:graphic>
          <a:graphicData uri="http://schemas.openxmlformats.org/drawingml/2006/table">
            <a:tbl>
              <a:tblPr/>
              <a:tblGrid>
                <a:gridCol w="3670316"/>
              </a:tblGrid>
              <a:tr h="483117">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ko-KR" altLang="en-US" sz="2200" b="1" i="0" u="none" strike="noStrike" cap="none" normalizeH="0" baseline="0" dirty="0" smtClean="0">
                          <a:ln>
                            <a:noFill/>
                          </a:ln>
                          <a:solidFill>
                            <a:schemeClr val="tx1"/>
                          </a:solidFill>
                          <a:effectLst/>
                          <a:latin typeface="Trebuchet MS" pitchFamily="34" charset="0"/>
                          <a:ea typeface="HY헤드라인M" pitchFamily="18" charset="-127"/>
                        </a:rPr>
                        <a:t>생산기술담당</a:t>
                      </a:r>
                      <a:endParaRPr kumimoji="1" lang="ko-KR" altLang="en-US" sz="2200" b="1" i="0" u="none" strike="noStrike" cap="none" normalizeH="0" baseline="0" dirty="0" smtClean="0">
                        <a:ln>
                          <a:noFill/>
                        </a:ln>
                        <a:solidFill>
                          <a:schemeClr val="tx1"/>
                        </a:solidFill>
                        <a:effectLst/>
                        <a:latin typeface="Trebuchet MS" pitchFamily="34" charset="0"/>
                        <a:ea typeface="HY헤드라인M" pitchFamily="18" charset="-127"/>
                      </a:endParaRPr>
                    </a:p>
                  </a:txBody>
                  <a:tcPr marL="89508" marR="89508" marT="45240" marB="45240" horzOverflow="overflow">
                    <a:lnL cap="flat">
                      <a:noFill/>
                    </a:lnL>
                    <a:lnR cap="flat">
                      <a:noFill/>
                    </a:lnR>
                    <a:lnT cap="fla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73928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1"/>
          <p:cNvSpPr txBox="1">
            <a:spLocks/>
          </p:cNvSpPr>
          <p:nvPr/>
        </p:nvSpPr>
        <p:spPr>
          <a:xfrm>
            <a:off x="146304" y="0"/>
            <a:ext cx="5554280" cy="692696"/>
          </a:xfrm>
          <a:prstGeom prst="rect">
            <a:avLst/>
          </a:prstGeom>
        </p:spPr>
        <p:txBody>
          <a:bodyPr anchor="ctr"/>
          <a:lstStyle>
            <a:lvl1pPr algn="l" defTabSz="910415" rtl="0" eaLnBrk="0" fontAlgn="base" latinLnBrk="1" hangingPunct="0">
              <a:spcBef>
                <a:spcPct val="0"/>
              </a:spcBef>
              <a:spcAft>
                <a:spcPct val="0"/>
              </a:spcAft>
              <a:defRPr sz="2400" b="1" kern="1200">
                <a:solidFill>
                  <a:schemeClr val="accent1">
                    <a:lumMod val="50000"/>
                  </a:schemeClr>
                </a:solidFill>
                <a:effectLst>
                  <a:outerShdw dist="50800" dir="2700000" algn="tl" rotWithShape="0">
                    <a:schemeClr val="bg1">
                      <a:alpha val="40000"/>
                    </a:schemeClr>
                  </a:outerShdw>
                </a:effectLst>
                <a:latin typeface="+mj-lt"/>
                <a:ea typeface="+mj-ea"/>
                <a:cs typeface="+mj-cs"/>
              </a:defRPr>
            </a:lvl1pPr>
            <a:lvl2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16858"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6pPr>
            <a:lvl7pPr marL="8337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250562"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6674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lang="en-US" altLang="ko-KR" sz="2200" dirty="0" smtClean="0">
                <a:latin typeface="HY헤드라인M" panose="02030600000101010101" pitchFamily="18" charset="-127"/>
                <a:ea typeface="HY헤드라인M" panose="02030600000101010101" pitchFamily="18" charset="-127"/>
              </a:rPr>
              <a:t>2021</a:t>
            </a:r>
            <a:r>
              <a:rPr lang="ko-KR" altLang="en-US" sz="2200" dirty="0" smtClean="0">
                <a:latin typeface="HY헤드라인M" panose="02030600000101010101" pitchFamily="18" charset="-127"/>
                <a:ea typeface="HY헤드라인M" panose="02030600000101010101" pitchFamily="18" charset="-127"/>
              </a:rPr>
              <a:t>년 각 </a:t>
            </a:r>
            <a:r>
              <a:rPr lang="ko-KR" altLang="en-US" sz="2200" dirty="0" err="1" smtClean="0">
                <a:latin typeface="HY헤드라인M" panose="02030600000101010101" pitchFamily="18" charset="-127"/>
                <a:ea typeface="HY헤드라인M" panose="02030600000101010101" pitchFamily="18" charset="-127"/>
              </a:rPr>
              <a:t>담당별</a:t>
            </a:r>
            <a:r>
              <a:rPr lang="ko-KR" altLang="en-US" sz="2200" dirty="0" smtClean="0">
                <a:latin typeface="HY헤드라인M" panose="02030600000101010101" pitchFamily="18" charset="-127"/>
                <a:ea typeface="HY헤드라인M" panose="02030600000101010101" pitchFamily="18" charset="-127"/>
              </a:rPr>
              <a:t> </a:t>
            </a:r>
            <a:r>
              <a:rPr lang="en-US" altLang="ko-KR" sz="2200" dirty="0" smtClean="0">
                <a:latin typeface="HY헤드라인M" panose="02030600000101010101" pitchFamily="18" charset="-127"/>
                <a:ea typeface="HY헤드라인M" panose="02030600000101010101" pitchFamily="18" charset="-127"/>
              </a:rPr>
              <a:t>TCM </a:t>
            </a:r>
            <a:r>
              <a:rPr lang="ko-KR" altLang="en-US" sz="2200" dirty="0" smtClean="0">
                <a:latin typeface="HY헤드라인M" panose="02030600000101010101" pitchFamily="18" charset="-127"/>
                <a:ea typeface="HY헤드라인M" panose="02030600000101010101" pitchFamily="18" charset="-127"/>
              </a:rPr>
              <a:t>목표 금액</a:t>
            </a:r>
            <a:endParaRPr lang="ko-KR" altLang="en-US" sz="2200" dirty="0">
              <a:solidFill>
                <a:schemeClr val="tx2"/>
              </a:solidFill>
              <a:latin typeface="HY헤드라인M" panose="02030600000101010101" pitchFamily="18" charset="-127"/>
              <a:ea typeface="HY헤드라인M" panose="02030600000101010101" pitchFamily="18"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807788506"/>
              </p:ext>
            </p:extLst>
          </p:nvPr>
        </p:nvGraphicFramePr>
        <p:xfrm>
          <a:off x="179386" y="1120348"/>
          <a:ext cx="8806199" cy="3917096"/>
        </p:xfrm>
        <a:graphic>
          <a:graphicData uri="http://schemas.openxmlformats.org/drawingml/2006/table">
            <a:tbl>
              <a:tblPr firstRow="1" bandRow="1">
                <a:tableStyleId>{5C22544A-7EE6-4342-B048-85BDC9FD1C3A}</a:tableStyleId>
              </a:tblPr>
              <a:tblGrid>
                <a:gridCol w="685438"/>
                <a:gridCol w="947500"/>
                <a:gridCol w="797029"/>
                <a:gridCol w="797029"/>
                <a:gridCol w="797029"/>
                <a:gridCol w="797029"/>
                <a:gridCol w="797029"/>
                <a:gridCol w="797029"/>
                <a:gridCol w="797029"/>
                <a:gridCol w="797029"/>
                <a:gridCol w="797029"/>
              </a:tblGrid>
              <a:tr h="489637">
                <a:tc gridSpan="2">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구분</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hMerge="1">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합계</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판매담당</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기술</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연구소</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품질담당</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물류담당</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lnSpc>
                          <a:spcPct val="130000"/>
                        </a:lnSpc>
                      </a:pPr>
                      <a:r>
                        <a:rPr lang="ko-KR" altLang="en-US" sz="1100" b="0" dirty="0" smtClean="0">
                          <a:solidFill>
                            <a:schemeClr val="tx1"/>
                          </a:solidFill>
                          <a:latin typeface="HY헤드라인M" panose="02030600000101010101" pitchFamily="18" charset="-127"/>
                          <a:ea typeface="HY헤드라인M" panose="02030600000101010101" pitchFamily="18" charset="-127"/>
                        </a:rPr>
                        <a:t>생산담당</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생산기술</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센터</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경영</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r>
                        <a:rPr lang="ko-KR" altLang="en-US" sz="1100" b="0" dirty="0" err="1" smtClean="0">
                          <a:solidFill>
                            <a:schemeClr val="tx1"/>
                          </a:solidFill>
                          <a:latin typeface="HY헤드라인M" panose="02030600000101010101" pitchFamily="18" charset="-127"/>
                          <a:ea typeface="HY헤드라인M" panose="02030600000101010101" pitchFamily="18" charset="-127"/>
                        </a:rPr>
                        <a:t>운영실</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기획</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관리실</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r>
              <a:tr h="489637">
                <a:tc rowSpan="3">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2020</a:t>
                      </a:r>
                      <a:r>
                        <a:rPr lang="ko-KR" altLang="en-US" sz="1100" b="0" dirty="0" smtClean="0">
                          <a:solidFill>
                            <a:schemeClr val="tx1"/>
                          </a:solidFill>
                          <a:latin typeface="HY헤드라인M" panose="02030600000101010101" pitchFamily="18" charset="-127"/>
                          <a:ea typeface="HY헤드라인M" panose="02030600000101010101" pitchFamily="18" charset="-127"/>
                        </a:rPr>
                        <a:t>년</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목표</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45.4</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VE</a:t>
                      </a:r>
                      <a:r>
                        <a:rPr lang="ko-KR" altLang="en-US" sz="1100" b="0" dirty="0" smtClean="0">
                          <a:solidFill>
                            <a:schemeClr val="tx1"/>
                          </a:solidFill>
                          <a:latin typeface="HY헤드라인M" panose="02030600000101010101" pitchFamily="18" charset="-127"/>
                          <a:ea typeface="HY헤드라인M" panose="02030600000101010101" pitchFamily="18" charset="-127"/>
                        </a:rPr>
                        <a:t>활동</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(2)</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lvl="0" indent="0" algn="ctr" defTabSz="911655" rtl="0" eaLnBrk="1" fontAlgn="auto" latinLnBrk="1" hangingPunct="1">
                        <a:lnSpc>
                          <a:spcPct val="100000"/>
                        </a:lnSpc>
                        <a:spcBef>
                          <a:spcPts val="0"/>
                        </a:spcBef>
                        <a:spcAft>
                          <a:spcPts val="0"/>
                        </a:spcAft>
                        <a:buClrTx/>
                        <a:buSzTx/>
                        <a:buFontTx/>
                        <a:buNone/>
                        <a:tabLst/>
                        <a:defRPr/>
                      </a:pPr>
                      <a:r>
                        <a:rPr lang="en-US" altLang="ko-KR" sz="1100" b="0" dirty="0" smtClean="0">
                          <a:solidFill>
                            <a:schemeClr val="tx1"/>
                          </a:solidFill>
                          <a:latin typeface="HY헤드라인M" panose="02030600000101010101" pitchFamily="18" charset="-127"/>
                          <a:ea typeface="HY헤드라인M" panose="02030600000101010101" pitchFamily="18" charset="-127"/>
                        </a:rPr>
                        <a:t>0.15</a:t>
                      </a:r>
                      <a:endParaRPr lang="ko-KR" altLang="en-US" sz="1100" b="0" dirty="0" smtClean="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gridSpan="3">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4</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hMerge="1">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0.3</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40</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r>
              <a:tr h="489637">
                <a:tc vMerge="1">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9</a:t>
                      </a:r>
                      <a:r>
                        <a:rPr lang="ko-KR" altLang="en-US" sz="1100" b="0" dirty="0" smtClean="0">
                          <a:solidFill>
                            <a:schemeClr val="tx1"/>
                          </a:solidFill>
                          <a:latin typeface="HY헤드라인M" panose="02030600000101010101" pitchFamily="18" charset="-127"/>
                          <a:ea typeface="HY헤드라인M" panose="02030600000101010101" pitchFamily="18" charset="-127"/>
                        </a:rPr>
                        <a:t>월 누계</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실적</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41.4</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a:t>
                      </a:r>
                    </a:p>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(0.2)</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1.6</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0</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0.08</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1.7</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2.6</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1.3</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34.1</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r>
              <a:tr h="489637">
                <a:tc vMerge="1">
                  <a:txBody>
                    <a:bodyPr/>
                    <a:lstStyle/>
                    <a:p>
                      <a:pPr algn="ctr" latinLnBrk="1"/>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ko-KR" altLang="en-US" sz="1100" b="0" dirty="0" smtClean="0">
                          <a:solidFill>
                            <a:srgbClr val="FF0000"/>
                          </a:solidFill>
                          <a:latin typeface="HY헤드라인M" panose="02030600000101010101" pitchFamily="18" charset="-127"/>
                          <a:ea typeface="HY헤드라인M" panose="02030600000101010101" pitchFamily="18" charset="-127"/>
                        </a:rPr>
                        <a:t>실적 점유율</a:t>
                      </a:r>
                      <a:endParaRPr lang="ko-KR" altLang="en-US" sz="1100" b="0" dirty="0">
                        <a:solidFill>
                          <a:srgbClr val="FF0000"/>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rgbClr val="FF0000"/>
                          </a:solidFill>
                          <a:latin typeface="HY헤드라인M" panose="02030600000101010101" pitchFamily="18" charset="-127"/>
                          <a:ea typeface="HY헤드라인M" panose="02030600000101010101" pitchFamily="18" charset="-127"/>
                        </a:rPr>
                        <a:t>100%</a:t>
                      </a:r>
                      <a:endParaRPr lang="ko-KR" altLang="en-US" sz="1100" b="0" dirty="0">
                        <a:solidFill>
                          <a:srgbClr val="FF0000"/>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rgbClr val="FF0000"/>
                          </a:solidFill>
                          <a:latin typeface="HY헤드라인M" panose="02030600000101010101" pitchFamily="18" charset="-127"/>
                          <a:ea typeface="HY헤드라인M" panose="02030600000101010101" pitchFamily="18" charset="-127"/>
                        </a:rPr>
                        <a:t>0.0%</a:t>
                      </a:r>
                      <a:endParaRPr lang="ko-KR" altLang="en-US" sz="1100" b="0" dirty="0">
                        <a:solidFill>
                          <a:srgbClr val="FF0000"/>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rgbClr val="FF0000"/>
                          </a:solidFill>
                          <a:latin typeface="HY헤드라인M" panose="02030600000101010101" pitchFamily="18" charset="-127"/>
                          <a:ea typeface="HY헤드라인M" panose="02030600000101010101" pitchFamily="18" charset="-127"/>
                        </a:rPr>
                        <a:t>3.9%</a:t>
                      </a:r>
                      <a:endParaRPr lang="ko-KR" altLang="en-US" sz="1100" b="0" dirty="0">
                        <a:solidFill>
                          <a:srgbClr val="FF0000"/>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rgbClr val="FF0000"/>
                          </a:solidFill>
                          <a:latin typeface="HY헤드라인M" panose="02030600000101010101" pitchFamily="18" charset="-127"/>
                          <a:ea typeface="HY헤드라인M" panose="02030600000101010101" pitchFamily="18" charset="-127"/>
                        </a:rPr>
                        <a:t>0.0%</a:t>
                      </a:r>
                      <a:endParaRPr lang="ko-KR" altLang="en-US" sz="1100" b="0" dirty="0">
                        <a:solidFill>
                          <a:srgbClr val="FF0000"/>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rgbClr val="FF0000"/>
                          </a:solidFill>
                          <a:latin typeface="HY헤드라인M" panose="02030600000101010101" pitchFamily="18" charset="-127"/>
                          <a:ea typeface="HY헤드라인M" panose="02030600000101010101" pitchFamily="18" charset="-127"/>
                        </a:rPr>
                        <a:t>0.2%</a:t>
                      </a:r>
                      <a:endParaRPr lang="ko-KR" altLang="en-US" sz="1100" b="0" dirty="0">
                        <a:solidFill>
                          <a:srgbClr val="FF0000"/>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rgbClr val="FF0000"/>
                          </a:solidFill>
                          <a:latin typeface="HY헤드라인M" panose="02030600000101010101" pitchFamily="18" charset="-127"/>
                          <a:ea typeface="HY헤드라인M" panose="02030600000101010101" pitchFamily="18" charset="-127"/>
                        </a:rPr>
                        <a:t>4.1%</a:t>
                      </a:r>
                      <a:endParaRPr lang="ko-KR" altLang="en-US" sz="1100" b="0" dirty="0">
                        <a:solidFill>
                          <a:srgbClr val="FF0000"/>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rgbClr val="FF0000"/>
                          </a:solidFill>
                          <a:latin typeface="HY헤드라인M" panose="02030600000101010101" pitchFamily="18" charset="-127"/>
                          <a:ea typeface="HY헤드라인M" panose="02030600000101010101" pitchFamily="18" charset="-127"/>
                        </a:rPr>
                        <a:t>6.3%</a:t>
                      </a:r>
                      <a:endParaRPr lang="ko-KR" altLang="en-US" sz="1100" b="0" dirty="0">
                        <a:solidFill>
                          <a:srgbClr val="FF0000"/>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rgbClr val="FF0000"/>
                          </a:solidFill>
                          <a:latin typeface="HY헤드라인M" panose="02030600000101010101" pitchFamily="18" charset="-127"/>
                          <a:ea typeface="HY헤드라인M" panose="02030600000101010101" pitchFamily="18" charset="-127"/>
                        </a:rPr>
                        <a:t>3.1%</a:t>
                      </a:r>
                      <a:endParaRPr lang="ko-KR" altLang="en-US" sz="1100" b="0" dirty="0">
                        <a:solidFill>
                          <a:srgbClr val="FF0000"/>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rgbClr val="FF0000"/>
                          </a:solidFill>
                          <a:latin typeface="HY헤드라인M" panose="02030600000101010101" pitchFamily="18" charset="-127"/>
                          <a:ea typeface="HY헤드라인M" panose="02030600000101010101" pitchFamily="18" charset="-127"/>
                        </a:rPr>
                        <a:t>82.4%</a:t>
                      </a:r>
                      <a:endParaRPr lang="ko-KR" altLang="en-US" sz="1100" b="0" dirty="0">
                        <a:solidFill>
                          <a:srgbClr val="FF0000"/>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489637">
                <a:tc rowSpan="2">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2021</a:t>
                      </a:r>
                      <a:r>
                        <a:rPr lang="ko-KR" altLang="en-US" sz="1100" b="0" dirty="0" smtClean="0">
                          <a:solidFill>
                            <a:schemeClr val="tx1"/>
                          </a:solidFill>
                          <a:latin typeface="HY헤드라인M" panose="02030600000101010101" pitchFamily="18" charset="-127"/>
                          <a:ea typeface="HY헤드라인M" panose="02030600000101010101" pitchFamily="18" charset="-127"/>
                        </a:rPr>
                        <a:t>년</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목표</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60</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4</a:t>
                      </a:r>
                      <a:endParaRPr lang="en-US" altLang="ko-KR" sz="11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4</a:t>
                      </a:r>
                      <a:endParaRPr lang="en-US" altLang="ko-KR" sz="11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2</a:t>
                      </a:r>
                      <a:endParaRPr lang="en-US" altLang="ko-KR" sz="11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2</a:t>
                      </a:r>
                      <a:endParaRPr lang="en-US" altLang="ko-KR" sz="11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10</a:t>
                      </a:r>
                      <a:endParaRPr lang="en-US" altLang="ko-KR" sz="11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6</a:t>
                      </a:r>
                      <a:endParaRPr lang="en-US" altLang="ko-KR" sz="11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2</a:t>
                      </a:r>
                      <a:endParaRPr lang="en-US" altLang="ko-KR" sz="11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30</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r>
              <a:tr h="489637">
                <a:tc vMerge="1">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ko-KR" altLang="en-US" sz="1100" b="0" dirty="0" smtClean="0">
                          <a:solidFill>
                            <a:srgbClr val="FF0000"/>
                          </a:solidFill>
                          <a:latin typeface="HY헤드라인M" panose="02030600000101010101" pitchFamily="18" charset="-127"/>
                          <a:ea typeface="HY헤드라인M" panose="02030600000101010101" pitchFamily="18" charset="-127"/>
                        </a:rPr>
                        <a:t>목표 점유율</a:t>
                      </a:r>
                      <a:endParaRPr lang="ko-KR" altLang="en-US" sz="1100" b="0" dirty="0">
                        <a:solidFill>
                          <a:srgbClr val="FF0000"/>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latinLnBrk="1"/>
                      <a:r>
                        <a:rPr lang="en-US" altLang="ko-KR" sz="1100" b="0" dirty="0" smtClean="0">
                          <a:solidFill>
                            <a:srgbClr val="FF0000"/>
                          </a:solidFill>
                          <a:latin typeface="HY헤드라인M" panose="02030600000101010101" pitchFamily="18" charset="-127"/>
                          <a:ea typeface="HY헤드라인M" panose="02030600000101010101" pitchFamily="18" charset="-127"/>
                        </a:rPr>
                        <a:t>100%</a:t>
                      </a:r>
                      <a:endParaRPr lang="ko-KR" altLang="en-US" sz="1100" b="0" dirty="0">
                        <a:solidFill>
                          <a:srgbClr val="FF0000"/>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a:solidFill>
                            <a:srgbClr val="FF0000"/>
                          </a:solidFill>
                          <a:effectLst/>
                          <a:latin typeface="HY헤드라인M" panose="02030600000101010101" pitchFamily="18" charset="-127"/>
                          <a:ea typeface="HY헤드라인M" panose="02030600000101010101" pitchFamily="18" charset="-127"/>
                        </a:rPr>
                        <a:t>6.7%</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a:solidFill>
                            <a:srgbClr val="FF0000"/>
                          </a:solidFill>
                          <a:effectLst/>
                          <a:latin typeface="HY헤드라인M" panose="02030600000101010101" pitchFamily="18" charset="-127"/>
                          <a:ea typeface="HY헤드라인M" panose="02030600000101010101" pitchFamily="18" charset="-127"/>
                        </a:rPr>
                        <a:t>6.7%</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a:solidFill>
                            <a:srgbClr val="FF0000"/>
                          </a:solidFill>
                          <a:effectLst/>
                          <a:latin typeface="HY헤드라인M" panose="02030600000101010101" pitchFamily="18" charset="-127"/>
                          <a:ea typeface="HY헤드라인M" panose="02030600000101010101" pitchFamily="18" charset="-127"/>
                        </a:rPr>
                        <a:t>3.3%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a:solidFill>
                            <a:srgbClr val="FF0000"/>
                          </a:solidFill>
                          <a:effectLst/>
                          <a:latin typeface="HY헤드라인M" panose="02030600000101010101" pitchFamily="18" charset="-127"/>
                          <a:ea typeface="HY헤드라인M" panose="02030600000101010101" pitchFamily="18" charset="-127"/>
                        </a:rPr>
                        <a:t>3.3%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smtClean="0">
                          <a:solidFill>
                            <a:srgbClr val="FF0000"/>
                          </a:solidFill>
                          <a:effectLst/>
                          <a:latin typeface="HY헤드라인M" panose="02030600000101010101" pitchFamily="18" charset="-127"/>
                          <a:ea typeface="HY헤드라인M" panose="02030600000101010101" pitchFamily="18" charset="-127"/>
                        </a:rPr>
                        <a:t>16.7%</a:t>
                      </a:r>
                      <a:endParaRPr lang="en-US" altLang="ko-KR" sz="1100" b="0" i="0" u="none" strike="noStrike" dirty="0">
                        <a:solidFill>
                          <a:srgbClr val="FF0000"/>
                        </a:solidFill>
                        <a:effectLst/>
                        <a:latin typeface="HY헤드라인M" panose="02030600000101010101" pitchFamily="18" charset="-127"/>
                        <a:ea typeface="HY헤드라인M" panose="02030600000101010101" pitchFamily="18"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smtClean="0">
                          <a:solidFill>
                            <a:srgbClr val="FF0000"/>
                          </a:solidFill>
                          <a:effectLst/>
                          <a:latin typeface="HY헤드라인M" panose="02030600000101010101" pitchFamily="18" charset="-127"/>
                          <a:ea typeface="HY헤드라인M" panose="02030600000101010101" pitchFamily="18" charset="-127"/>
                        </a:rPr>
                        <a:t>10.0%</a:t>
                      </a:r>
                      <a:endParaRPr lang="en-US" altLang="ko-KR" sz="1100" b="0" i="0" u="none" strike="noStrike" dirty="0">
                        <a:solidFill>
                          <a:srgbClr val="FF0000"/>
                        </a:solidFill>
                        <a:effectLst/>
                        <a:latin typeface="HY헤드라인M" panose="02030600000101010101" pitchFamily="18" charset="-127"/>
                        <a:ea typeface="HY헤드라인M" panose="02030600000101010101" pitchFamily="18"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fontAlgn="ctr"/>
                      <a:r>
                        <a:rPr lang="en-US" altLang="ko-KR" sz="1100" b="0" i="0" u="none" strike="noStrike" dirty="0">
                          <a:solidFill>
                            <a:srgbClr val="FF0000"/>
                          </a:solidFill>
                          <a:effectLst/>
                          <a:latin typeface="HY헤드라인M" panose="02030600000101010101" pitchFamily="18" charset="-127"/>
                          <a:ea typeface="HY헤드라인M" panose="02030600000101010101" pitchFamily="18" charset="-127"/>
                        </a:rPr>
                        <a:t>3.3%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algn="ctr" latinLnBrk="1"/>
                      <a:r>
                        <a:rPr lang="en-US" altLang="ko-KR" sz="1100" b="0" dirty="0" smtClean="0">
                          <a:solidFill>
                            <a:srgbClr val="FF0000"/>
                          </a:solidFill>
                          <a:latin typeface="HY헤드라인M" panose="02030600000101010101" pitchFamily="18" charset="-127"/>
                          <a:ea typeface="HY헤드라인M" panose="02030600000101010101" pitchFamily="18" charset="-127"/>
                        </a:rPr>
                        <a:t>50.0%</a:t>
                      </a:r>
                      <a:endParaRPr lang="ko-KR" altLang="en-US" sz="1100" b="0" dirty="0">
                        <a:solidFill>
                          <a:srgbClr val="FF0000"/>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r>
              <a:tr h="489637">
                <a:tc rowSpan="2">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인원</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인원수</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119</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14</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16</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16</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22</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8</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16</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15</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12</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489637">
                <a:tc vMerge="1">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비율</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100%</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11.8%</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13.4%</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13.4%</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18.5%</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6.7%</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13.4%</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12.6%</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10.1%</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sp>
        <p:nvSpPr>
          <p:cNvPr id="6" name="제목 1"/>
          <p:cNvSpPr txBox="1">
            <a:spLocks/>
          </p:cNvSpPr>
          <p:nvPr/>
        </p:nvSpPr>
        <p:spPr>
          <a:xfrm>
            <a:off x="179386" y="5078634"/>
            <a:ext cx="8832603" cy="1322169"/>
          </a:xfrm>
          <a:prstGeom prst="rect">
            <a:avLst/>
          </a:prstGeom>
        </p:spPr>
        <p:txBody>
          <a:bodyPr anchor="ctr"/>
          <a:lstStyle>
            <a:lvl1pPr algn="l" defTabSz="910415" rtl="0" eaLnBrk="0" fontAlgn="base" latinLnBrk="1" hangingPunct="0">
              <a:spcBef>
                <a:spcPct val="0"/>
              </a:spcBef>
              <a:spcAft>
                <a:spcPct val="0"/>
              </a:spcAft>
              <a:defRPr sz="2400" b="1" kern="1200">
                <a:solidFill>
                  <a:schemeClr val="accent1">
                    <a:lumMod val="50000"/>
                  </a:schemeClr>
                </a:solidFill>
                <a:effectLst>
                  <a:outerShdw dist="50800" dir="2700000" algn="tl" rotWithShape="0">
                    <a:schemeClr val="bg1">
                      <a:alpha val="40000"/>
                    </a:schemeClr>
                  </a:outerShdw>
                </a:effectLst>
                <a:latin typeface="+mj-lt"/>
                <a:ea typeface="+mj-ea"/>
                <a:cs typeface="+mj-cs"/>
              </a:defRPr>
            </a:lvl1pPr>
            <a:lvl2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16858"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6pPr>
            <a:lvl7pPr marL="8337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250562"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6674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nSpc>
                <a:spcPct val="150000"/>
              </a:lnSpc>
            </a:pPr>
            <a:r>
              <a:rPr lang="en-US" altLang="ko-KR" sz="1300" b="0" dirty="0" smtClean="0">
                <a:solidFill>
                  <a:schemeClr val="tx1"/>
                </a:solidFill>
                <a:effectLst/>
                <a:latin typeface="HY헤드라인M" panose="02030600000101010101" pitchFamily="18" charset="-127"/>
                <a:ea typeface="HY헤드라인M" panose="02030600000101010101" pitchFamily="18" charset="-127"/>
              </a:rPr>
              <a:t>※ TCM </a:t>
            </a:r>
            <a:r>
              <a:rPr lang="ko-KR" altLang="en-US" sz="1300" b="0" dirty="0" smtClean="0">
                <a:solidFill>
                  <a:schemeClr val="tx1"/>
                </a:solidFill>
                <a:effectLst/>
                <a:latin typeface="HY헤드라인M" panose="02030600000101010101" pitchFamily="18" charset="-127"/>
                <a:ea typeface="HY헤드라인M" panose="02030600000101010101" pitchFamily="18" charset="-127"/>
              </a:rPr>
              <a:t>적용 기준</a:t>
            </a:r>
            <a:endParaRPr lang="en-US" altLang="ko-KR" sz="1300" b="0" dirty="0" smtClean="0">
              <a:solidFill>
                <a:schemeClr val="tx1"/>
              </a:solidFill>
              <a:effectLst/>
              <a:latin typeface="HY헤드라인M" panose="02030600000101010101" pitchFamily="18" charset="-127"/>
              <a:ea typeface="HY헤드라인M" panose="02030600000101010101" pitchFamily="18" charset="-127"/>
            </a:endParaRPr>
          </a:p>
          <a:p>
            <a:pPr>
              <a:lnSpc>
                <a:spcPct val="150000"/>
              </a:lnSpc>
            </a:pPr>
            <a:r>
              <a:rPr lang="en-US" altLang="ko-KR" sz="1300" b="0" dirty="0">
                <a:solidFill>
                  <a:schemeClr val="tx1"/>
                </a:solidFill>
                <a:effectLst/>
                <a:latin typeface="HY헤드라인M" panose="02030600000101010101" pitchFamily="18" charset="-127"/>
                <a:ea typeface="HY헤드라인M" panose="02030600000101010101" pitchFamily="18" charset="-127"/>
              </a:rPr>
              <a:t> </a:t>
            </a:r>
            <a:r>
              <a:rPr lang="en-US" altLang="ko-KR" sz="1300" b="0" dirty="0" smtClean="0">
                <a:solidFill>
                  <a:schemeClr val="tx1"/>
                </a:solidFill>
                <a:effectLst/>
                <a:latin typeface="HY헤드라인M" panose="02030600000101010101" pitchFamily="18" charset="-127"/>
                <a:ea typeface="HY헤드라인M" panose="02030600000101010101" pitchFamily="18" charset="-127"/>
              </a:rPr>
              <a:t>  1) 2020</a:t>
            </a:r>
            <a:r>
              <a:rPr lang="ko-KR" altLang="en-US" sz="1300" b="0" dirty="0" smtClean="0">
                <a:solidFill>
                  <a:schemeClr val="tx1"/>
                </a:solidFill>
                <a:effectLst/>
                <a:latin typeface="HY헤드라인M" panose="02030600000101010101" pitchFamily="18" charset="-127"/>
                <a:ea typeface="HY헤드라인M" panose="02030600000101010101" pitchFamily="18" charset="-127"/>
              </a:rPr>
              <a:t>년 실적 반영</a:t>
            </a:r>
            <a:endParaRPr lang="en-US" altLang="ko-KR" sz="1300" b="0" dirty="0" smtClean="0">
              <a:solidFill>
                <a:schemeClr val="tx1"/>
              </a:solidFill>
              <a:effectLst/>
              <a:latin typeface="HY헤드라인M" panose="02030600000101010101" pitchFamily="18" charset="-127"/>
              <a:ea typeface="HY헤드라인M" panose="02030600000101010101" pitchFamily="18" charset="-127"/>
            </a:endParaRPr>
          </a:p>
          <a:p>
            <a:pPr>
              <a:lnSpc>
                <a:spcPct val="150000"/>
              </a:lnSpc>
            </a:pPr>
            <a:r>
              <a:rPr lang="en-US" altLang="ko-KR" sz="1300" b="0" dirty="0">
                <a:solidFill>
                  <a:schemeClr val="tx1"/>
                </a:solidFill>
                <a:effectLst/>
                <a:latin typeface="HY헤드라인M" panose="02030600000101010101" pitchFamily="18" charset="-127"/>
                <a:ea typeface="HY헤드라인M" panose="02030600000101010101" pitchFamily="18" charset="-127"/>
              </a:rPr>
              <a:t> </a:t>
            </a:r>
            <a:r>
              <a:rPr lang="en-US" altLang="ko-KR" sz="1300" b="0" dirty="0" smtClean="0">
                <a:solidFill>
                  <a:schemeClr val="tx1"/>
                </a:solidFill>
                <a:effectLst/>
                <a:latin typeface="HY헤드라인M" panose="02030600000101010101" pitchFamily="18" charset="-127"/>
                <a:ea typeface="HY헤드라인M" panose="02030600000101010101" pitchFamily="18" charset="-127"/>
              </a:rPr>
              <a:t>  2) </a:t>
            </a:r>
            <a:r>
              <a:rPr lang="ko-KR" altLang="en-US" sz="1300" b="0" dirty="0" smtClean="0">
                <a:solidFill>
                  <a:schemeClr val="tx1"/>
                </a:solidFill>
                <a:effectLst/>
                <a:latin typeface="HY헤드라인M" panose="02030600000101010101" pitchFamily="18" charset="-127"/>
                <a:ea typeface="HY헤드라인M" panose="02030600000101010101" pitchFamily="18" charset="-127"/>
              </a:rPr>
              <a:t>인원감소에 따른 </a:t>
            </a:r>
            <a:r>
              <a:rPr lang="en-US" altLang="ko-KR" sz="1300" b="0" dirty="0" smtClean="0">
                <a:solidFill>
                  <a:schemeClr val="tx1"/>
                </a:solidFill>
                <a:effectLst/>
                <a:latin typeface="HY헤드라인M" panose="02030600000101010101" pitchFamily="18" charset="-127"/>
                <a:ea typeface="HY헤드라인M" panose="02030600000101010101" pitchFamily="18" charset="-127"/>
              </a:rPr>
              <a:t>TCM </a:t>
            </a:r>
            <a:r>
              <a:rPr lang="ko-KR" altLang="en-US" sz="1300" b="0" dirty="0" smtClean="0">
                <a:solidFill>
                  <a:schemeClr val="tx1"/>
                </a:solidFill>
                <a:effectLst/>
                <a:latin typeface="HY헤드라인M" panose="02030600000101010101" pitchFamily="18" charset="-127"/>
                <a:ea typeface="HY헤드라인M" panose="02030600000101010101" pitchFamily="18" charset="-127"/>
              </a:rPr>
              <a:t>인정 </a:t>
            </a:r>
            <a:r>
              <a:rPr lang="en-US" altLang="ko-KR" sz="1300" b="0" dirty="0" smtClean="0">
                <a:solidFill>
                  <a:schemeClr val="tx1"/>
                </a:solidFill>
                <a:effectLst/>
                <a:latin typeface="HY헤드라인M" panose="02030600000101010101" pitchFamily="18" charset="-127"/>
                <a:ea typeface="HY헤드라인M" panose="02030600000101010101" pitchFamily="18" charset="-127"/>
              </a:rPr>
              <a:t>45,000</a:t>
            </a:r>
            <a:r>
              <a:rPr lang="ko-KR" altLang="en-US" sz="1300" b="0" dirty="0" smtClean="0">
                <a:solidFill>
                  <a:schemeClr val="tx1"/>
                </a:solidFill>
                <a:effectLst/>
                <a:latin typeface="HY헤드라인M" panose="02030600000101010101" pitchFamily="18" charset="-127"/>
                <a:ea typeface="HY헤드라인M" panose="02030600000101010101" pitchFamily="18" charset="-127"/>
              </a:rPr>
              <a:t>천원</a:t>
            </a:r>
            <a:r>
              <a:rPr lang="en-US" altLang="ko-KR" sz="1300" b="0" dirty="0" smtClean="0">
                <a:solidFill>
                  <a:schemeClr val="tx1"/>
                </a:solidFill>
                <a:effectLst/>
                <a:latin typeface="HY헤드라인M" panose="02030600000101010101" pitchFamily="18" charset="-127"/>
                <a:ea typeface="HY헤드라인M" panose="02030600000101010101" pitchFamily="18" charset="-127"/>
              </a:rPr>
              <a:t>/</a:t>
            </a:r>
            <a:r>
              <a:rPr lang="ko-KR" altLang="en-US" sz="1300" b="0" dirty="0" smtClean="0">
                <a:solidFill>
                  <a:schemeClr val="tx1"/>
                </a:solidFill>
                <a:effectLst/>
                <a:latin typeface="HY헤드라인M" panose="02030600000101010101" pitchFamily="18" charset="-127"/>
                <a:ea typeface="HY헤드라인M" panose="02030600000101010101" pitchFamily="18" charset="-127"/>
              </a:rPr>
              <a:t>년 </a:t>
            </a:r>
            <a:r>
              <a:rPr lang="en-US" altLang="ko-KR" sz="1300" b="0" dirty="0" smtClean="0">
                <a:solidFill>
                  <a:schemeClr val="tx1"/>
                </a:solidFill>
                <a:effectLst/>
                <a:latin typeface="HY헤드라인M" panose="02030600000101010101" pitchFamily="18" charset="-127"/>
                <a:ea typeface="HY헤드라인M" panose="02030600000101010101" pitchFamily="18" charset="-127"/>
              </a:rPr>
              <a:t>: TCM</a:t>
            </a:r>
            <a:r>
              <a:rPr lang="ko-KR" altLang="en-US" sz="1300" b="0" dirty="0" smtClean="0">
                <a:solidFill>
                  <a:schemeClr val="tx1"/>
                </a:solidFill>
                <a:effectLst/>
                <a:latin typeface="HY헤드라인M" panose="02030600000101010101" pitchFamily="18" charset="-127"/>
                <a:ea typeface="HY헤드라인M" panose="02030600000101010101" pitchFamily="18" charset="-127"/>
              </a:rPr>
              <a:t>에 반드시 반영</a:t>
            </a:r>
            <a:endParaRPr lang="en-US" altLang="ko-KR" sz="1300" b="0" dirty="0" smtClean="0">
              <a:solidFill>
                <a:schemeClr val="tx1"/>
              </a:solidFill>
              <a:effectLst/>
              <a:latin typeface="HY헤드라인M" panose="02030600000101010101" pitchFamily="18" charset="-127"/>
              <a:ea typeface="HY헤드라인M" panose="02030600000101010101" pitchFamily="18" charset="-127"/>
            </a:endParaRPr>
          </a:p>
          <a:p>
            <a:pPr>
              <a:lnSpc>
                <a:spcPct val="150000"/>
              </a:lnSpc>
            </a:pPr>
            <a:r>
              <a:rPr lang="en-US" altLang="ko-KR" sz="1300" b="0" dirty="0">
                <a:solidFill>
                  <a:schemeClr val="tx1"/>
                </a:solidFill>
                <a:effectLst/>
                <a:latin typeface="HY헤드라인M" panose="02030600000101010101" pitchFamily="18" charset="-127"/>
                <a:ea typeface="HY헤드라인M" panose="02030600000101010101" pitchFamily="18" charset="-127"/>
              </a:rPr>
              <a:t> </a:t>
            </a:r>
            <a:r>
              <a:rPr lang="en-US" altLang="ko-KR" sz="1300" b="0" dirty="0" smtClean="0">
                <a:solidFill>
                  <a:schemeClr val="tx1"/>
                </a:solidFill>
                <a:effectLst/>
                <a:latin typeface="HY헤드라인M" panose="02030600000101010101" pitchFamily="18" charset="-127"/>
                <a:ea typeface="HY헤드라인M" panose="02030600000101010101" pitchFamily="18" charset="-127"/>
              </a:rPr>
              <a:t>  3) </a:t>
            </a:r>
            <a:r>
              <a:rPr lang="ko-KR" altLang="en-US" sz="1300" b="0" dirty="0" smtClean="0">
                <a:solidFill>
                  <a:schemeClr val="tx1"/>
                </a:solidFill>
                <a:effectLst/>
                <a:latin typeface="HY헤드라인M" panose="02030600000101010101" pitchFamily="18" charset="-127"/>
                <a:ea typeface="HY헤드라인M" panose="02030600000101010101" pitchFamily="18" charset="-127"/>
              </a:rPr>
              <a:t>사후원가 반영분만 인정 </a:t>
            </a:r>
            <a:endParaRPr lang="ko-KR" altLang="en-US" sz="1300" b="0" dirty="0">
              <a:solidFill>
                <a:schemeClr val="tx1"/>
              </a:solidFill>
              <a:effectLst/>
              <a:latin typeface="HY헤드라인M" panose="02030600000101010101" pitchFamily="18" charset="-127"/>
              <a:ea typeface="HY헤드라인M" panose="02030600000101010101" pitchFamily="18" charset="-127"/>
            </a:endParaRPr>
          </a:p>
        </p:txBody>
      </p:sp>
      <p:sp>
        <p:nvSpPr>
          <p:cNvPr id="5" name="제목 1"/>
          <p:cNvSpPr txBox="1">
            <a:spLocks/>
          </p:cNvSpPr>
          <p:nvPr/>
        </p:nvSpPr>
        <p:spPr>
          <a:xfrm>
            <a:off x="7643893" y="815438"/>
            <a:ext cx="1401253" cy="267886"/>
          </a:xfrm>
          <a:prstGeom prst="rect">
            <a:avLst/>
          </a:prstGeom>
        </p:spPr>
        <p:txBody>
          <a:bodyPr anchor="ctr"/>
          <a:lstStyle>
            <a:lvl1pPr algn="l" defTabSz="910415" rtl="0" eaLnBrk="0" fontAlgn="base" latinLnBrk="1" hangingPunct="0">
              <a:spcBef>
                <a:spcPct val="0"/>
              </a:spcBef>
              <a:spcAft>
                <a:spcPct val="0"/>
              </a:spcAft>
              <a:defRPr sz="2400" b="1" kern="1200">
                <a:solidFill>
                  <a:schemeClr val="accent1">
                    <a:lumMod val="50000"/>
                  </a:schemeClr>
                </a:solidFill>
                <a:effectLst>
                  <a:outerShdw dist="50800" dir="2700000" algn="tl" rotWithShape="0">
                    <a:schemeClr val="bg1">
                      <a:alpha val="40000"/>
                    </a:schemeClr>
                  </a:outerShdw>
                </a:effectLst>
                <a:latin typeface="+mj-lt"/>
                <a:ea typeface="+mj-ea"/>
                <a:cs typeface="+mj-cs"/>
              </a:defRPr>
            </a:lvl1pPr>
            <a:lvl2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16858"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6pPr>
            <a:lvl7pPr marL="8337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250562"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6674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r">
              <a:lnSpc>
                <a:spcPct val="150000"/>
              </a:lnSpc>
            </a:pPr>
            <a:r>
              <a:rPr lang="ko-KR" altLang="en-US" sz="1100" b="0" dirty="0" smtClean="0">
                <a:solidFill>
                  <a:schemeClr val="tx1"/>
                </a:solidFill>
                <a:effectLst/>
                <a:latin typeface="HY헤드라인M" panose="02030600000101010101" pitchFamily="18" charset="-127"/>
                <a:ea typeface="HY헤드라인M" panose="02030600000101010101" pitchFamily="18" charset="-127"/>
              </a:rPr>
              <a:t>단위 </a:t>
            </a:r>
            <a:r>
              <a:rPr lang="en-US" altLang="ko-KR" sz="1100" b="0" dirty="0" smtClean="0">
                <a:solidFill>
                  <a:schemeClr val="tx1"/>
                </a:solidFill>
                <a:effectLst/>
                <a:latin typeface="HY헤드라인M" panose="02030600000101010101" pitchFamily="18" charset="-127"/>
                <a:ea typeface="HY헤드라인M" panose="02030600000101010101" pitchFamily="18" charset="-127"/>
              </a:rPr>
              <a:t>: </a:t>
            </a:r>
            <a:r>
              <a:rPr lang="ko-KR" altLang="en-US" sz="1100" b="0" dirty="0" err="1" smtClean="0">
                <a:solidFill>
                  <a:schemeClr val="tx1"/>
                </a:solidFill>
                <a:effectLst/>
                <a:latin typeface="HY헤드라인M" panose="02030600000101010101" pitchFamily="18" charset="-127"/>
                <a:ea typeface="HY헤드라인M" panose="02030600000101010101" pitchFamily="18" charset="-127"/>
              </a:rPr>
              <a:t>억원</a:t>
            </a:r>
            <a:endParaRPr lang="ko-KR" altLang="en-US" sz="1100" b="0" dirty="0">
              <a:solidFill>
                <a:schemeClr val="tx1"/>
              </a:solidFill>
              <a:effectLst/>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903820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1"/>
          <p:cNvSpPr txBox="1">
            <a:spLocks/>
          </p:cNvSpPr>
          <p:nvPr/>
        </p:nvSpPr>
        <p:spPr>
          <a:xfrm>
            <a:off x="146304" y="0"/>
            <a:ext cx="5554280" cy="692696"/>
          </a:xfrm>
          <a:prstGeom prst="rect">
            <a:avLst/>
          </a:prstGeom>
        </p:spPr>
        <p:txBody>
          <a:bodyPr anchor="ctr"/>
          <a:lstStyle>
            <a:lvl1pPr algn="l" defTabSz="910415" rtl="0" eaLnBrk="0" fontAlgn="base" latinLnBrk="1" hangingPunct="0">
              <a:spcBef>
                <a:spcPct val="0"/>
              </a:spcBef>
              <a:spcAft>
                <a:spcPct val="0"/>
              </a:spcAft>
              <a:defRPr sz="2400" b="1" kern="1200">
                <a:solidFill>
                  <a:schemeClr val="accent1">
                    <a:lumMod val="50000"/>
                  </a:schemeClr>
                </a:solidFill>
                <a:effectLst>
                  <a:outerShdw dist="50800" dir="2700000" algn="tl" rotWithShape="0">
                    <a:schemeClr val="bg1">
                      <a:alpha val="40000"/>
                    </a:schemeClr>
                  </a:outerShdw>
                </a:effectLst>
                <a:latin typeface="+mj-lt"/>
                <a:ea typeface="+mj-ea"/>
                <a:cs typeface="+mj-cs"/>
              </a:defRPr>
            </a:lvl1pPr>
            <a:lvl2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16858"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6pPr>
            <a:lvl7pPr marL="8337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250562"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6674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lang="en-US" altLang="ko-KR" sz="2200" dirty="0">
                <a:latin typeface="HY헤드라인M" panose="02030600000101010101" pitchFamily="18" charset="-127"/>
                <a:ea typeface="HY헤드라인M" panose="02030600000101010101" pitchFamily="18" charset="-127"/>
              </a:rPr>
              <a:t>2021</a:t>
            </a:r>
            <a:r>
              <a:rPr lang="ko-KR" altLang="en-US" sz="2200" dirty="0">
                <a:latin typeface="HY헤드라인M" panose="02030600000101010101" pitchFamily="18" charset="-127"/>
                <a:ea typeface="HY헤드라인M" panose="02030600000101010101" pitchFamily="18" charset="-127"/>
              </a:rPr>
              <a:t>년 </a:t>
            </a:r>
            <a:r>
              <a:rPr lang="en-US" altLang="ko-KR" sz="2200" dirty="0">
                <a:latin typeface="HY헤드라인M" panose="02030600000101010101" pitchFamily="18" charset="-127"/>
                <a:ea typeface="HY헤드라인M" panose="02030600000101010101" pitchFamily="18" charset="-127"/>
              </a:rPr>
              <a:t>TCM </a:t>
            </a:r>
            <a:r>
              <a:rPr lang="ko-KR" altLang="en-US" sz="2200" dirty="0">
                <a:latin typeface="HY헤드라인M" panose="02030600000101010101" pitchFamily="18" charset="-127"/>
                <a:ea typeface="HY헤드라인M" panose="02030600000101010101" pitchFamily="18" charset="-127"/>
              </a:rPr>
              <a:t>계획서</a:t>
            </a:r>
            <a:r>
              <a:rPr lang="en-US" altLang="ko-KR" sz="2200" dirty="0">
                <a:latin typeface="HY헤드라인M" panose="02030600000101010101" pitchFamily="18" charset="-127"/>
                <a:ea typeface="HY헤드라인M" panose="02030600000101010101" pitchFamily="18" charset="-127"/>
              </a:rPr>
              <a:t>(00</a:t>
            </a:r>
            <a:r>
              <a:rPr lang="ko-KR" altLang="en-US" sz="2200" dirty="0">
                <a:latin typeface="HY헤드라인M" panose="02030600000101010101" pitchFamily="18" charset="-127"/>
                <a:ea typeface="HY헤드라인M" panose="02030600000101010101" pitchFamily="18" charset="-127"/>
              </a:rPr>
              <a:t>담당</a:t>
            </a:r>
            <a:r>
              <a:rPr lang="en-US" altLang="ko-KR" sz="2200" dirty="0">
                <a:latin typeface="HY헤드라인M" panose="02030600000101010101" pitchFamily="18" charset="-127"/>
                <a:ea typeface="HY헤드라인M" panose="02030600000101010101" pitchFamily="18" charset="-127"/>
              </a:rPr>
              <a:t>)</a:t>
            </a:r>
            <a:endParaRPr lang="ko-KR" altLang="en-US" sz="2200" dirty="0">
              <a:solidFill>
                <a:schemeClr val="tx2"/>
              </a:solidFill>
              <a:latin typeface="HY헤드라인M" panose="02030600000101010101" pitchFamily="18" charset="-127"/>
              <a:ea typeface="HY헤드라인M" panose="02030600000101010101" pitchFamily="18" charset="-127"/>
            </a:endParaRPr>
          </a:p>
        </p:txBody>
      </p:sp>
      <p:graphicFrame>
        <p:nvGraphicFramePr>
          <p:cNvPr id="5" name="차트 4"/>
          <p:cNvGraphicFramePr/>
          <p:nvPr>
            <p:extLst>
              <p:ext uri="{D42A27DB-BD31-4B8C-83A1-F6EECF244321}">
                <p14:modId xmlns:p14="http://schemas.microsoft.com/office/powerpoint/2010/main" val="3489013343"/>
              </p:ext>
            </p:extLst>
          </p:nvPr>
        </p:nvGraphicFramePr>
        <p:xfrm>
          <a:off x="245292" y="1108677"/>
          <a:ext cx="8684528" cy="31997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표 9"/>
          <p:cNvGraphicFramePr>
            <a:graphicFrameLocks noGrp="1"/>
          </p:cNvGraphicFramePr>
          <p:nvPr>
            <p:extLst>
              <p:ext uri="{D42A27DB-BD31-4B8C-83A1-F6EECF244321}">
                <p14:modId xmlns:p14="http://schemas.microsoft.com/office/powerpoint/2010/main" val="2123017808"/>
              </p:ext>
            </p:extLst>
          </p:nvPr>
        </p:nvGraphicFramePr>
        <p:xfrm>
          <a:off x="245291" y="4514336"/>
          <a:ext cx="8684528" cy="1909716"/>
        </p:xfrm>
        <a:graphic>
          <a:graphicData uri="http://schemas.openxmlformats.org/drawingml/2006/table">
            <a:tbl>
              <a:tblPr firstRow="1" bandRow="1">
                <a:tableStyleId>{5C22544A-7EE6-4342-B048-85BDC9FD1C3A}</a:tableStyleId>
              </a:tblPr>
              <a:tblGrid>
                <a:gridCol w="899768"/>
                <a:gridCol w="778476"/>
                <a:gridCol w="778476"/>
                <a:gridCol w="778476"/>
                <a:gridCol w="778476"/>
                <a:gridCol w="778476"/>
                <a:gridCol w="778476"/>
                <a:gridCol w="778476"/>
                <a:gridCol w="778476"/>
                <a:gridCol w="778476"/>
                <a:gridCol w="778476"/>
              </a:tblGrid>
              <a:tr h="477429">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항목</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목표</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합계</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20</a:t>
                      </a:r>
                      <a:r>
                        <a:rPr lang="ko-KR" altLang="en-US" sz="1100" b="0" dirty="0" smtClean="0">
                          <a:solidFill>
                            <a:schemeClr val="tx1"/>
                          </a:solidFill>
                          <a:latin typeface="HY헤드라인M" panose="02030600000101010101" pitchFamily="18" charset="-127"/>
                          <a:ea typeface="HY헤드라인M" panose="02030600000101010101" pitchFamily="18" charset="-127"/>
                        </a:rPr>
                        <a:t>년</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실적</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21</a:t>
                      </a:r>
                      <a:r>
                        <a:rPr lang="ko-KR" altLang="en-US" sz="1100" b="0" dirty="0" smtClean="0">
                          <a:solidFill>
                            <a:schemeClr val="tx1"/>
                          </a:solidFill>
                          <a:latin typeface="HY헤드라인M" panose="02030600000101010101" pitchFamily="18" charset="-127"/>
                          <a:ea typeface="HY헤드라인M" panose="02030600000101010101" pitchFamily="18" charset="-127"/>
                        </a:rPr>
                        <a:t>년</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계획</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재료비</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운반비</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00</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00</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00</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00</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r>
              <a:tr h="477429">
                <a:tc>
                  <a:txBody>
                    <a:bodyPr/>
                    <a:lstStyle/>
                    <a:p>
                      <a:pPr algn="ctr" latinLnBrk="1"/>
                      <a:r>
                        <a:rPr lang="ko-KR" altLang="en-US" sz="1100" b="0" baseline="0" dirty="0" smtClean="0">
                          <a:solidFill>
                            <a:schemeClr val="tx1"/>
                          </a:solidFill>
                          <a:latin typeface="HY헤드라인M" panose="02030600000101010101" pitchFamily="18" charset="-127"/>
                          <a:ea typeface="HY헤드라인M" panose="02030600000101010101" pitchFamily="18" charset="-127"/>
                        </a:rPr>
                        <a:t>금액</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20000"/>
                        </a:lnSpc>
                      </a:pP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20000"/>
                        </a:lnSpc>
                      </a:pP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477429">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건수</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20000"/>
                        </a:lnSpc>
                      </a:pP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20000"/>
                        </a:lnSpc>
                      </a:pP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477429">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전년대비</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20000"/>
                        </a:lnSpc>
                      </a:pP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20000"/>
                        </a:lnSpc>
                      </a:pP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제목 1"/>
          <p:cNvSpPr txBox="1">
            <a:spLocks/>
          </p:cNvSpPr>
          <p:nvPr/>
        </p:nvSpPr>
        <p:spPr>
          <a:xfrm>
            <a:off x="7826837" y="919206"/>
            <a:ext cx="1102982" cy="316477"/>
          </a:xfrm>
          <a:prstGeom prst="rect">
            <a:avLst/>
          </a:prstGeom>
        </p:spPr>
        <p:txBody>
          <a:bodyPr anchor="ctr"/>
          <a:lstStyle>
            <a:lvl1pPr algn="l" defTabSz="910415" rtl="0" eaLnBrk="0" fontAlgn="base" latinLnBrk="1" hangingPunct="0">
              <a:spcBef>
                <a:spcPct val="0"/>
              </a:spcBef>
              <a:spcAft>
                <a:spcPct val="0"/>
              </a:spcAft>
              <a:defRPr sz="2400" b="1" kern="1200">
                <a:solidFill>
                  <a:schemeClr val="accent1">
                    <a:lumMod val="50000"/>
                  </a:schemeClr>
                </a:solidFill>
                <a:effectLst>
                  <a:outerShdw dist="50800" dir="2700000" algn="tl" rotWithShape="0">
                    <a:schemeClr val="bg1">
                      <a:alpha val="40000"/>
                    </a:schemeClr>
                  </a:outerShdw>
                </a:effectLst>
                <a:latin typeface="+mj-lt"/>
                <a:ea typeface="+mj-ea"/>
                <a:cs typeface="+mj-cs"/>
              </a:defRPr>
            </a:lvl1pPr>
            <a:lvl2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16858"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6pPr>
            <a:lvl7pPr marL="8337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250562"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6674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r">
              <a:lnSpc>
                <a:spcPct val="150000"/>
              </a:lnSpc>
            </a:pPr>
            <a:r>
              <a:rPr lang="ko-KR" altLang="en-US" sz="1100" b="0" dirty="0" smtClean="0">
                <a:solidFill>
                  <a:schemeClr val="tx1"/>
                </a:solidFill>
                <a:effectLst/>
                <a:latin typeface="HY헤드라인M" panose="02030600000101010101" pitchFamily="18" charset="-127"/>
                <a:ea typeface="HY헤드라인M" panose="02030600000101010101" pitchFamily="18" charset="-127"/>
              </a:rPr>
              <a:t>단위 </a:t>
            </a:r>
            <a:r>
              <a:rPr lang="en-US" altLang="ko-KR" sz="1100" b="0" dirty="0" smtClean="0">
                <a:solidFill>
                  <a:schemeClr val="tx1"/>
                </a:solidFill>
                <a:effectLst/>
                <a:latin typeface="HY헤드라인M" panose="02030600000101010101" pitchFamily="18" charset="-127"/>
                <a:ea typeface="HY헤드라인M" panose="02030600000101010101" pitchFamily="18" charset="-127"/>
              </a:rPr>
              <a:t>: </a:t>
            </a:r>
            <a:r>
              <a:rPr lang="ko-KR" altLang="en-US" sz="1100" b="0" dirty="0" smtClean="0">
                <a:solidFill>
                  <a:schemeClr val="tx1"/>
                </a:solidFill>
                <a:effectLst/>
                <a:latin typeface="HY헤드라인M" panose="02030600000101010101" pitchFamily="18" charset="-127"/>
                <a:ea typeface="HY헤드라인M" panose="02030600000101010101" pitchFamily="18" charset="-127"/>
              </a:rPr>
              <a:t>천원</a:t>
            </a:r>
            <a:endParaRPr lang="ko-KR" altLang="en-US" sz="1100" b="0" dirty="0">
              <a:solidFill>
                <a:schemeClr val="tx1"/>
              </a:solidFill>
              <a:effectLst/>
              <a:latin typeface="HY헤드라인M" panose="02030600000101010101" pitchFamily="18" charset="-127"/>
              <a:ea typeface="HY헤드라인M" panose="02030600000101010101" pitchFamily="18" charset="-127"/>
            </a:endParaRPr>
          </a:p>
        </p:txBody>
      </p:sp>
      <p:sp>
        <p:nvSpPr>
          <p:cNvPr id="12" name="모서리가 둥근 직사각형 11"/>
          <p:cNvSpPr/>
          <p:nvPr/>
        </p:nvSpPr>
        <p:spPr>
          <a:xfrm>
            <a:off x="2034715" y="692696"/>
            <a:ext cx="5858025" cy="2347783"/>
          </a:xfrm>
          <a:prstGeom prst="round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ko-KR" altLang="en-US" sz="1500" dirty="0" smtClean="0">
                <a:solidFill>
                  <a:srgbClr val="FF0000"/>
                </a:solidFill>
              </a:rPr>
              <a:t>◎ 항목은 계정항목으로 구분</a:t>
            </a:r>
            <a:endParaRPr lang="en-US" altLang="ko-KR" sz="1500" dirty="0" smtClean="0">
              <a:solidFill>
                <a:srgbClr val="FF0000"/>
              </a:solidFill>
            </a:endParaRPr>
          </a:p>
          <a:p>
            <a:pPr>
              <a:lnSpc>
                <a:spcPct val="150000"/>
              </a:lnSpc>
            </a:pPr>
            <a:r>
              <a:rPr lang="ko-KR" altLang="en-US" sz="1500" dirty="0" smtClean="0">
                <a:solidFill>
                  <a:srgbClr val="FF0000"/>
                </a:solidFill>
              </a:rPr>
              <a:t>    </a:t>
            </a:r>
            <a:r>
              <a:rPr lang="en-US" altLang="ko-KR" sz="1500" dirty="0" smtClean="0">
                <a:solidFill>
                  <a:srgbClr val="FF0000"/>
                </a:solidFill>
              </a:rPr>
              <a:t>- </a:t>
            </a:r>
            <a:r>
              <a:rPr lang="ko-KR" altLang="en-US" sz="1500" dirty="0" smtClean="0">
                <a:solidFill>
                  <a:srgbClr val="FF0000"/>
                </a:solidFill>
              </a:rPr>
              <a:t>재료비 </a:t>
            </a:r>
            <a:r>
              <a:rPr lang="en-US" altLang="ko-KR" sz="1500" dirty="0" smtClean="0">
                <a:solidFill>
                  <a:srgbClr val="FF0000"/>
                </a:solidFill>
              </a:rPr>
              <a:t>/ </a:t>
            </a:r>
            <a:r>
              <a:rPr lang="ko-KR" altLang="en-US" sz="1500" dirty="0" smtClean="0">
                <a:solidFill>
                  <a:srgbClr val="FF0000"/>
                </a:solidFill>
              </a:rPr>
              <a:t>인건비 </a:t>
            </a:r>
            <a:r>
              <a:rPr lang="en-US" altLang="ko-KR" sz="1500" dirty="0" smtClean="0">
                <a:solidFill>
                  <a:srgbClr val="FF0000"/>
                </a:solidFill>
              </a:rPr>
              <a:t>/ </a:t>
            </a:r>
            <a:r>
              <a:rPr lang="ko-KR" altLang="en-US" sz="1500" dirty="0" smtClean="0">
                <a:solidFill>
                  <a:srgbClr val="FF0000"/>
                </a:solidFill>
              </a:rPr>
              <a:t>수선 </a:t>
            </a:r>
            <a:r>
              <a:rPr lang="en-US" altLang="ko-KR" sz="1500" dirty="0" smtClean="0">
                <a:solidFill>
                  <a:srgbClr val="FF0000"/>
                </a:solidFill>
              </a:rPr>
              <a:t>/ </a:t>
            </a:r>
            <a:r>
              <a:rPr lang="ko-KR" altLang="en-US" sz="1500" dirty="0" smtClean="0">
                <a:solidFill>
                  <a:srgbClr val="FF0000"/>
                </a:solidFill>
              </a:rPr>
              <a:t>소모품 </a:t>
            </a:r>
            <a:r>
              <a:rPr lang="en-US" altLang="ko-KR" sz="1500" dirty="0" smtClean="0">
                <a:solidFill>
                  <a:srgbClr val="FF0000"/>
                </a:solidFill>
              </a:rPr>
              <a:t>/ </a:t>
            </a:r>
            <a:r>
              <a:rPr lang="ko-KR" altLang="en-US" sz="1500" dirty="0" smtClean="0">
                <a:solidFill>
                  <a:srgbClr val="FF0000"/>
                </a:solidFill>
              </a:rPr>
              <a:t>전력비 </a:t>
            </a:r>
            <a:endParaRPr lang="en-US" altLang="ko-KR" sz="1500" dirty="0" smtClean="0">
              <a:solidFill>
                <a:srgbClr val="FF0000"/>
              </a:solidFill>
            </a:endParaRPr>
          </a:p>
          <a:p>
            <a:pPr>
              <a:lnSpc>
                <a:spcPct val="150000"/>
              </a:lnSpc>
            </a:pPr>
            <a:r>
              <a:rPr lang="en-US" altLang="ko-KR" sz="1500" dirty="0">
                <a:solidFill>
                  <a:srgbClr val="FF0000"/>
                </a:solidFill>
              </a:rPr>
              <a:t> </a:t>
            </a:r>
            <a:r>
              <a:rPr lang="en-US" altLang="ko-KR" sz="1500" dirty="0" smtClean="0">
                <a:solidFill>
                  <a:srgbClr val="FF0000"/>
                </a:solidFill>
              </a:rPr>
              <a:t>     / </a:t>
            </a:r>
            <a:r>
              <a:rPr lang="ko-KR" altLang="en-US" sz="1500" dirty="0" err="1" smtClean="0">
                <a:solidFill>
                  <a:srgbClr val="FF0000"/>
                </a:solidFill>
              </a:rPr>
              <a:t>금형비</a:t>
            </a:r>
            <a:r>
              <a:rPr lang="ko-KR" altLang="en-US" sz="1500" dirty="0" smtClean="0">
                <a:solidFill>
                  <a:srgbClr val="FF0000"/>
                </a:solidFill>
              </a:rPr>
              <a:t> </a:t>
            </a:r>
            <a:r>
              <a:rPr lang="en-US" altLang="ko-KR" sz="1500" dirty="0" smtClean="0">
                <a:solidFill>
                  <a:srgbClr val="FF0000"/>
                </a:solidFill>
              </a:rPr>
              <a:t>/ </a:t>
            </a:r>
            <a:r>
              <a:rPr lang="ko-KR" altLang="en-US" sz="1500" dirty="0" smtClean="0">
                <a:solidFill>
                  <a:srgbClr val="FF0000"/>
                </a:solidFill>
              </a:rPr>
              <a:t>윤활유 </a:t>
            </a:r>
            <a:r>
              <a:rPr lang="en-US" altLang="ko-KR" sz="1500" dirty="0" smtClean="0">
                <a:solidFill>
                  <a:srgbClr val="FF0000"/>
                </a:solidFill>
              </a:rPr>
              <a:t>/ </a:t>
            </a:r>
            <a:r>
              <a:rPr lang="ko-KR" altLang="en-US" sz="1500" dirty="0" smtClean="0">
                <a:solidFill>
                  <a:srgbClr val="FF0000"/>
                </a:solidFill>
              </a:rPr>
              <a:t>화공약품 </a:t>
            </a:r>
            <a:r>
              <a:rPr lang="en-US" altLang="ko-KR" sz="1500" dirty="0" smtClean="0">
                <a:solidFill>
                  <a:srgbClr val="FF0000"/>
                </a:solidFill>
              </a:rPr>
              <a:t>/ </a:t>
            </a:r>
            <a:r>
              <a:rPr lang="ko-KR" altLang="en-US" sz="1500" dirty="0" smtClean="0">
                <a:solidFill>
                  <a:srgbClr val="FF0000"/>
                </a:solidFill>
              </a:rPr>
              <a:t>수도 </a:t>
            </a:r>
            <a:r>
              <a:rPr lang="en-US" altLang="ko-KR" sz="1500" dirty="0" smtClean="0">
                <a:solidFill>
                  <a:srgbClr val="FF0000"/>
                </a:solidFill>
              </a:rPr>
              <a:t>/ </a:t>
            </a:r>
            <a:r>
              <a:rPr lang="ko-KR" altLang="en-US" sz="1500" dirty="0" smtClean="0">
                <a:solidFill>
                  <a:srgbClr val="FF0000"/>
                </a:solidFill>
              </a:rPr>
              <a:t>운반비 </a:t>
            </a:r>
            <a:endParaRPr lang="en-US" altLang="ko-KR" sz="1500" dirty="0" smtClean="0">
              <a:solidFill>
                <a:srgbClr val="FF0000"/>
              </a:solidFill>
            </a:endParaRPr>
          </a:p>
          <a:p>
            <a:pPr>
              <a:lnSpc>
                <a:spcPct val="150000"/>
              </a:lnSpc>
            </a:pPr>
            <a:r>
              <a:rPr lang="en-US" altLang="ko-KR" sz="1500" dirty="0">
                <a:solidFill>
                  <a:srgbClr val="FF0000"/>
                </a:solidFill>
              </a:rPr>
              <a:t> </a:t>
            </a:r>
            <a:r>
              <a:rPr lang="en-US" altLang="ko-KR" sz="1500" dirty="0" smtClean="0">
                <a:solidFill>
                  <a:srgbClr val="FF0000"/>
                </a:solidFill>
              </a:rPr>
              <a:t>    / </a:t>
            </a:r>
            <a:r>
              <a:rPr lang="ko-KR" altLang="en-US" sz="1500" dirty="0" smtClean="0">
                <a:solidFill>
                  <a:srgbClr val="FF0000"/>
                </a:solidFill>
              </a:rPr>
              <a:t>교육비 </a:t>
            </a:r>
            <a:r>
              <a:rPr lang="en-US" altLang="ko-KR" sz="1500" dirty="0" smtClean="0">
                <a:solidFill>
                  <a:srgbClr val="FF0000"/>
                </a:solidFill>
              </a:rPr>
              <a:t>/ </a:t>
            </a:r>
            <a:r>
              <a:rPr lang="ko-KR" altLang="en-US" sz="1500" dirty="0" smtClean="0">
                <a:solidFill>
                  <a:srgbClr val="FF0000"/>
                </a:solidFill>
              </a:rPr>
              <a:t>포장비 </a:t>
            </a:r>
            <a:r>
              <a:rPr lang="en-US" altLang="ko-KR" sz="1500" dirty="0" smtClean="0">
                <a:solidFill>
                  <a:srgbClr val="FF0000"/>
                </a:solidFill>
              </a:rPr>
              <a:t>/ </a:t>
            </a:r>
            <a:r>
              <a:rPr lang="ko-KR" altLang="en-US" sz="1500" dirty="0" smtClean="0">
                <a:solidFill>
                  <a:srgbClr val="FF0000"/>
                </a:solidFill>
              </a:rPr>
              <a:t>이자 </a:t>
            </a:r>
            <a:r>
              <a:rPr lang="en-US" altLang="ko-KR" sz="1500" dirty="0" smtClean="0">
                <a:solidFill>
                  <a:srgbClr val="FF0000"/>
                </a:solidFill>
              </a:rPr>
              <a:t>/ </a:t>
            </a:r>
            <a:r>
              <a:rPr lang="ko-KR" altLang="en-US" sz="1500" dirty="0" smtClean="0">
                <a:solidFill>
                  <a:srgbClr val="FF0000"/>
                </a:solidFill>
              </a:rPr>
              <a:t>수수료 등</a:t>
            </a:r>
            <a:endParaRPr lang="en-US" altLang="ko-KR" sz="1500" dirty="0" smtClean="0">
              <a:solidFill>
                <a:srgbClr val="FF0000"/>
              </a:solidFill>
            </a:endParaRPr>
          </a:p>
          <a:p>
            <a:pPr>
              <a:lnSpc>
                <a:spcPct val="150000"/>
              </a:lnSpc>
            </a:pPr>
            <a:r>
              <a:rPr lang="ko-KR" altLang="en-US" sz="1500" dirty="0">
                <a:solidFill>
                  <a:srgbClr val="FF0000"/>
                </a:solidFill>
              </a:rPr>
              <a:t> ◎ </a:t>
            </a:r>
            <a:r>
              <a:rPr lang="ko-KR" altLang="en-US" sz="1500" dirty="0" smtClean="0">
                <a:solidFill>
                  <a:srgbClr val="FF0000"/>
                </a:solidFill>
              </a:rPr>
              <a:t>합계는 </a:t>
            </a:r>
            <a:r>
              <a:rPr lang="en-US" altLang="ko-KR" sz="1500" dirty="0" smtClean="0">
                <a:solidFill>
                  <a:srgbClr val="FF0000"/>
                </a:solidFill>
              </a:rPr>
              <a:t>20</a:t>
            </a:r>
            <a:r>
              <a:rPr lang="ko-KR" altLang="en-US" sz="1500" dirty="0" smtClean="0">
                <a:solidFill>
                  <a:srgbClr val="FF0000"/>
                </a:solidFill>
              </a:rPr>
              <a:t>년 실적 </a:t>
            </a:r>
            <a:r>
              <a:rPr lang="en-US" altLang="ko-KR" sz="1500" dirty="0" smtClean="0">
                <a:solidFill>
                  <a:srgbClr val="FF0000"/>
                </a:solidFill>
              </a:rPr>
              <a:t>+ 21</a:t>
            </a:r>
            <a:r>
              <a:rPr lang="ko-KR" altLang="en-US" sz="1500" dirty="0" smtClean="0">
                <a:solidFill>
                  <a:srgbClr val="FF0000"/>
                </a:solidFill>
              </a:rPr>
              <a:t>년 계획 입니다</a:t>
            </a:r>
            <a:r>
              <a:rPr lang="en-US" altLang="ko-KR" sz="1500" dirty="0" smtClean="0">
                <a:solidFill>
                  <a:srgbClr val="FF0000"/>
                </a:solidFill>
              </a:rPr>
              <a:t>. </a:t>
            </a:r>
            <a:endParaRPr lang="en-US" altLang="ko-KR" sz="1500" dirty="0">
              <a:solidFill>
                <a:srgbClr val="FF0000"/>
              </a:solidFill>
            </a:endParaRPr>
          </a:p>
        </p:txBody>
      </p:sp>
    </p:spTree>
    <p:extLst>
      <p:ext uri="{BB962C8B-B14F-4D97-AF65-F5344CB8AC3E}">
        <p14:creationId xmlns:p14="http://schemas.microsoft.com/office/powerpoint/2010/main" val="1855168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1"/>
          <p:cNvSpPr txBox="1">
            <a:spLocks/>
          </p:cNvSpPr>
          <p:nvPr/>
        </p:nvSpPr>
        <p:spPr>
          <a:xfrm>
            <a:off x="146304" y="0"/>
            <a:ext cx="5554280" cy="692696"/>
          </a:xfrm>
          <a:prstGeom prst="rect">
            <a:avLst/>
          </a:prstGeom>
        </p:spPr>
        <p:txBody>
          <a:bodyPr anchor="ctr"/>
          <a:lstStyle>
            <a:lvl1pPr algn="l" defTabSz="910415" rtl="0" eaLnBrk="0" fontAlgn="base" latinLnBrk="1" hangingPunct="0">
              <a:spcBef>
                <a:spcPct val="0"/>
              </a:spcBef>
              <a:spcAft>
                <a:spcPct val="0"/>
              </a:spcAft>
              <a:defRPr sz="2400" b="1" kern="1200">
                <a:solidFill>
                  <a:schemeClr val="accent1">
                    <a:lumMod val="50000"/>
                  </a:schemeClr>
                </a:solidFill>
                <a:effectLst>
                  <a:outerShdw dist="50800" dir="2700000" algn="tl" rotWithShape="0">
                    <a:schemeClr val="bg1">
                      <a:alpha val="40000"/>
                    </a:schemeClr>
                  </a:outerShdw>
                </a:effectLst>
                <a:latin typeface="+mj-lt"/>
                <a:ea typeface="+mj-ea"/>
                <a:cs typeface="+mj-cs"/>
              </a:defRPr>
            </a:lvl1pPr>
            <a:lvl2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16858"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6pPr>
            <a:lvl7pPr marL="8337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250562"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6674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lang="en-US" altLang="ko-KR" sz="2200" dirty="0" smtClean="0">
                <a:latin typeface="HY헤드라인M" panose="02030600000101010101" pitchFamily="18" charset="-127"/>
                <a:ea typeface="HY헤드라인M" panose="02030600000101010101" pitchFamily="18" charset="-127"/>
              </a:rPr>
              <a:t>2021</a:t>
            </a:r>
            <a:r>
              <a:rPr lang="ko-KR" altLang="en-US" sz="2200" dirty="0" smtClean="0">
                <a:latin typeface="HY헤드라인M" panose="02030600000101010101" pitchFamily="18" charset="-127"/>
                <a:ea typeface="HY헤드라인M" panose="02030600000101010101" pitchFamily="18" charset="-127"/>
              </a:rPr>
              <a:t>년 </a:t>
            </a:r>
            <a:r>
              <a:rPr lang="en-US" altLang="ko-KR" sz="2200" dirty="0" smtClean="0">
                <a:latin typeface="HY헤드라인M" panose="02030600000101010101" pitchFamily="18" charset="-127"/>
                <a:ea typeface="HY헤드라인M" panose="02030600000101010101" pitchFamily="18" charset="-127"/>
              </a:rPr>
              <a:t>TCM </a:t>
            </a:r>
            <a:r>
              <a:rPr lang="ko-KR" altLang="en-US" sz="2200" dirty="0" smtClean="0">
                <a:latin typeface="HY헤드라인M" panose="02030600000101010101" pitchFamily="18" charset="-127"/>
                <a:ea typeface="HY헤드라인M" panose="02030600000101010101" pitchFamily="18" charset="-127"/>
              </a:rPr>
              <a:t>계획서</a:t>
            </a:r>
            <a:r>
              <a:rPr lang="en-US" altLang="ko-KR" sz="2200" dirty="0" smtClean="0">
                <a:latin typeface="HY헤드라인M" panose="02030600000101010101" pitchFamily="18" charset="-127"/>
                <a:ea typeface="HY헤드라인M" panose="02030600000101010101" pitchFamily="18" charset="-127"/>
              </a:rPr>
              <a:t>(00</a:t>
            </a:r>
            <a:r>
              <a:rPr lang="ko-KR" altLang="en-US" sz="2200" dirty="0" smtClean="0">
                <a:latin typeface="HY헤드라인M" panose="02030600000101010101" pitchFamily="18" charset="-127"/>
                <a:ea typeface="HY헤드라인M" panose="02030600000101010101" pitchFamily="18" charset="-127"/>
              </a:rPr>
              <a:t>담당</a:t>
            </a:r>
            <a:r>
              <a:rPr lang="en-US" altLang="ko-KR" sz="2200" dirty="0" smtClean="0">
                <a:latin typeface="HY헤드라인M" panose="02030600000101010101" pitchFamily="18" charset="-127"/>
                <a:ea typeface="HY헤드라인M" panose="02030600000101010101" pitchFamily="18" charset="-127"/>
              </a:rPr>
              <a:t>)</a:t>
            </a:r>
            <a:endParaRPr lang="ko-KR" altLang="en-US" sz="2200" dirty="0">
              <a:solidFill>
                <a:schemeClr val="tx2"/>
              </a:solidFill>
              <a:latin typeface="HY헤드라인M" panose="02030600000101010101" pitchFamily="18" charset="-127"/>
              <a:ea typeface="HY헤드라인M" panose="02030600000101010101" pitchFamily="18"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881249318"/>
              </p:ext>
            </p:extLst>
          </p:nvPr>
        </p:nvGraphicFramePr>
        <p:xfrm>
          <a:off x="179388" y="868933"/>
          <a:ext cx="8824569" cy="5570016"/>
        </p:xfrm>
        <a:graphic>
          <a:graphicData uri="http://schemas.openxmlformats.org/drawingml/2006/table">
            <a:tbl>
              <a:tblPr firstRow="1" bandRow="1">
                <a:tableStyleId>{5C22544A-7EE6-4342-B048-85BDC9FD1C3A}</a:tableStyleId>
              </a:tblPr>
              <a:tblGrid>
                <a:gridCol w="380785"/>
                <a:gridCol w="724930"/>
                <a:gridCol w="1581665"/>
                <a:gridCol w="3591323"/>
                <a:gridCol w="843317"/>
                <a:gridCol w="870527"/>
                <a:gridCol w="832022"/>
              </a:tblGrid>
              <a:tr h="498548">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NO</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항목</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err="1" smtClean="0">
                          <a:solidFill>
                            <a:schemeClr val="tx1"/>
                          </a:solidFill>
                          <a:latin typeface="HY헤드라인M" panose="02030600000101010101" pitchFamily="18" charset="-127"/>
                          <a:ea typeface="HY헤드라인M" panose="02030600000101010101" pitchFamily="18" charset="-127"/>
                        </a:rPr>
                        <a:t>테마명</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개선안</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절감금액</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a:t>
                      </a:r>
                      <a:r>
                        <a:rPr lang="ko-KR" altLang="en-US" sz="1100" b="0" dirty="0" err="1" smtClean="0">
                          <a:solidFill>
                            <a:schemeClr val="tx1"/>
                          </a:solidFill>
                          <a:latin typeface="HY헤드라인M" panose="02030600000101010101" pitchFamily="18" charset="-127"/>
                          <a:ea typeface="HY헤드라인M" panose="02030600000101010101" pitchFamily="18" charset="-127"/>
                        </a:rPr>
                        <a:t>백만원</a:t>
                      </a:r>
                      <a:r>
                        <a:rPr lang="en-US" altLang="ko-KR" sz="1100" b="0" dirty="0" smtClean="0">
                          <a:solidFill>
                            <a:schemeClr val="tx1"/>
                          </a:solidFill>
                          <a:latin typeface="HY헤드라인M" panose="02030600000101010101" pitchFamily="18" charset="-127"/>
                          <a:ea typeface="HY헤드라인M" panose="02030600000101010101" pitchFamily="18" charset="-127"/>
                        </a:rPr>
                        <a:t>/</a:t>
                      </a:r>
                      <a:r>
                        <a:rPr lang="ko-KR" altLang="en-US" sz="1100" b="0" dirty="0" smtClean="0">
                          <a:solidFill>
                            <a:schemeClr val="tx1"/>
                          </a:solidFill>
                          <a:latin typeface="HY헤드라인M" panose="02030600000101010101" pitchFamily="18" charset="-127"/>
                          <a:ea typeface="HY헤드라인M" panose="02030600000101010101" pitchFamily="18" charset="-127"/>
                        </a:rPr>
                        <a:t>년</a:t>
                      </a:r>
                      <a:r>
                        <a:rPr lang="en-US" altLang="ko-KR" sz="1100" b="0" dirty="0" smtClean="0">
                          <a:solidFill>
                            <a:schemeClr val="tx1"/>
                          </a:solidFill>
                          <a:latin typeface="HY헤드라인M" panose="02030600000101010101" pitchFamily="18" charset="-127"/>
                          <a:ea typeface="HY헤드라인M" panose="02030600000101010101" pitchFamily="18" charset="-127"/>
                        </a:rPr>
                        <a:t>)</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추진일정</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주관</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부서</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r>
              <a:tr h="1243914">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1</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20000"/>
                        </a:lnSpc>
                      </a:pPr>
                      <a:r>
                        <a:rPr lang="en-US" altLang="ko-KR" sz="1100" b="0" dirty="0" smtClean="0">
                          <a:solidFill>
                            <a:schemeClr val="tx1"/>
                          </a:solidFill>
                          <a:latin typeface="HY헤드라인M" panose="02030600000101010101" pitchFamily="18" charset="-127"/>
                          <a:ea typeface="HY헤드라인M" panose="02030600000101010101" pitchFamily="18" charset="-127"/>
                        </a:rPr>
                        <a:t>1)</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00~00</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ko-KR" altLang="en-US" sz="1100" b="0" dirty="0" smtClean="0">
                          <a:solidFill>
                            <a:schemeClr val="tx1"/>
                          </a:solidFill>
                          <a:latin typeface="HY헤드라인M" panose="02030600000101010101" pitchFamily="18" charset="-127"/>
                          <a:ea typeface="HY헤드라인M" panose="02030600000101010101" pitchFamily="18" charset="-127"/>
                        </a:rPr>
                        <a:t>생산기술</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1243914">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2</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20000"/>
                        </a:lnSpc>
                      </a:pP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1243914">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3</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20000"/>
                        </a:lnSpc>
                      </a:pP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1243914">
                <a:tc>
                  <a:txBody>
                    <a:bodyPr/>
                    <a:lstStyle/>
                    <a:p>
                      <a:pPr algn="ctr" latinLnBrk="1"/>
                      <a:r>
                        <a:rPr lang="en-US" altLang="ko-KR" sz="1100" b="0" dirty="0" smtClean="0">
                          <a:solidFill>
                            <a:schemeClr val="tx1"/>
                          </a:solidFill>
                          <a:latin typeface="HY헤드라인M" panose="02030600000101010101" pitchFamily="18" charset="-127"/>
                          <a:ea typeface="HY헤드라인M" panose="02030600000101010101" pitchFamily="18" charset="-127"/>
                        </a:rPr>
                        <a:t>4</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20000"/>
                        </a:lnSpc>
                      </a:pP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sp>
        <p:nvSpPr>
          <p:cNvPr id="6" name="모서리가 둥근 직사각형 5"/>
          <p:cNvSpPr/>
          <p:nvPr/>
        </p:nvSpPr>
        <p:spPr>
          <a:xfrm>
            <a:off x="1992633" y="2875005"/>
            <a:ext cx="5858025" cy="1631092"/>
          </a:xfrm>
          <a:prstGeom prst="round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ko-KR" altLang="en-US" sz="1500" dirty="0" smtClean="0">
                <a:solidFill>
                  <a:srgbClr val="FF0000"/>
                </a:solidFill>
              </a:rPr>
              <a:t>◎ 항목은 계정항목으로 구분</a:t>
            </a:r>
            <a:endParaRPr lang="en-US" altLang="ko-KR" sz="1500" dirty="0" smtClean="0">
              <a:solidFill>
                <a:srgbClr val="FF0000"/>
              </a:solidFill>
            </a:endParaRPr>
          </a:p>
          <a:p>
            <a:pPr>
              <a:lnSpc>
                <a:spcPct val="150000"/>
              </a:lnSpc>
            </a:pPr>
            <a:r>
              <a:rPr lang="ko-KR" altLang="en-US" sz="1500" dirty="0" smtClean="0">
                <a:solidFill>
                  <a:srgbClr val="FF0000"/>
                </a:solidFill>
              </a:rPr>
              <a:t>    </a:t>
            </a:r>
            <a:r>
              <a:rPr lang="en-US" altLang="ko-KR" sz="1500" dirty="0" smtClean="0">
                <a:solidFill>
                  <a:srgbClr val="FF0000"/>
                </a:solidFill>
              </a:rPr>
              <a:t>- </a:t>
            </a:r>
            <a:r>
              <a:rPr lang="ko-KR" altLang="en-US" sz="1500" dirty="0" smtClean="0">
                <a:solidFill>
                  <a:srgbClr val="FF0000"/>
                </a:solidFill>
              </a:rPr>
              <a:t>재료비 </a:t>
            </a:r>
            <a:r>
              <a:rPr lang="en-US" altLang="ko-KR" sz="1500" dirty="0" smtClean="0">
                <a:solidFill>
                  <a:srgbClr val="FF0000"/>
                </a:solidFill>
              </a:rPr>
              <a:t>/ </a:t>
            </a:r>
            <a:r>
              <a:rPr lang="ko-KR" altLang="en-US" sz="1500" dirty="0" smtClean="0">
                <a:solidFill>
                  <a:srgbClr val="FF0000"/>
                </a:solidFill>
              </a:rPr>
              <a:t>인건비 </a:t>
            </a:r>
            <a:r>
              <a:rPr lang="en-US" altLang="ko-KR" sz="1500" dirty="0" smtClean="0">
                <a:solidFill>
                  <a:srgbClr val="FF0000"/>
                </a:solidFill>
              </a:rPr>
              <a:t>/ </a:t>
            </a:r>
            <a:r>
              <a:rPr lang="ko-KR" altLang="en-US" sz="1500" dirty="0" smtClean="0">
                <a:solidFill>
                  <a:srgbClr val="FF0000"/>
                </a:solidFill>
              </a:rPr>
              <a:t>수선 </a:t>
            </a:r>
            <a:r>
              <a:rPr lang="en-US" altLang="ko-KR" sz="1500" dirty="0" smtClean="0">
                <a:solidFill>
                  <a:srgbClr val="FF0000"/>
                </a:solidFill>
              </a:rPr>
              <a:t>/ </a:t>
            </a:r>
            <a:r>
              <a:rPr lang="ko-KR" altLang="en-US" sz="1500" dirty="0" smtClean="0">
                <a:solidFill>
                  <a:srgbClr val="FF0000"/>
                </a:solidFill>
              </a:rPr>
              <a:t>소모품 </a:t>
            </a:r>
            <a:r>
              <a:rPr lang="en-US" altLang="ko-KR" sz="1500" dirty="0" smtClean="0">
                <a:solidFill>
                  <a:srgbClr val="FF0000"/>
                </a:solidFill>
              </a:rPr>
              <a:t>/ </a:t>
            </a:r>
            <a:r>
              <a:rPr lang="ko-KR" altLang="en-US" sz="1500" dirty="0" smtClean="0">
                <a:solidFill>
                  <a:srgbClr val="FF0000"/>
                </a:solidFill>
              </a:rPr>
              <a:t>전력비 </a:t>
            </a:r>
            <a:endParaRPr lang="en-US" altLang="ko-KR" sz="1500" dirty="0" smtClean="0">
              <a:solidFill>
                <a:srgbClr val="FF0000"/>
              </a:solidFill>
            </a:endParaRPr>
          </a:p>
          <a:p>
            <a:pPr>
              <a:lnSpc>
                <a:spcPct val="150000"/>
              </a:lnSpc>
            </a:pPr>
            <a:r>
              <a:rPr lang="en-US" altLang="ko-KR" sz="1500" dirty="0">
                <a:solidFill>
                  <a:srgbClr val="FF0000"/>
                </a:solidFill>
              </a:rPr>
              <a:t> </a:t>
            </a:r>
            <a:r>
              <a:rPr lang="en-US" altLang="ko-KR" sz="1500" dirty="0" smtClean="0">
                <a:solidFill>
                  <a:srgbClr val="FF0000"/>
                </a:solidFill>
              </a:rPr>
              <a:t>     / </a:t>
            </a:r>
            <a:r>
              <a:rPr lang="ko-KR" altLang="en-US" sz="1500" dirty="0" err="1" smtClean="0">
                <a:solidFill>
                  <a:srgbClr val="FF0000"/>
                </a:solidFill>
              </a:rPr>
              <a:t>금형비</a:t>
            </a:r>
            <a:r>
              <a:rPr lang="ko-KR" altLang="en-US" sz="1500" dirty="0" smtClean="0">
                <a:solidFill>
                  <a:srgbClr val="FF0000"/>
                </a:solidFill>
              </a:rPr>
              <a:t> </a:t>
            </a:r>
            <a:r>
              <a:rPr lang="en-US" altLang="ko-KR" sz="1500" dirty="0" smtClean="0">
                <a:solidFill>
                  <a:srgbClr val="FF0000"/>
                </a:solidFill>
              </a:rPr>
              <a:t>/ </a:t>
            </a:r>
            <a:r>
              <a:rPr lang="ko-KR" altLang="en-US" sz="1500" dirty="0" smtClean="0">
                <a:solidFill>
                  <a:srgbClr val="FF0000"/>
                </a:solidFill>
              </a:rPr>
              <a:t>윤활유 </a:t>
            </a:r>
            <a:r>
              <a:rPr lang="en-US" altLang="ko-KR" sz="1500" dirty="0" smtClean="0">
                <a:solidFill>
                  <a:srgbClr val="FF0000"/>
                </a:solidFill>
              </a:rPr>
              <a:t>/ </a:t>
            </a:r>
            <a:r>
              <a:rPr lang="ko-KR" altLang="en-US" sz="1500" dirty="0" smtClean="0">
                <a:solidFill>
                  <a:srgbClr val="FF0000"/>
                </a:solidFill>
              </a:rPr>
              <a:t>화공약품 </a:t>
            </a:r>
            <a:r>
              <a:rPr lang="en-US" altLang="ko-KR" sz="1500" dirty="0" smtClean="0">
                <a:solidFill>
                  <a:srgbClr val="FF0000"/>
                </a:solidFill>
              </a:rPr>
              <a:t>/ </a:t>
            </a:r>
            <a:r>
              <a:rPr lang="ko-KR" altLang="en-US" sz="1500" dirty="0" smtClean="0">
                <a:solidFill>
                  <a:srgbClr val="FF0000"/>
                </a:solidFill>
              </a:rPr>
              <a:t>수도 </a:t>
            </a:r>
            <a:r>
              <a:rPr lang="en-US" altLang="ko-KR" sz="1500" dirty="0" smtClean="0">
                <a:solidFill>
                  <a:srgbClr val="FF0000"/>
                </a:solidFill>
              </a:rPr>
              <a:t>/ </a:t>
            </a:r>
            <a:r>
              <a:rPr lang="ko-KR" altLang="en-US" sz="1500" dirty="0" smtClean="0">
                <a:solidFill>
                  <a:srgbClr val="FF0000"/>
                </a:solidFill>
              </a:rPr>
              <a:t>운반비 </a:t>
            </a:r>
            <a:endParaRPr lang="en-US" altLang="ko-KR" sz="1500" dirty="0" smtClean="0">
              <a:solidFill>
                <a:srgbClr val="FF0000"/>
              </a:solidFill>
            </a:endParaRPr>
          </a:p>
          <a:p>
            <a:pPr>
              <a:lnSpc>
                <a:spcPct val="150000"/>
              </a:lnSpc>
            </a:pPr>
            <a:r>
              <a:rPr lang="en-US" altLang="ko-KR" sz="1500" dirty="0">
                <a:solidFill>
                  <a:srgbClr val="FF0000"/>
                </a:solidFill>
              </a:rPr>
              <a:t> </a:t>
            </a:r>
            <a:r>
              <a:rPr lang="en-US" altLang="ko-KR" sz="1500" dirty="0" smtClean="0">
                <a:solidFill>
                  <a:srgbClr val="FF0000"/>
                </a:solidFill>
              </a:rPr>
              <a:t>    / </a:t>
            </a:r>
            <a:r>
              <a:rPr lang="ko-KR" altLang="en-US" sz="1500" dirty="0" smtClean="0">
                <a:solidFill>
                  <a:srgbClr val="FF0000"/>
                </a:solidFill>
              </a:rPr>
              <a:t>교육비 </a:t>
            </a:r>
            <a:r>
              <a:rPr lang="en-US" altLang="ko-KR" sz="1500" dirty="0" smtClean="0">
                <a:solidFill>
                  <a:srgbClr val="FF0000"/>
                </a:solidFill>
              </a:rPr>
              <a:t>/ </a:t>
            </a:r>
            <a:r>
              <a:rPr lang="ko-KR" altLang="en-US" sz="1500" dirty="0" smtClean="0">
                <a:solidFill>
                  <a:srgbClr val="FF0000"/>
                </a:solidFill>
              </a:rPr>
              <a:t>포장비 </a:t>
            </a:r>
            <a:r>
              <a:rPr lang="en-US" altLang="ko-KR" sz="1500" dirty="0" smtClean="0">
                <a:solidFill>
                  <a:srgbClr val="FF0000"/>
                </a:solidFill>
              </a:rPr>
              <a:t>/ </a:t>
            </a:r>
            <a:r>
              <a:rPr lang="ko-KR" altLang="en-US" sz="1500" dirty="0" smtClean="0">
                <a:solidFill>
                  <a:srgbClr val="FF0000"/>
                </a:solidFill>
              </a:rPr>
              <a:t>이자 </a:t>
            </a:r>
            <a:r>
              <a:rPr lang="en-US" altLang="ko-KR" sz="1500" dirty="0" smtClean="0">
                <a:solidFill>
                  <a:srgbClr val="FF0000"/>
                </a:solidFill>
              </a:rPr>
              <a:t>/ </a:t>
            </a:r>
            <a:r>
              <a:rPr lang="ko-KR" altLang="en-US" sz="1500" dirty="0" smtClean="0">
                <a:solidFill>
                  <a:srgbClr val="FF0000"/>
                </a:solidFill>
              </a:rPr>
              <a:t>수수료 등 </a:t>
            </a:r>
          </a:p>
        </p:txBody>
      </p:sp>
      <p:sp>
        <p:nvSpPr>
          <p:cNvPr id="7" name="모서리가 둥근 직사각형 6"/>
          <p:cNvSpPr/>
          <p:nvPr/>
        </p:nvSpPr>
        <p:spPr>
          <a:xfrm>
            <a:off x="1992633" y="963827"/>
            <a:ext cx="5858025" cy="1631092"/>
          </a:xfrm>
          <a:prstGeom prst="round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ko-KR" altLang="en-US" sz="1500" dirty="0" smtClean="0">
                <a:solidFill>
                  <a:srgbClr val="FF0000"/>
                </a:solidFill>
              </a:rPr>
              <a:t>◎ 제품 개선 시 테마는 반드시</a:t>
            </a:r>
            <a:endParaRPr lang="en-US" altLang="ko-KR" sz="1500" dirty="0" smtClean="0">
              <a:solidFill>
                <a:srgbClr val="FF0000"/>
              </a:solidFill>
            </a:endParaRPr>
          </a:p>
          <a:p>
            <a:pPr>
              <a:lnSpc>
                <a:spcPct val="150000"/>
              </a:lnSpc>
            </a:pPr>
            <a:r>
              <a:rPr lang="ko-KR" altLang="en-US" sz="1500" dirty="0" smtClean="0">
                <a:solidFill>
                  <a:srgbClr val="FF0000"/>
                </a:solidFill>
              </a:rPr>
              <a:t>     </a:t>
            </a:r>
            <a:r>
              <a:rPr lang="en-US" altLang="ko-KR" sz="1500" dirty="0" smtClean="0">
                <a:solidFill>
                  <a:srgbClr val="FF0000"/>
                </a:solidFill>
              </a:rPr>
              <a:t>- </a:t>
            </a:r>
            <a:r>
              <a:rPr lang="ko-KR" altLang="en-US" sz="1500" dirty="0" err="1" smtClean="0">
                <a:solidFill>
                  <a:srgbClr val="FF0000"/>
                </a:solidFill>
              </a:rPr>
              <a:t>테마명에</a:t>
            </a:r>
            <a:r>
              <a:rPr lang="ko-KR" altLang="en-US" sz="1500" dirty="0" smtClean="0">
                <a:solidFill>
                  <a:srgbClr val="FF0000"/>
                </a:solidFill>
              </a:rPr>
              <a:t> 품명 </a:t>
            </a:r>
            <a:r>
              <a:rPr lang="en-US" altLang="ko-KR" sz="1500" dirty="0" smtClean="0">
                <a:solidFill>
                  <a:srgbClr val="FF0000"/>
                </a:solidFill>
              </a:rPr>
              <a:t>/ </a:t>
            </a:r>
            <a:r>
              <a:rPr lang="ko-KR" altLang="en-US" sz="1500" dirty="0" err="1" smtClean="0">
                <a:solidFill>
                  <a:srgbClr val="FF0000"/>
                </a:solidFill>
              </a:rPr>
              <a:t>품번을</a:t>
            </a:r>
            <a:r>
              <a:rPr lang="ko-KR" altLang="en-US" sz="1500" dirty="0" smtClean="0">
                <a:solidFill>
                  <a:srgbClr val="FF0000"/>
                </a:solidFill>
              </a:rPr>
              <a:t> 기재할 것</a:t>
            </a:r>
            <a:r>
              <a:rPr lang="en-US" altLang="ko-KR" sz="1500" dirty="0" smtClean="0">
                <a:solidFill>
                  <a:srgbClr val="FF0000"/>
                </a:solidFill>
              </a:rPr>
              <a:t>.</a:t>
            </a:r>
          </a:p>
          <a:p>
            <a:pPr>
              <a:lnSpc>
                <a:spcPct val="150000"/>
              </a:lnSpc>
            </a:pPr>
            <a:r>
              <a:rPr lang="en-US" altLang="ko-KR" sz="1500" dirty="0">
                <a:solidFill>
                  <a:srgbClr val="FF0000"/>
                </a:solidFill>
              </a:rPr>
              <a:t> </a:t>
            </a:r>
            <a:r>
              <a:rPr lang="en-US" altLang="ko-KR" sz="1500" dirty="0" smtClean="0">
                <a:solidFill>
                  <a:srgbClr val="FF0000"/>
                </a:solidFill>
              </a:rPr>
              <a:t>    - </a:t>
            </a:r>
            <a:r>
              <a:rPr lang="ko-KR" altLang="en-US" sz="1500" dirty="0" smtClean="0">
                <a:solidFill>
                  <a:srgbClr val="FF0000"/>
                </a:solidFill>
              </a:rPr>
              <a:t>개선안에</a:t>
            </a:r>
            <a:r>
              <a:rPr lang="en-US" altLang="ko-KR" sz="1500" dirty="0" smtClean="0">
                <a:solidFill>
                  <a:srgbClr val="FF0000"/>
                </a:solidFill>
              </a:rPr>
              <a:t> </a:t>
            </a:r>
            <a:r>
              <a:rPr lang="ko-KR" altLang="en-US" sz="1500" dirty="0" smtClean="0">
                <a:solidFill>
                  <a:srgbClr val="FF0000"/>
                </a:solidFill>
              </a:rPr>
              <a:t>소요량 </a:t>
            </a:r>
            <a:r>
              <a:rPr lang="en-US" altLang="ko-KR" sz="1500" dirty="0" smtClean="0">
                <a:solidFill>
                  <a:srgbClr val="FF0000"/>
                </a:solidFill>
              </a:rPr>
              <a:t>/ </a:t>
            </a:r>
            <a:r>
              <a:rPr lang="ko-KR" altLang="en-US" sz="1500" dirty="0" smtClean="0">
                <a:solidFill>
                  <a:srgbClr val="FF0000"/>
                </a:solidFill>
              </a:rPr>
              <a:t>개당 </a:t>
            </a:r>
            <a:r>
              <a:rPr lang="ko-KR" altLang="en-US" sz="1500" dirty="0" err="1" smtClean="0">
                <a:solidFill>
                  <a:srgbClr val="FF0000"/>
                </a:solidFill>
              </a:rPr>
              <a:t>절감액</a:t>
            </a:r>
            <a:r>
              <a:rPr lang="ko-KR" altLang="en-US" sz="1500" dirty="0" smtClean="0">
                <a:solidFill>
                  <a:srgbClr val="FF0000"/>
                </a:solidFill>
              </a:rPr>
              <a:t> 기재 할 것</a:t>
            </a:r>
            <a:r>
              <a:rPr lang="en-US" altLang="ko-KR" sz="1500" dirty="0" smtClean="0">
                <a:solidFill>
                  <a:srgbClr val="FF0000"/>
                </a:solidFill>
              </a:rPr>
              <a:t>.</a:t>
            </a:r>
            <a:endParaRPr lang="ko-KR" altLang="en-US" sz="1500" dirty="0" smtClean="0">
              <a:solidFill>
                <a:srgbClr val="FF0000"/>
              </a:solidFill>
            </a:endParaRPr>
          </a:p>
        </p:txBody>
      </p:sp>
      <p:sp>
        <p:nvSpPr>
          <p:cNvPr id="8" name="모서리가 둥근 직사각형 7"/>
          <p:cNvSpPr/>
          <p:nvPr/>
        </p:nvSpPr>
        <p:spPr>
          <a:xfrm>
            <a:off x="1992633" y="4712045"/>
            <a:ext cx="5858025" cy="1631092"/>
          </a:xfrm>
          <a:prstGeom prst="round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ko-KR" altLang="en-US" sz="1500" dirty="0" smtClean="0">
                <a:solidFill>
                  <a:srgbClr val="FF0000"/>
                </a:solidFill>
              </a:rPr>
              <a:t>◎ 추진일정</a:t>
            </a:r>
            <a:endParaRPr lang="en-US" altLang="ko-KR" sz="1500" dirty="0" smtClean="0">
              <a:solidFill>
                <a:srgbClr val="FF0000"/>
              </a:solidFill>
            </a:endParaRPr>
          </a:p>
          <a:p>
            <a:pPr>
              <a:lnSpc>
                <a:spcPct val="150000"/>
              </a:lnSpc>
            </a:pPr>
            <a:r>
              <a:rPr lang="ko-KR" altLang="en-US" sz="1500" dirty="0" smtClean="0">
                <a:solidFill>
                  <a:srgbClr val="FF0000"/>
                </a:solidFill>
              </a:rPr>
              <a:t>    </a:t>
            </a:r>
            <a:r>
              <a:rPr lang="en-US" altLang="ko-KR" sz="1500" dirty="0" smtClean="0">
                <a:solidFill>
                  <a:srgbClr val="FF0000"/>
                </a:solidFill>
              </a:rPr>
              <a:t>- </a:t>
            </a:r>
            <a:r>
              <a:rPr lang="ko-KR" altLang="en-US" sz="1500" dirty="0" smtClean="0">
                <a:solidFill>
                  <a:srgbClr val="FF0000"/>
                </a:solidFill>
              </a:rPr>
              <a:t>절감시점 부터 </a:t>
            </a:r>
            <a:r>
              <a:rPr lang="en-US" altLang="ko-KR" sz="1500" dirty="0" smtClean="0">
                <a:solidFill>
                  <a:srgbClr val="FF0000"/>
                </a:solidFill>
              </a:rPr>
              <a:t>~ </a:t>
            </a:r>
            <a:r>
              <a:rPr lang="ko-KR" altLang="en-US" sz="1500" dirty="0" smtClean="0">
                <a:solidFill>
                  <a:srgbClr val="FF0000"/>
                </a:solidFill>
              </a:rPr>
              <a:t>절감이 완료되는 시점</a:t>
            </a:r>
            <a:endParaRPr lang="en-US" altLang="ko-KR" sz="1500" dirty="0" smtClean="0">
              <a:solidFill>
                <a:srgbClr val="FF0000"/>
              </a:solidFill>
            </a:endParaRPr>
          </a:p>
          <a:p>
            <a:pPr>
              <a:lnSpc>
                <a:spcPct val="150000"/>
              </a:lnSpc>
            </a:pPr>
            <a:r>
              <a:rPr lang="en-US" altLang="ko-KR" sz="1500" dirty="0" smtClean="0">
                <a:solidFill>
                  <a:srgbClr val="FF0000"/>
                </a:solidFill>
              </a:rPr>
              <a:t>       </a:t>
            </a:r>
            <a:r>
              <a:rPr lang="ko-KR" altLang="en-US" sz="1500" dirty="0" smtClean="0">
                <a:solidFill>
                  <a:srgbClr val="FF0000"/>
                </a:solidFill>
              </a:rPr>
              <a:t>최대 </a:t>
            </a:r>
            <a:r>
              <a:rPr lang="en-US" altLang="ko-KR" sz="1500" dirty="0" smtClean="0">
                <a:solidFill>
                  <a:srgbClr val="FF0000"/>
                </a:solidFill>
              </a:rPr>
              <a:t>1</a:t>
            </a:r>
            <a:r>
              <a:rPr lang="ko-KR" altLang="en-US" sz="1500" dirty="0" smtClean="0">
                <a:solidFill>
                  <a:srgbClr val="FF0000"/>
                </a:solidFill>
              </a:rPr>
              <a:t>년이며 </a:t>
            </a:r>
            <a:r>
              <a:rPr lang="ko-KR" altLang="en-US" sz="1500" dirty="0" err="1" smtClean="0">
                <a:solidFill>
                  <a:srgbClr val="FF0000"/>
                </a:solidFill>
              </a:rPr>
              <a:t>환급금</a:t>
            </a:r>
            <a:r>
              <a:rPr lang="ko-KR" altLang="en-US" sz="1500" dirty="0" smtClean="0">
                <a:solidFill>
                  <a:srgbClr val="FF0000"/>
                </a:solidFill>
              </a:rPr>
              <a:t> 같은 경우는 </a:t>
            </a:r>
            <a:r>
              <a:rPr lang="en-US" altLang="ko-KR" sz="1500" dirty="0" smtClean="0">
                <a:solidFill>
                  <a:srgbClr val="FF0000"/>
                </a:solidFill>
              </a:rPr>
              <a:t>2~3</a:t>
            </a:r>
            <a:r>
              <a:rPr lang="ko-KR" altLang="en-US" sz="1500" dirty="0" smtClean="0">
                <a:solidFill>
                  <a:srgbClr val="FF0000"/>
                </a:solidFill>
              </a:rPr>
              <a:t>개월이 될 수 있음</a:t>
            </a:r>
            <a:endParaRPr lang="en-US" altLang="ko-KR" sz="1500" dirty="0" smtClean="0">
              <a:solidFill>
                <a:srgbClr val="FF0000"/>
              </a:solidFill>
            </a:endParaRPr>
          </a:p>
        </p:txBody>
      </p:sp>
    </p:spTree>
    <p:extLst>
      <p:ext uri="{BB962C8B-B14F-4D97-AF65-F5344CB8AC3E}">
        <p14:creationId xmlns:p14="http://schemas.microsoft.com/office/powerpoint/2010/main" val="1314388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1"/>
          <p:cNvSpPr txBox="1">
            <a:spLocks/>
          </p:cNvSpPr>
          <p:nvPr/>
        </p:nvSpPr>
        <p:spPr>
          <a:xfrm>
            <a:off x="146304" y="0"/>
            <a:ext cx="5554280" cy="692696"/>
          </a:xfrm>
          <a:prstGeom prst="rect">
            <a:avLst/>
          </a:prstGeom>
        </p:spPr>
        <p:txBody>
          <a:bodyPr anchor="ctr"/>
          <a:lstStyle>
            <a:lvl1pPr algn="l" defTabSz="910415" rtl="0" eaLnBrk="0" fontAlgn="base" latinLnBrk="1" hangingPunct="0">
              <a:spcBef>
                <a:spcPct val="0"/>
              </a:spcBef>
              <a:spcAft>
                <a:spcPct val="0"/>
              </a:spcAft>
              <a:defRPr sz="2400" b="1" kern="1200">
                <a:solidFill>
                  <a:schemeClr val="accent1">
                    <a:lumMod val="50000"/>
                  </a:schemeClr>
                </a:solidFill>
                <a:effectLst>
                  <a:outerShdw dist="50800" dir="2700000" algn="tl" rotWithShape="0">
                    <a:schemeClr val="bg1">
                      <a:alpha val="40000"/>
                    </a:schemeClr>
                  </a:outerShdw>
                </a:effectLst>
                <a:latin typeface="+mj-lt"/>
                <a:ea typeface="+mj-ea"/>
                <a:cs typeface="+mj-cs"/>
              </a:defRPr>
            </a:lvl1pPr>
            <a:lvl2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16858"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6pPr>
            <a:lvl7pPr marL="8337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250562"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6674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lang="en-US" altLang="ko-KR" sz="2200" dirty="0" smtClean="0">
                <a:latin typeface="HY헤드라인M" panose="02030600000101010101" pitchFamily="18" charset="-127"/>
                <a:ea typeface="HY헤드라인M" panose="02030600000101010101" pitchFamily="18" charset="-127"/>
              </a:rPr>
              <a:t>2021</a:t>
            </a:r>
            <a:r>
              <a:rPr lang="ko-KR" altLang="en-US" sz="2200" dirty="0" smtClean="0">
                <a:latin typeface="HY헤드라인M" panose="02030600000101010101" pitchFamily="18" charset="-127"/>
                <a:ea typeface="HY헤드라인M" panose="02030600000101010101" pitchFamily="18" charset="-127"/>
              </a:rPr>
              <a:t>년 </a:t>
            </a:r>
            <a:r>
              <a:rPr lang="en-US" altLang="ko-KR" sz="2200" dirty="0" smtClean="0">
                <a:latin typeface="HY헤드라인M" panose="02030600000101010101" pitchFamily="18" charset="-127"/>
                <a:ea typeface="HY헤드라인M" panose="02030600000101010101" pitchFamily="18" charset="-127"/>
              </a:rPr>
              <a:t>TCM </a:t>
            </a:r>
            <a:r>
              <a:rPr lang="ko-KR" altLang="en-US" sz="2200" dirty="0" smtClean="0">
                <a:latin typeface="HY헤드라인M" panose="02030600000101010101" pitchFamily="18" charset="-127"/>
                <a:ea typeface="HY헤드라인M" panose="02030600000101010101" pitchFamily="18" charset="-127"/>
              </a:rPr>
              <a:t>계획서</a:t>
            </a:r>
            <a:endParaRPr lang="ko-KR" altLang="en-US" sz="2200" dirty="0">
              <a:solidFill>
                <a:schemeClr val="tx2"/>
              </a:solidFill>
              <a:latin typeface="HY헤드라인M" panose="02030600000101010101" pitchFamily="18" charset="-127"/>
              <a:ea typeface="HY헤드라인M" panose="02030600000101010101" pitchFamily="18"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638374515"/>
              </p:ext>
            </p:extLst>
          </p:nvPr>
        </p:nvGraphicFramePr>
        <p:xfrm>
          <a:off x="179388" y="868933"/>
          <a:ext cx="8824569" cy="5615940"/>
        </p:xfrm>
        <a:graphic>
          <a:graphicData uri="http://schemas.openxmlformats.org/drawingml/2006/table">
            <a:tbl>
              <a:tblPr firstRow="1" bandRow="1">
                <a:tableStyleId>{5C22544A-7EE6-4342-B048-85BDC9FD1C3A}</a:tableStyleId>
              </a:tblPr>
              <a:tblGrid>
                <a:gridCol w="339596"/>
                <a:gridCol w="766119"/>
                <a:gridCol w="1581665"/>
                <a:gridCol w="3591323"/>
                <a:gridCol w="843317"/>
                <a:gridCol w="870527"/>
                <a:gridCol w="832022"/>
              </a:tblGrid>
              <a:tr h="0">
                <a:tc>
                  <a:txBody>
                    <a:bodyPr/>
                    <a:lstStyle/>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NO</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항목</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lnSpc>
                          <a:spcPct val="100000"/>
                        </a:lnSpc>
                        <a:spcBef>
                          <a:spcPts val="300"/>
                        </a:spcBef>
                      </a:pPr>
                      <a:r>
                        <a:rPr lang="ko-KR" altLang="en-US" sz="1100" b="0" dirty="0" err="1" smtClean="0">
                          <a:solidFill>
                            <a:schemeClr val="tx1"/>
                          </a:solidFill>
                          <a:latin typeface="HY헤드라인M" panose="02030600000101010101" pitchFamily="18" charset="-127"/>
                          <a:ea typeface="HY헤드라인M" panose="02030600000101010101" pitchFamily="18" charset="-127"/>
                        </a:rPr>
                        <a:t>테마명</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개선안</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절감금액</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a:t>
                      </a:r>
                      <a:r>
                        <a:rPr lang="ko-KR" altLang="en-US" sz="1100" b="0" dirty="0" err="1" smtClean="0">
                          <a:solidFill>
                            <a:schemeClr val="tx1"/>
                          </a:solidFill>
                          <a:latin typeface="HY헤드라인M" panose="02030600000101010101" pitchFamily="18" charset="-127"/>
                          <a:ea typeface="HY헤드라인M" panose="02030600000101010101" pitchFamily="18" charset="-127"/>
                        </a:rPr>
                        <a:t>백만원</a:t>
                      </a:r>
                      <a:r>
                        <a:rPr lang="en-US" altLang="ko-KR" sz="1100" b="0" dirty="0" smtClean="0">
                          <a:solidFill>
                            <a:schemeClr val="tx1"/>
                          </a:solidFill>
                          <a:latin typeface="HY헤드라인M" panose="02030600000101010101" pitchFamily="18" charset="-127"/>
                          <a:ea typeface="HY헤드라인M" panose="02030600000101010101" pitchFamily="18" charset="-127"/>
                        </a:rPr>
                        <a:t>/</a:t>
                      </a:r>
                      <a:r>
                        <a:rPr lang="ko-KR" altLang="en-US" sz="1100" b="0" dirty="0" smtClean="0">
                          <a:solidFill>
                            <a:schemeClr val="tx1"/>
                          </a:solidFill>
                          <a:latin typeface="HY헤드라인M" panose="02030600000101010101" pitchFamily="18" charset="-127"/>
                          <a:ea typeface="HY헤드라인M" panose="02030600000101010101" pitchFamily="18" charset="-127"/>
                        </a:rPr>
                        <a:t>년</a:t>
                      </a:r>
                      <a:r>
                        <a:rPr lang="en-US" altLang="ko-KR" sz="1100" b="0" dirty="0" smtClean="0">
                          <a:solidFill>
                            <a:schemeClr val="tx1"/>
                          </a:solidFill>
                          <a:latin typeface="HY헤드라인M" panose="02030600000101010101" pitchFamily="18" charset="-127"/>
                          <a:ea typeface="HY헤드라인M" panose="02030600000101010101" pitchFamily="18" charset="-127"/>
                        </a:rPr>
                        <a:t>)</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추진일정</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c>
                  <a:txBody>
                    <a:bodyPr/>
                    <a:lstStyle/>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주관</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부서</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FFFF"/>
                    </a:solidFill>
                  </a:tcPr>
                </a:tc>
              </a:tr>
              <a:tr h="562553">
                <a:tc>
                  <a:txBody>
                    <a:bodyPr/>
                    <a:lstStyle/>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1</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외주</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가공비</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HUB BOLT(M14*58/65)</a:t>
                      </a:r>
                    </a:p>
                    <a:p>
                      <a:pPr algn="ctr" latinLnBrk="1">
                        <a:lnSpc>
                          <a:spcPct val="100000"/>
                        </a:lnSpc>
                        <a:spcBef>
                          <a:spcPts val="300"/>
                        </a:spcBef>
                      </a:pP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“R</a:t>
                      </a:r>
                      <a:r>
                        <a:rPr lang="ko-KR" altLang="en-US" sz="1100" b="0" i="0" u="none" strike="noStrike" dirty="0" err="1" smtClean="0">
                          <a:solidFill>
                            <a:srgbClr val="000000"/>
                          </a:solidFill>
                          <a:effectLst/>
                          <a:latin typeface="HY헤드라인M" panose="02030600000101010101" pitchFamily="18" charset="-127"/>
                          <a:ea typeface="HY헤드라인M" panose="02030600000101010101" pitchFamily="18" charset="-127"/>
                        </a:rPr>
                        <a:t>면취</a:t>
                      </a: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 </a:t>
                      </a:r>
                      <a:r>
                        <a:rPr lang="ko-KR" altLang="en-US" sz="1100" b="0" i="0" u="none" strike="noStrike" dirty="0" err="1" smtClean="0">
                          <a:solidFill>
                            <a:srgbClr val="000000"/>
                          </a:solidFill>
                          <a:effectLst/>
                          <a:latin typeface="HY헤드라인M" panose="02030600000101010101" pitchFamily="18" charset="-127"/>
                          <a:ea typeface="HY헤드라인M" panose="02030600000101010101" pitchFamily="18" charset="-127"/>
                        </a:rPr>
                        <a:t>내작화</a:t>
                      </a:r>
                      <a:endPar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endParaRPr>
                    </a:p>
                    <a:p>
                      <a:pPr algn="l" latinLnBrk="1">
                        <a:lnSpc>
                          <a:spcPct val="100000"/>
                        </a:lnSpc>
                        <a:spcBef>
                          <a:spcPts val="300"/>
                        </a:spcBef>
                      </a:pP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 AT3036-BT-03</a:t>
                      </a:r>
                    </a:p>
                    <a:p>
                      <a:pPr algn="l" latinLnBrk="1">
                        <a:lnSpc>
                          <a:spcPct val="100000"/>
                        </a:lnSpc>
                        <a:spcBef>
                          <a:spcPts val="300"/>
                        </a:spcBef>
                      </a:pP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 VB-BSR-5226-B</a:t>
                      </a:r>
                    </a:p>
                    <a:p>
                      <a:pPr algn="l" latinLnBrk="1">
                        <a:lnSpc>
                          <a:spcPct val="100000"/>
                        </a:lnSpc>
                        <a:spcBef>
                          <a:spcPts val="300"/>
                        </a:spcBef>
                      </a:pP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 F-60638701-0081</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1) </a:t>
                      </a:r>
                      <a:r>
                        <a:rPr lang="ko-KR" altLang="en-US" sz="1100" b="0" dirty="0" smtClean="0">
                          <a:solidFill>
                            <a:schemeClr val="tx1"/>
                          </a:solidFill>
                          <a:latin typeface="HY헤드라인M" panose="02030600000101010101" pitchFamily="18" charset="-127"/>
                          <a:ea typeface="HY헤드라인M" panose="02030600000101010101" pitchFamily="18" charset="-127"/>
                        </a:rPr>
                        <a:t>대상 제품 </a:t>
                      </a:r>
                      <a:r>
                        <a:rPr lang="en-US" altLang="ko-KR" sz="1100" b="0" dirty="0" smtClean="0">
                          <a:solidFill>
                            <a:schemeClr val="tx1"/>
                          </a:solidFill>
                          <a:latin typeface="HY헤드라인M" panose="02030600000101010101" pitchFamily="18" charset="-127"/>
                          <a:ea typeface="HY헤드라인M" panose="02030600000101010101" pitchFamily="18" charset="-127"/>
                        </a:rPr>
                        <a:t>21</a:t>
                      </a:r>
                      <a:r>
                        <a:rPr lang="ko-KR" altLang="en-US" sz="1100" b="0" dirty="0" smtClean="0">
                          <a:solidFill>
                            <a:schemeClr val="tx1"/>
                          </a:solidFill>
                          <a:latin typeface="HY헤드라인M" panose="02030600000101010101" pitchFamily="18" charset="-127"/>
                          <a:ea typeface="HY헤드라인M" panose="02030600000101010101" pitchFamily="18" charset="-127"/>
                        </a:rPr>
                        <a:t>년 매출수량 </a:t>
                      </a:r>
                      <a:r>
                        <a:rPr lang="en-US" altLang="ko-KR" sz="1100" b="0" dirty="0" smtClean="0">
                          <a:solidFill>
                            <a:schemeClr val="tx1"/>
                          </a:solidFill>
                          <a:latin typeface="HY헤드라인M" panose="02030600000101010101" pitchFamily="18" charset="-127"/>
                          <a:ea typeface="HY헤드라인M" panose="02030600000101010101" pitchFamily="18" charset="-127"/>
                        </a:rPr>
                        <a:t>: 30,678</a:t>
                      </a:r>
                      <a:r>
                        <a:rPr lang="ko-KR" altLang="en-US" sz="1100" b="0" dirty="0" err="1" smtClean="0">
                          <a:solidFill>
                            <a:schemeClr val="tx1"/>
                          </a:solidFill>
                          <a:latin typeface="HY헤드라인M" panose="02030600000101010101" pitchFamily="18" charset="-127"/>
                          <a:ea typeface="HY헤드라인M" panose="02030600000101010101" pitchFamily="18" charset="-127"/>
                        </a:rPr>
                        <a:t>천개</a:t>
                      </a:r>
                      <a:r>
                        <a:rPr lang="en-US" altLang="ko-KR" sz="1100" b="0" dirty="0" smtClean="0">
                          <a:solidFill>
                            <a:schemeClr val="tx1"/>
                          </a:solidFill>
                          <a:latin typeface="HY헤드라인M" panose="02030600000101010101" pitchFamily="18" charset="-127"/>
                          <a:ea typeface="HY헤드라인M" panose="02030600000101010101" pitchFamily="18" charset="-127"/>
                        </a:rPr>
                        <a:t>/</a:t>
                      </a:r>
                      <a:r>
                        <a:rPr lang="ko-KR" altLang="en-US" sz="1100" b="0" dirty="0" smtClean="0">
                          <a:solidFill>
                            <a:schemeClr val="tx1"/>
                          </a:solidFill>
                          <a:latin typeface="HY헤드라인M" panose="02030600000101010101" pitchFamily="18" charset="-127"/>
                          <a:ea typeface="HY헤드라인M" panose="02030600000101010101" pitchFamily="18" charset="-127"/>
                        </a:rPr>
                        <a:t>년</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l"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2) </a:t>
                      </a:r>
                      <a:r>
                        <a:rPr lang="ko-KR" altLang="en-US" sz="1100" b="0" dirty="0" err="1" smtClean="0">
                          <a:solidFill>
                            <a:schemeClr val="tx1"/>
                          </a:solidFill>
                          <a:latin typeface="HY헤드라인M" panose="02030600000101010101" pitchFamily="18" charset="-127"/>
                          <a:ea typeface="HY헤드라인M" panose="02030600000101010101" pitchFamily="18" charset="-127"/>
                        </a:rPr>
                        <a:t>면취공정</a:t>
                      </a:r>
                      <a:r>
                        <a:rPr lang="ko-KR" altLang="en-US" sz="1100" b="0" dirty="0" smtClean="0">
                          <a:solidFill>
                            <a:schemeClr val="tx1"/>
                          </a:solidFill>
                          <a:latin typeface="HY헤드라인M" panose="02030600000101010101" pitchFamily="18" charset="-127"/>
                          <a:ea typeface="HY헤드라인M" panose="02030600000101010101" pitchFamily="18" charset="-127"/>
                        </a:rPr>
                        <a:t> </a:t>
                      </a:r>
                      <a:r>
                        <a:rPr lang="ko-KR" altLang="en-US" sz="1100" b="0" dirty="0" err="1" smtClean="0">
                          <a:solidFill>
                            <a:schemeClr val="tx1"/>
                          </a:solidFill>
                          <a:latin typeface="HY헤드라인M" panose="02030600000101010101" pitchFamily="18" charset="-127"/>
                          <a:ea typeface="HY헤드라인M" panose="02030600000101010101" pitchFamily="18" charset="-127"/>
                        </a:rPr>
                        <a:t>내작화</a:t>
                      </a:r>
                      <a:r>
                        <a:rPr lang="ko-KR" altLang="en-US" sz="1100" b="0" baseline="0" dirty="0">
                          <a:solidFill>
                            <a:schemeClr val="tx1"/>
                          </a:solidFill>
                          <a:latin typeface="HY헤드라인M" panose="02030600000101010101" pitchFamily="18" charset="-127"/>
                          <a:ea typeface="HY헤드라인M" panose="02030600000101010101" pitchFamily="18" charset="-127"/>
                        </a:rPr>
                        <a:t>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외주업체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err="1" smtClean="0">
                          <a:solidFill>
                            <a:schemeClr val="tx1"/>
                          </a:solidFill>
                          <a:latin typeface="HY헤드라인M" panose="02030600000101010101" pitchFamily="18" charset="-127"/>
                          <a:ea typeface="HY헤드라인M" panose="02030600000101010101" pitchFamily="18" charset="-127"/>
                        </a:rPr>
                        <a:t>우남금속</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a:t>
                      </a:r>
                    </a:p>
                    <a:p>
                      <a:pPr algn="l" latinLnBrk="1">
                        <a:lnSpc>
                          <a:spcPct val="100000"/>
                        </a:lnSpc>
                        <a:spcBef>
                          <a:spcPts val="300"/>
                        </a:spcBef>
                      </a:pP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err="1" smtClean="0">
                          <a:solidFill>
                            <a:schemeClr val="tx1"/>
                          </a:solidFill>
                          <a:latin typeface="HY헤드라인M" panose="02030600000101010101" pitchFamily="18" charset="-127"/>
                          <a:ea typeface="HY헤드라인M" panose="02030600000101010101" pitchFamily="18" charset="-127"/>
                        </a:rPr>
                        <a:t>면취</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 단가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 15</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원</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/EA</a:t>
                      </a:r>
                    </a:p>
                    <a:p>
                      <a:pPr algn="l" latinLnBrk="1">
                        <a:lnSpc>
                          <a:spcPct val="100000"/>
                        </a:lnSpc>
                        <a:spcBef>
                          <a:spcPts val="300"/>
                        </a:spcBef>
                      </a:pPr>
                      <a:r>
                        <a:rPr lang="en-US" altLang="ko-KR" sz="1100" b="0" baseline="0" dirty="0" smtClean="0">
                          <a:solidFill>
                            <a:schemeClr val="tx1"/>
                          </a:solidFill>
                          <a:latin typeface="HY헤드라인M" panose="02030600000101010101" pitchFamily="18" charset="-127"/>
                          <a:ea typeface="HY헤드라인M" panose="02030600000101010101" pitchFamily="18" charset="-127"/>
                        </a:rPr>
                        <a:t>3)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개선안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① </a:t>
                      </a:r>
                      <a:r>
                        <a:rPr lang="ko-KR" altLang="en-US" sz="1100" b="0" baseline="0" dirty="0" err="1" smtClean="0">
                          <a:solidFill>
                            <a:schemeClr val="tx1"/>
                          </a:solidFill>
                          <a:latin typeface="HY헤드라인M" panose="02030600000101010101" pitchFamily="18" charset="-127"/>
                          <a:ea typeface="HY헤드라인M" panose="02030600000101010101" pitchFamily="18" charset="-127"/>
                        </a:rPr>
                        <a:t>면취기</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2</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대 추가 투자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a:t>
                      </a:r>
                      <a:r>
                        <a:rPr lang="en-US" altLang="ko-KR" sz="1100" b="0" baseline="0" dirty="0" err="1" smtClean="0">
                          <a:solidFill>
                            <a:schemeClr val="tx1"/>
                          </a:solidFill>
                          <a:latin typeface="HY헤드라인M" panose="02030600000101010101" pitchFamily="18" charset="-127"/>
                          <a:ea typeface="HY헤드라인M" panose="02030600000101010101" pitchFamily="18" charset="-127"/>
                        </a:rPr>
                        <a:t>Capa</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월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2</a:t>
                      </a:r>
                      <a:r>
                        <a:rPr lang="ko-KR" altLang="en-US" sz="1100" b="0" baseline="0" dirty="0" err="1" smtClean="0">
                          <a:solidFill>
                            <a:schemeClr val="tx1"/>
                          </a:solidFill>
                          <a:latin typeface="HY헤드라인M" panose="02030600000101010101" pitchFamily="18" charset="-127"/>
                          <a:ea typeface="HY헤드라인M" panose="02030600000101010101" pitchFamily="18" charset="-127"/>
                        </a:rPr>
                        <a:t>백만개</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a:t>
                      </a:r>
                      <a:endParaRPr lang="en-US" altLang="ko-KR" sz="1100" b="0" baseline="0" dirty="0" smtClean="0">
                        <a:solidFill>
                          <a:schemeClr val="tx1"/>
                        </a:solidFill>
                        <a:latin typeface="HY헤드라인M" panose="02030600000101010101" pitchFamily="18" charset="-127"/>
                        <a:ea typeface="HY헤드라인M" panose="02030600000101010101" pitchFamily="18" charset="-127"/>
                      </a:endParaRPr>
                    </a:p>
                    <a:p>
                      <a:pPr algn="l" latinLnBrk="1">
                        <a:lnSpc>
                          <a:spcPct val="100000"/>
                        </a:lnSpc>
                        <a:spcBef>
                          <a:spcPts val="300"/>
                        </a:spcBef>
                      </a:pP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② 제조원가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11</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원</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/EA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실현</a:t>
                      </a:r>
                      <a:endParaRPr lang="en-US" altLang="ko-KR" sz="1100" b="0" baseline="0" dirty="0" smtClean="0">
                        <a:solidFill>
                          <a:schemeClr val="tx1"/>
                        </a:solidFill>
                        <a:latin typeface="HY헤드라인M" panose="02030600000101010101" pitchFamily="18" charset="-127"/>
                        <a:ea typeface="HY헤드라인M" panose="02030600000101010101" pitchFamily="18" charset="-127"/>
                      </a:endParaRPr>
                    </a:p>
                    <a:p>
                      <a:pPr algn="l" latinLnBrk="1">
                        <a:lnSpc>
                          <a:spcPct val="100000"/>
                        </a:lnSpc>
                        <a:spcBef>
                          <a:spcPts val="300"/>
                        </a:spcBef>
                      </a:pPr>
                      <a:r>
                        <a:rPr lang="ko-KR" altLang="en-US" sz="1100" b="0" baseline="0" dirty="0" smtClean="0">
                          <a:solidFill>
                            <a:schemeClr val="tx1"/>
                          </a:solidFill>
                          <a:latin typeface="HY헤드라인M" panose="02030600000101010101" pitchFamily="18" charset="-127"/>
                          <a:ea typeface="HY헤드라인M" panose="02030600000101010101" pitchFamily="18" charset="-127"/>
                        </a:rPr>
                        <a:t>                   →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기존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R</a:t>
                      </a:r>
                      <a:r>
                        <a:rPr lang="ko-KR" altLang="en-US" sz="1100" b="0" baseline="0" dirty="0" err="1" smtClean="0">
                          <a:solidFill>
                            <a:schemeClr val="tx1"/>
                          </a:solidFill>
                          <a:latin typeface="HY헤드라인M" panose="02030600000101010101" pitchFamily="18" charset="-127"/>
                          <a:ea typeface="HY헤드라인M" panose="02030600000101010101" pitchFamily="18" charset="-127"/>
                        </a:rPr>
                        <a:t>면취</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 </a:t>
                      </a:r>
                      <a:r>
                        <a:rPr lang="en-US" altLang="ko-KR" sz="1100" b="0" baseline="0" dirty="0" err="1" smtClean="0">
                          <a:solidFill>
                            <a:schemeClr val="tx1"/>
                          </a:solidFill>
                          <a:latin typeface="HY헤드라인M" panose="02030600000101010101" pitchFamily="18" charset="-127"/>
                          <a:ea typeface="HY헤드라인M" panose="02030600000101010101" pitchFamily="18" charset="-127"/>
                        </a:rPr>
                        <a:t>Capa</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분 </a:t>
                      </a:r>
                      <a:r>
                        <a:rPr lang="ko-KR" altLang="en-US" sz="1100" b="0" baseline="0" dirty="0" err="1" smtClean="0">
                          <a:solidFill>
                            <a:schemeClr val="tx1"/>
                          </a:solidFill>
                          <a:latin typeface="HY헤드라인M" panose="02030600000101010101" pitchFamily="18" charset="-127"/>
                          <a:ea typeface="HY헤드라인M" panose="02030600000101010101" pitchFamily="18" charset="-127"/>
                        </a:rPr>
                        <a:t>효과산출시</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 제외</a:t>
                      </a:r>
                      <a:endParaRPr lang="en-US" altLang="ko-KR" sz="1100" b="0" baseline="0" dirty="0" smtClean="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80.0</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20.11</a:t>
                      </a:r>
                    </a:p>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a:t>
                      </a:r>
                    </a:p>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21.03</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생산기술</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485059">
                <a:tc>
                  <a:txBody>
                    <a:bodyPr/>
                    <a:lstStyle/>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2</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외주</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가공비</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MT-BAA-0001</a:t>
                      </a:r>
                    </a:p>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HUB BOLT (M22*96)</a:t>
                      </a:r>
                    </a:p>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a:t>
                      </a:r>
                      <a:r>
                        <a:rPr lang="ko-KR" altLang="en-US" sz="1100" b="0" dirty="0" smtClean="0">
                          <a:solidFill>
                            <a:schemeClr val="tx1"/>
                          </a:solidFill>
                          <a:latin typeface="HY헤드라인M" panose="02030600000101010101" pitchFamily="18" charset="-127"/>
                          <a:ea typeface="HY헤드라인M" panose="02030600000101010101" pitchFamily="18" charset="-127"/>
                        </a:rPr>
                        <a:t>절삭</a:t>
                      </a:r>
                      <a:r>
                        <a:rPr lang="en-US" altLang="ko-KR" sz="1100" b="0" dirty="0" smtClean="0">
                          <a:solidFill>
                            <a:schemeClr val="tx1"/>
                          </a:solidFill>
                          <a:latin typeface="HY헤드라인M" panose="02030600000101010101" pitchFamily="18" charset="-127"/>
                          <a:ea typeface="HY헤드라인M" panose="02030600000101010101" pitchFamily="18" charset="-127"/>
                        </a:rPr>
                        <a:t>”</a:t>
                      </a:r>
                      <a:r>
                        <a:rPr lang="ko-KR" altLang="en-US" sz="1100" b="0" dirty="0" err="1" smtClean="0">
                          <a:solidFill>
                            <a:schemeClr val="tx1"/>
                          </a:solidFill>
                          <a:latin typeface="HY헤드라인M" panose="02030600000101010101" pitchFamily="18" charset="-127"/>
                          <a:ea typeface="HY헤드라인M" panose="02030600000101010101" pitchFamily="18" charset="-127"/>
                        </a:rPr>
                        <a:t>내작화</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1) 21</a:t>
                      </a:r>
                      <a:r>
                        <a:rPr lang="ko-KR" altLang="en-US" sz="1100" b="0" dirty="0" smtClean="0">
                          <a:solidFill>
                            <a:schemeClr val="tx1"/>
                          </a:solidFill>
                          <a:latin typeface="HY헤드라인M" panose="02030600000101010101" pitchFamily="18" charset="-127"/>
                          <a:ea typeface="HY헤드라인M" panose="02030600000101010101" pitchFamily="18" charset="-127"/>
                        </a:rPr>
                        <a:t>년 매출수량 </a:t>
                      </a:r>
                      <a:r>
                        <a:rPr lang="en-US" altLang="ko-KR" sz="1100" b="0" dirty="0" smtClean="0">
                          <a:solidFill>
                            <a:schemeClr val="tx1"/>
                          </a:solidFill>
                          <a:latin typeface="HY헤드라인M" panose="02030600000101010101" pitchFamily="18" charset="-127"/>
                          <a:ea typeface="HY헤드라인M" panose="02030600000101010101" pitchFamily="18" charset="-127"/>
                        </a:rPr>
                        <a:t>: 173,000EA/</a:t>
                      </a:r>
                      <a:r>
                        <a:rPr lang="ko-KR" altLang="en-US" sz="1100" b="0" dirty="0" smtClean="0">
                          <a:solidFill>
                            <a:schemeClr val="tx1"/>
                          </a:solidFill>
                          <a:latin typeface="HY헤드라인M" panose="02030600000101010101" pitchFamily="18" charset="-127"/>
                          <a:ea typeface="HY헤드라인M" panose="02030600000101010101" pitchFamily="18" charset="-127"/>
                        </a:rPr>
                        <a:t>년</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l"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2) </a:t>
                      </a:r>
                      <a:r>
                        <a:rPr lang="ko-KR" altLang="en-US" sz="1100" b="0" dirty="0" smtClean="0">
                          <a:solidFill>
                            <a:schemeClr val="tx1"/>
                          </a:solidFill>
                          <a:latin typeface="HY헤드라인M" panose="02030600000101010101" pitchFamily="18" charset="-127"/>
                          <a:ea typeface="HY헤드라인M" panose="02030600000101010101" pitchFamily="18" charset="-127"/>
                        </a:rPr>
                        <a:t>절삭공정 </a:t>
                      </a:r>
                      <a:r>
                        <a:rPr lang="ko-KR" altLang="en-US" sz="1100" b="0" dirty="0" err="1" smtClean="0">
                          <a:solidFill>
                            <a:schemeClr val="tx1"/>
                          </a:solidFill>
                          <a:latin typeface="HY헤드라인M" panose="02030600000101010101" pitchFamily="18" charset="-127"/>
                          <a:ea typeface="HY헤드라인M" panose="02030600000101010101" pitchFamily="18" charset="-127"/>
                        </a:rPr>
                        <a:t>내작화</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외주업체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err="1" smtClean="0">
                          <a:solidFill>
                            <a:schemeClr val="tx1"/>
                          </a:solidFill>
                          <a:latin typeface="HY헤드라인M" panose="02030600000101010101" pitchFamily="18" charset="-127"/>
                          <a:ea typeface="HY헤드라인M" panose="02030600000101010101" pitchFamily="18" charset="-127"/>
                        </a:rPr>
                        <a:t>신아화스텍</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a:t>
                      </a:r>
                    </a:p>
                    <a:p>
                      <a:pPr algn="l" latinLnBrk="1">
                        <a:lnSpc>
                          <a:spcPct val="100000"/>
                        </a:lnSpc>
                        <a:spcBef>
                          <a:spcPts val="300"/>
                        </a:spcBef>
                      </a:pP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 절삭 단가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 810</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원</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/EA</a:t>
                      </a:r>
                    </a:p>
                    <a:p>
                      <a:pPr algn="l" latinLnBrk="1">
                        <a:lnSpc>
                          <a:spcPct val="100000"/>
                        </a:lnSpc>
                        <a:spcBef>
                          <a:spcPts val="300"/>
                        </a:spcBef>
                      </a:pPr>
                      <a:r>
                        <a:rPr lang="en-US" altLang="ko-KR" sz="1100" b="0" baseline="0" dirty="0" smtClean="0">
                          <a:solidFill>
                            <a:schemeClr val="tx1"/>
                          </a:solidFill>
                          <a:latin typeface="HY헤드라인M" panose="02030600000101010101" pitchFamily="18" charset="-127"/>
                          <a:ea typeface="HY헤드라인M" panose="02030600000101010101" pitchFamily="18" charset="-127"/>
                        </a:rPr>
                        <a:t>3)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개선안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①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사내 설비 투자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a:t>
                      </a:r>
                      <a:r>
                        <a:rPr lang="en-US" altLang="ko-KR" sz="1100" b="0" baseline="0" dirty="0" err="1" smtClean="0">
                          <a:solidFill>
                            <a:schemeClr val="tx1"/>
                          </a:solidFill>
                          <a:latin typeface="HY헤드라인M" panose="02030600000101010101" pitchFamily="18" charset="-127"/>
                          <a:ea typeface="HY헤드라인M" panose="02030600000101010101" pitchFamily="18" charset="-127"/>
                        </a:rPr>
                        <a:t>Capa</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월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30,000ea)</a:t>
                      </a:r>
                    </a:p>
                    <a:p>
                      <a:pPr algn="l" latinLnBrk="1">
                        <a:lnSpc>
                          <a:spcPct val="100000"/>
                        </a:lnSpc>
                        <a:spcBef>
                          <a:spcPts val="300"/>
                        </a:spcBef>
                      </a:pP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② 제조원가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610</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원</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/EA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실현</a:t>
                      </a:r>
                      <a:endParaRPr lang="en-US" altLang="ko-KR" sz="1100" b="0" baseline="0" dirty="0" smtClean="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34.6</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20.11</a:t>
                      </a:r>
                    </a:p>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a:t>
                      </a:r>
                    </a:p>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21.03</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생산기술</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407564">
                <a:tc>
                  <a:txBody>
                    <a:bodyPr/>
                    <a:lstStyle/>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3</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ko-KR" altLang="en-US" sz="1100" b="0" dirty="0" err="1" smtClean="0">
                          <a:solidFill>
                            <a:schemeClr val="tx1"/>
                          </a:solidFill>
                          <a:latin typeface="HY헤드라인M" panose="02030600000101010101" pitchFamily="18" charset="-127"/>
                          <a:ea typeface="HY헤드라인M" panose="02030600000101010101" pitchFamily="18" charset="-127"/>
                        </a:rPr>
                        <a:t>노무비</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철통교체기 설치를 </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통한 생산</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 증대</a:t>
                      </a:r>
                      <a:endParaRPr lang="en-US" altLang="ko-KR" sz="1100" b="0" baseline="0" dirty="0" smtClean="0">
                        <a:solidFill>
                          <a:schemeClr val="tx1"/>
                        </a:solidFill>
                        <a:latin typeface="HY헤드라인M" panose="02030600000101010101" pitchFamily="18" charset="-127"/>
                        <a:ea typeface="HY헤드라인M" panose="02030600000101010101" pitchFamily="18" charset="-127"/>
                      </a:endParaRPr>
                    </a:p>
                    <a:p>
                      <a:pPr algn="ctr" latinLnBrk="1">
                        <a:lnSpc>
                          <a:spcPct val="100000"/>
                        </a:lnSpc>
                        <a:spcBef>
                          <a:spcPts val="300"/>
                        </a:spcBef>
                      </a:pPr>
                      <a:r>
                        <a:rPr lang="en-US" altLang="ko-KR" sz="1100" b="0" baseline="0" dirty="0" smtClean="0">
                          <a:solidFill>
                            <a:schemeClr val="tx1"/>
                          </a:solidFill>
                          <a:latin typeface="HY헤드라인M" panose="02030600000101010101" pitchFamily="18" charset="-127"/>
                          <a:ea typeface="HY헤드라인M" panose="02030600000101010101" pitchFamily="18" charset="-127"/>
                        </a:rPr>
                        <a:t>(</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총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14</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대</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1) </a:t>
                      </a:r>
                      <a:r>
                        <a:rPr lang="ko-KR" altLang="en-US" sz="1100" b="0" dirty="0" smtClean="0">
                          <a:solidFill>
                            <a:schemeClr val="tx1"/>
                          </a:solidFill>
                          <a:latin typeface="HY헤드라인M" panose="02030600000101010101" pitchFamily="18" charset="-127"/>
                          <a:ea typeface="HY헤드라인M" panose="02030600000101010101" pitchFamily="18" charset="-127"/>
                        </a:rPr>
                        <a:t>대상설비 </a:t>
                      </a:r>
                      <a:r>
                        <a:rPr lang="en-US" altLang="ko-KR" sz="1100" b="0" dirty="0" smtClean="0">
                          <a:solidFill>
                            <a:schemeClr val="tx1"/>
                          </a:solidFill>
                          <a:latin typeface="HY헤드라인M" panose="02030600000101010101" pitchFamily="18" charset="-127"/>
                          <a:ea typeface="HY헤드라인M" panose="02030600000101010101" pitchFamily="18" charset="-127"/>
                        </a:rPr>
                        <a:t>: HD-527(1),(2), HD-516(1),(2), HD-421(1)</a:t>
                      </a:r>
                    </a:p>
                    <a:p>
                      <a:pPr algn="l"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                  HD-420(1), HD-418(1), HD-416(2),(3),(4)</a:t>
                      </a:r>
                    </a:p>
                    <a:p>
                      <a:pPr algn="l"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                  HD-413(1), HD-312(3),(4),(5)</a:t>
                      </a:r>
                    </a:p>
                    <a:p>
                      <a:pPr algn="l"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2) </a:t>
                      </a:r>
                      <a:r>
                        <a:rPr lang="ko-KR" altLang="en-US" sz="1100" b="0" dirty="0" smtClean="0">
                          <a:solidFill>
                            <a:schemeClr val="tx1"/>
                          </a:solidFill>
                          <a:latin typeface="HY헤드라인M" panose="02030600000101010101" pitchFamily="18" charset="-127"/>
                          <a:ea typeface="HY헤드라인M" panose="02030600000101010101" pitchFamily="18" charset="-127"/>
                        </a:rPr>
                        <a:t>휴게시간 및 주야</a:t>
                      </a:r>
                      <a:r>
                        <a:rPr lang="en-US" altLang="ko-KR" sz="1100" b="0" dirty="0" smtClean="0">
                          <a:solidFill>
                            <a:schemeClr val="tx1"/>
                          </a:solidFill>
                          <a:latin typeface="HY헤드라인M" panose="02030600000101010101" pitchFamily="18" charset="-127"/>
                          <a:ea typeface="HY헤드라인M" panose="02030600000101010101" pitchFamily="18" charset="-127"/>
                        </a:rPr>
                        <a:t>, </a:t>
                      </a:r>
                      <a:r>
                        <a:rPr lang="ko-KR" altLang="en-US" sz="1100" b="0" dirty="0" err="1" smtClean="0">
                          <a:solidFill>
                            <a:schemeClr val="tx1"/>
                          </a:solidFill>
                          <a:latin typeface="HY헤드라인M" panose="02030600000101010101" pitchFamily="18" charset="-127"/>
                          <a:ea typeface="HY헤드라인M" panose="02030600000101010101" pitchFamily="18" charset="-127"/>
                        </a:rPr>
                        <a:t>야주</a:t>
                      </a:r>
                      <a:r>
                        <a:rPr lang="ko-KR" altLang="en-US" sz="1100" b="0" dirty="0" smtClean="0">
                          <a:solidFill>
                            <a:schemeClr val="tx1"/>
                          </a:solidFill>
                          <a:latin typeface="HY헤드라인M" panose="02030600000101010101" pitchFamily="18" charset="-127"/>
                          <a:ea typeface="HY헤드라인M" panose="02030600000101010101" pitchFamily="18" charset="-127"/>
                        </a:rPr>
                        <a:t> 교대시간 무인가동 실시</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l"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   = 45</a:t>
                      </a:r>
                      <a:r>
                        <a:rPr lang="ko-KR" altLang="en-US" sz="1100" b="0" dirty="0" smtClean="0">
                          <a:solidFill>
                            <a:schemeClr val="tx1"/>
                          </a:solidFill>
                          <a:latin typeface="HY헤드라인M" panose="02030600000101010101" pitchFamily="18" charset="-127"/>
                          <a:ea typeface="HY헤드라인M" panose="02030600000101010101" pitchFamily="18" charset="-127"/>
                        </a:rPr>
                        <a:t>분</a:t>
                      </a:r>
                      <a:r>
                        <a:rPr lang="en-US" altLang="ko-KR" sz="1100" b="0" dirty="0" smtClean="0">
                          <a:solidFill>
                            <a:schemeClr val="tx1"/>
                          </a:solidFill>
                          <a:latin typeface="HY헤드라인M" panose="02030600000101010101" pitchFamily="18" charset="-127"/>
                          <a:ea typeface="HY헤드라인M" panose="02030600000101010101" pitchFamily="18" charset="-127"/>
                        </a:rPr>
                        <a:t>+60</a:t>
                      </a:r>
                      <a:r>
                        <a:rPr lang="ko-KR" altLang="en-US" sz="1100" b="0" dirty="0" smtClean="0">
                          <a:solidFill>
                            <a:schemeClr val="tx1"/>
                          </a:solidFill>
                          <a:latin typeface="HY헤드라인M" panose="02030600000101010101" pitchFamily="18" charset="-127"/>
                          <a:ea typeface="HY헤드라인M" panose="02030600000101010101" pitchFamily="18" charset="-127"/>
                        </a:rPr>
                        <a:t>분</a:t>
                      </a:r>
                      <a:r>
                        <a:rPr lang="en-US" altLang="ko-KR" sz="1100" b="0" dirty="0" smtClean="0">
                          <a:solidFill>
                            <a:schemeClr val="tx1"/>
                          </a:solidFill>
                          <a:latin typeface="HY헤드라인M" panose="02030600000101010101" pitchFamily="18" charset="-127"/>
                          <a:ea typeface="HY헤드라인M" panose="02030600000101010101" pitchFamily="18" charset="-127"/>
                        </a:rPr>
                        <a:t>+90</a:t>
                      </a:r>
                      <a:r>
                        <a:rPr lang="ko-KR" altLang="en-US" sz="1100" b="0" dirty="0" smtClean="0">
                          <a:solidFill>
                            <a:schemeClr val="tx1"/>
                          </a:solidFill>
                          <a:latin typeface="HY헤드라인M" panose="02030600000101010101" pitchFamily="18" charset="-127"/>
                          <a:ea typeface="HY헤드라인M" panose="02030600000101010101" pitchFamily="18" charset="-127"/>
                        </a:rPr>
                        <a:t>분 </a:t>
                      </a:r>
                      <a:r>
                        <a:rPr lang="en-US" altLang="ko-KR" sz="1100" b="0" dirty="0" smtClean="0">
                          <a:solidFill>
                            <a:schemeClr val="tx1"/>
                          </a:solidFill>
                          <a:latin typeface="HY헤드라인M" panose="02030600000101010101" pitchFamily="18" charset="-127"/>
                          <a:ea typeface="HY헤드라인M" panose="02030600000101010101" pitchFamily="18" charset="-127"/>
                        </a:rPr>
                        <a:t>= 195</a:t>
                      </a:r>
                      <a:r>
                        <a:rPr lang="ko-KR" altLang="en-US" sz="1100" b="0" dirty="0" smtClean="0">
                          <a:solidFill>
                            <a:schemeClr val="tx1"/>
                          </a:solidFill>
                          <a:latin typeface="HY헤드라인M" panose="02030600000101010101" pitchFamily="18" charset="-127"/>
                          <a:ea typeface="HY헤드라인M" panose="02030600000101010101" pitchFamily="18" charset="-127"/>
                        </a:rPr>
                        <a:t>분</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20.11</a:t>
                      </a:r>
                    </a:p>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a:t>
                      </a:r>
                    </a:p>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21.04</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생산기술</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485059">
                <a:tc>
                  <a:txBody>
                    <a:bodyPr/>
                    <a:lstStyle/>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4</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재료비</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HUB BOLT(M14*58/65)</a:t>
                      </a:r>
                    </a:p>
                    <a:p>
                      <a:pPr algn="l" latinLnBrk="1">
                        <a:lnSpc>
                          <a:spcPct val="100000"/>
                        </a:lnSpc>
                        <a:spcBef>
                          <a:spcPts val="300"/>
                        </a:spcBef>
                      </a:pPr>
                      <a:r>
                        <a:rPr lang="ko-KR" altLang="en-US" sz="1100" b="0" i="0" u="none" strike="noStrike" dirty="0" err="1" smtClean="0">
                          <a:solidFill>
                            <a:srgbClr val="000000"/>
                          </a:solidFill>
                          <a:effectLst/>
                          <a:latin typeface="HY헤드라인M" panose="02030600000101010101" pitchFamily="18" charset="-127"/>
                          <a:ea typeface="HY헤드라인M" panose="02030600000101010101" pitchFamily="18" charset="-127"/>
                        </a:rPr>
                        <a:t>면취</a:t>
                      </a:r>
                      <a:r>
                        <a:rPr lang="ko-KR" altLang="en-US" sz="1100" b="0" i="0" u="none" strike="noStrike" dirty="0" smtClean="0">
                          <a:solidFill>
                            <a:srgbClr val="000000"/>
                          </a:solidFill>
                          <a:effectLst/>
                          <a:latin typeface="HY헤드라인M" panose="02030600000101010101" pitchFamily="18" charset="-127"/>
                          <a:ea typeface="HY헤드라인M" panose="02030600000101010101" pitchFamily="18" charset="-127"/>
                        </a:rPr>
                        <a:t> 형상 변경을 통한 </a:t>
                      </a:r>
                      <a:endPar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endParaRPr>
                    </a:p>
                    <a:p>
                      <a:pPr algn="l" latinLnBrk="1">
                        <a:lnSpc>
                          <a:spcPct val="100000"/>
                        </a:lnSpc>
                        <a:spcBef>
                          <a:spcPts val="300"/>
                        </a:spcBef>
                      </a:pPr>
                      <a:r>
                        <a:rPr lang="ko-KR" altLang="en-US" sz="1100" b="0" i="0" u="none" strike="noStrike" dirty="0" err="1" smtClean="0">
                          <a:solidFill>
                            <a:srgbClr val="000000"/>
                          </a:solidFill>
                          <a:effectLst/>
                          <a:latin typeface="HY헤드라인M" panose="02030600000101010101" pitchFamily="18" charset="-127"/>
                          <a:ea typeface="HY헤드라인M" panose="02030600000101010101" pitchFamily="18" charset="-127"/>
                        </a:rPr>
                        <a:t>단중</a:t>
                      </a:r>
                      <a:r>
                        <a:rPr lang="ko-KR" altLang="en-US" sz="1100" b="0" i="0" u="none" strike="noStrike" dirty="0" smtClean="0">
                          <a:solidFill>
                            <a:srgbClr val="000000"/>
                          </a:solidFill>
                          <a:effectLst/>
                          <a:latin typeface="HY헤드라인M" panose="02030600000101010101" pitchFamily="18" charset="-127"/>
                          <a:ea typeface="HY헤드라인M" panose="02030600000101010101" pitchFamily="18" charset="-127"/>
                        </a:rPr>
                        <a:t> 감소</a:t>
                      </a:r>
                      <a:endPar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endParaRPr>
                    </a:p>
                    <a:p>
                      <a:pPr algn="l" latinLnBrk="1">
                        <a:lnSpc>
                          <a:spcPct val="100000"/>
                        </a:lnSpc>
                        <a:spcBef>
                          <a:spcPts val="300"/>
                        </a:spcBef>
                      </a:pP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 AT3036-BT-03</a:t>
                      </a:r>
                    </a:p>
                    <a:p>
                      <a:pPr algn="l" latinLnBrk="1">
                        <a:lnSpc>
                          <a:spcPct val="100000"/>
                        </a:lnSpc>
                        <a:spcBef>
                          <a:spcPts val="300"/>
                        </a:spcBef>
                      </a:pP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 VB-BSR-5226-B</a:t>
                      </a:r>
                    </a:p>
                    <a:p>
                      <a:pPr algn="l" latinLnBrk="1">
                        <a:lnSpc>
                          <a:spcPct val="100000"/>
                        </a:lnSpc>
                        <a:spcBef>
                          <a:spcPts val="300"/>
                        </a:spcBef>
                      </a:pPr>
                      <a:r>
                        <a:rPr lang="en-US" altLang="ko-KR" sz="1100" b="0" i="0" u="none" strike="noStrike" dirty="0" smtClean="0">
                          <a:solidFill>
                            <a:srgbClr val="000000"/>
                          </a:solidFill>
                          <a:effectLst/>
                          <a:latin typeface="HY헤드라인M" panose="02030600000101010101" pitchFamily="18" charset="-127"/>
                          <a:ea typeface="HY헤드라인M" panose="02030600000101010101" pitchFamily="18" charset="-127"/>
                        </a:rPr>
                        <a:t>- F-60638701-0081</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300"/>
                        </a:spcBef>
                        <a:spcAft>
                          <a:spcPts val="0"/>
                        </a:spcAft>
                        <a:buClrTx/>
                        <a:buSzTx/>
                        <a:buFontTx/>
                        <a:buNone/>
                        <a:tabLst/>
                        <a:defRPr/>
                      </a:pPr>
                      <a:r>
                        <a:rPr lang="en-US" altLang="ko-KR" sz="1100" b="0" dirty="0" smtClean="0">
                          <a:solidFill>
                            <a:schemeClr val="tx1"/>
                          </a:solidFill>
                          <a:latin typeface="HY헤드라인M" panose="02030600000101010101" pitchFamily="18" charset="-127"/>
                          <a:ea typeface="HY헤드라인M" panose="02030600000101010101" pitchFamily="18" charset="-127"/>
                        </a:rPr>
                        <a:t>1) </a:t>
                      </a:r>
                      <a:r>
                        <a:rPr lang="ko-KR" altLang="en-US" sz="1100" b="0" dirty="0" smtClean="0">
                          <a:solidFill>
                            <a:schemeClr val="tx1"/>
                          </a:solidFill>
                          <a:latin typeface="HY헤드라인M" panose="02030600000101010101" pitchFamily="18" charset="-127"/>
                          <a:ea typeface="HY헤드라인M" panose="02030600000101010101" pitchFamily="18" charset="-127"/>
                        </a:rPr>
                        <a:t>대상 제품 </a:t>
                      </a:r>
                      <a:r>
                        <a:rPr lang="en-US" altLang="ko-KR" sz="1100" b="0" dirty="0" smtClean="0">
                          <a:solidFill>
                            <a:schemeClr val="tx1"/>
                          </a:solidFill>
                          <a:latin typeface="HY헤드라인M" panose="02030600000101010101" pitchFamily="18" charset="-127"/>
                          <a:ea typeface="HY헤드라인M" panose="02030600000101010101" pitchFamily="18" charset="-127"/>
                        </a:rPr>
                        <a:t>21</a:t>
                      </a:r>
                      <a:r>
                        <a:rPr lang="ko-KR" altLang="en-US" sz="1100" b="0" dirty="0" smtClean="0">
                          <a:solidFill>
                            <a:schemeClr val="tx1"/>
                          </a:solidFill>
                          <a:latin typeface="HY헤드라인M" panose="02030600000101010101" pitchFamily="18" charset="-127"/>
                          <a:ea typeface="HY헤드라인M" panose="02030600000101010101" pitchFamily="18" charset="-127"/>
                        </a:rPr>
                        <a:t>년 매출수량 </a:t>
                      </a:r>
                      <a:r>
                        <a:rPr lang="en-US" altLang="ko-KR" sz="1100" b="0" dirty="0" smtClean="0">
                          <a:solidFill>
                            <a:schemeClr val="tx1"/>
                          </a:solidFill>
                          <a:latin typeface="HY헤드라인M" panose="02030600000101010101" pitchFamily="18" charset="-127"/>
                          <a:ea typeface="HY헤드라인M" panose="02030600000101010101" pitchFamily="18" charset="-127"/>
                        </a:rPr>
                        <a:t>: 30,678</a:t>
                      </a:r>
                      <a:r>
                        <a:rPr lang="ko-KR" altLang="en-US" sz="1100" b="0" dirty="0" err="1" smtClean="0">
                          <a:solidFill>
                            <a:schemeClr val="tx1"/>
                          </a:solidFill>
                          <a:latin typeface="HY헤드라인M" panose="02030600000101010101" pitchFamily="18" charset="-127"/>
                          <a:ea typeface="HY헤드라인M" panose="02030600000101010101" pitchFamily="18" charset="-127"/>
                        </a:rPr>
                        <a:t>천개</a:t>
                      </a:r>
                      <a:r>
                        <a:rPr lang="en-US" altLang="ko-KR" sz="1100" b="0" dirty="0" smtClean="0">
                          <a:solidFill>
                            <a:schemeClr val="tx1"/>
                          </a:solidFill>
                          <a:latin typeface="HY헤드라인M" panose="02030600000101010101" pitchFamily="18" charset="-127"/>
                          <a:ea typeface="HY헤드라인M" panose="02030600000101010101" pitchFamily="18" charset="-127"/>
                        </a:rPr>
                        <a:t>/</a:t>
                      </a:r>
                      <a:r>
                        <a:rPr lang="ko-KR" altLang="en-US" sz="1100" b="0" dirty="0" smtClean="0">
                          <a:solidFill>
                            <a:schemeClr val="tx1"/>
                          </a:solidFill>
                          <a:latin typeface="HY헤드라인M" panose="02030600000101010101" pitchFamily="18" charset="-127"/>
                          <a:ea typeface="HY헤드라인M" panose="02030600000101010101" pitchFamily="18" charset="-127"/>
                        </a:rPr>
                        <a:t>년</a:t>
                      </a:r>
                      <a:endParaRPr lang="en-US" altLang="ko-KR" sz="1100" b="0" dirty="0" smtClean="0">
                        <a:solidFill>
                          <a:schemeClr val="tx1"/>
                        </a:solidFill>
                        <a:latin typeface="HY헤드라인M" panose="02030600000101010101" pitchFamily="18" charset="-127"/>
                        <a:ea typeface="HY헤드라인M" panose="02030600000101010101" pitchFamily="18" charset="-127"/>
                      </a:endParaRPr>
                    </a:p>
                    <a:p>
                      <a:pPr algn="l">
                        <a:lnSpc>
                          <a:spcPct val="100000"/>
                        </a:lnSpc>
                        <a:spcBef>
                          <a:spcPts val="300"/>
                        </a:spcBef>
                      </a:pPr>
                      <a:r>
                        <a:rPr lang="en-US" altLang="ko-KR" sz="1100" b="0" baseline="0" dirty="0" smtClean="0">
                          <a:solidFill>
                            <a:schemeClr val="tx1"/>
                          </a:solidFill>
                          <a:latin typeface="HY헤드라인M" panose="02030600000101010101" pitchFamily="18" charset="-127"/>
                          <a:ea typeface="HY헤드라인M" panose="02030600000101010101" pitchFamily="18" charset="-127"/>
                        </a:rPr>
                        <a:t>2)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개선안</a:t>
                      </a:r>
                      <a:endParaRPr lang="en-US" altLang="ko-KR" sz="1100" b="0" baseline="0" dirty="0" smtClean="0">
                        <a:solidFill>
                          <a:schemeClr val="tx1"/>
                        </a:solidFill>
                        <a:latin typeface="HY헤드라인M" panose="02030600000101010101" pitchFamily="18" charset="-127"/>
                        <a:ea typeface="HY헤드라인M" panose="02030600000101010101" pitchFamily="18" charset="-127"/>
                      </a:endParaRPr>
                    </a:p>
                    <a:p>
                      <a:pPr algn="l">
                        <a:lnSpc>
                          <a:spcPct val="100000"/>
                        </a:lnSpc>
                        <a:spcBef>
                          <a:spcPts val="300"/>
                        </a:spcBef>
                      </a:pP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① </a:t>
                      </a:r>
                      <a:r>
                        <a:rPr lang="ko-KR" altLang="en-US" sz="1100" b="0" baseline="0" dirty="0" err="1" smtClean="0">
                          <a:solidFill>
                            <a:schemeClr val="tx1"/>
                          </a:solidFill>
                          <a:latin typeface="HY헤드라인M" panose="02030600000101010101" pitchFamily="18" charset="-127"/>
                          <a:ea typeface="HY헤드라인M" panose="02030600000101010101" pitchFamily="18" charset="-127"/>
                        </a:rPr>
                        <a:t>면취형상</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err="1" smtClean="0">
                          <a:solidFill>
                            <a:schemeClr val="tx1"/>
                          </a:solidFill>
                          <a:latin typeface="HY헤드라인M" panose="02030600000101010101" pitchFamily="18" charset="-127"/>
                          <a:ea typeface="HY헤드라인M" panose="02030600000101010101" pitchFamily="18" charset="-127"/>
                        </a:rPr>
                        <a:t>무면취</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 →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C</a:t>
                      </a:r>
                      <a:r>
                        <a:rPr lang="ko-KR" altLang="en-US" sz="1100" b="0" baseline="0" dirty="0" err="1" smtClean="0">
                          <a:solidFill>
                            <a:schemeClr val="tx1"/>
                          </a:solidFill>
                          <a:latin typeface="HY헤드라인M" panose="02030600000101010101" pitchFamily="18" charset="-127"/>
                          <a:ea typeface="HY헤드라인M" panose="02030600000101010101" pitchFamily="18" charset="-127"/>
                        </a:rPr>
                        <a:t>면취</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 ▶</a:t>
                      </a:r>
                      <a:r>
                        <a:rPr lang="ko-KR" altLang="en-US" sz="1100" b="0" baseline="0" dirty="0" err="1" smtClean="0">
                          <a:solidFill>
                            <a:schemeClr val="tx1"/>
                          </a:solidFill>
                          <a:latin typeface="HY헤드라인M" panose="02030600000101010101" pitchFamily="18" charset="-127"/>
                          <a:ea typeface="HY헤드라인M" panose="02030600000101010101" pitchFamily="18" charset="-127"/>
                        </a:rPr>
                        <a:t>단중</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 </a:t>
                      </a:r>
                      <a:r>
                        <a:rPr lang="en-US" altLang="ko-KR" sz="1100" b="0" baseline="0" dirty="0" smtClean="0">
                          <a:solidFill>
                            <a:schemeClr val="tx1"/>
                          </a:solidFill>
                          <a:latin typeface="HY헤드라인M" panose="02030600000101010101" pitchFamily="18" charset="-127"/>
                          <a:ea typeface="HY헤드라인M" panose="02030600000101010101" pitchFamily="18" charset="-127"/>
                        </a:rPr>
                        <a:t>0.4g </a:t>
                      </a:r>
                      <a:r>
                        <a:rPr lang="ko-KR" altLang="en-US" sz="1100" b="0" baseline="0" dirty="0" smtClean="0">
                          <a:solidFill>
                            <a:schemeClr val="tx1"/>
                          </a:solidFill>
                          <a:latin typeface="HY헤드라인M" panose="02030600000101010101" pitchFamily="18" charset="-127"/>
                          <a:ea typeface="HY헤드라인M" panose="02030600000101010101" pitchFamily="18" charset="-127"/>
                        </a:rPr>
                        <a:t>감소</a:t>
                      </a:r>
                      <a:endParaRPr lang="en-US" altLang="ko-KR" sz="1100" b="0" baseline="0" dirty="0" smtClean="0">
                        <a:solidFill>
                          <a:schemeClr val="tx1"/>
                        </a:solidFill>
                        <a:latin typeface="HY헤드라인M" panose="02030600000101010101" pitchFamily="18" charset="-127"/>
                        <a:ea typeface="HY헤드라인M" panose="02030600000101010101" pitchFamily="18" charset="-127"/>
                      </a:endParaRPr>
                    </a:p>
                    <a:p>
                      <a:pPr algn="l">
                        <a:lnSpc>
                          <a:spcPct val="100000"/>
                        </a:lnSpc>
                        <a:spcBef>
                          <a:spcPts val="300"/>
                        </a:spcBef>
                      </a:pPr>
                      <a:r>
                        <a:rPr lang="en-US" altLang="ko-KR" sz="1100" baseline="0" dirty="0" smtClean="0">
                          <a:latin typeface="HY헤드라인M" pitchFamily="18" charset="-127"/>
                          <a:ea typeface="HY헤드라인M" pitchFamily="18" charset="-127"/>
                        </a:rPr>
                        <a:t>     (#4 DIES </a:t>
                      </a:r>
                      <a:r>
                        <a:rPr lang="ko-KR" altLang="en-US" sz="1100" baseline="0" dirty="0" smtClean="0">
                          <a:latin typeface="HY헤드라인M" pitchFamily="18" charset="-127"/>
                          <a:ea typeface="HY헤드라인M" pitchFamily="18" charset="-127"/>
                        </a:rPr>
                        <a:t>수명에 큰 영향이 없을 것으로 판단되는</a:t>
                      </a:r>
                      <a:endParaRPr lang="en-US" altLang="ko-KR" sz="1100" baseline="0" dirty="0" smtClean="0">
                        <a:latin typeface="HY헤드라인M" pitchFamily="18" charset="-127"/>
                        <a:ea typeface="HY헤드라인M" pitchFamily="18" charset="-127"/>
                      </a:endParaRPr>
                    </a:p>
                    <a:p>
                      <a:pPr algn="l">
                        <a:lnSpc>
                          <a:spcPct val="100000"/>
                        </a:lnSpc>
                        <a:spcBef>
                          <a:spcPts val="300"/>
                        </a:spcBef>
                      </a:pPr>
                      <a:r>
                        <a:rPr lang="en-US" altLang="ko-KR" sz="1100" baseline="0" dirty="0" smtClean="0">
                          <a:latin typeface="HY헤드라인M" pitchFamily="18" charset="-127"/>
                          <a:ea typeface="HY헤드라인M" pitchFamily="18" charset="-127"/>
                        </a:rPr>
                        <a:t>  </a:t>
                      </a:r>
                      <a:r>
                        <a:rPr lang="ko-KR" altLang="en-US" sz="1100" baseline="0" dirty="0" smtClean="0">
                          <a:latin typeface="HY헤드라인M" pitchFamily="18" charset="-127"/>
                          <a:ea typeface="HY헤드라인M" pitchFamily="18" charset="-127"/>
                        </a:rPr>
                        <a:t>    수준으로 </a:t>
                      </a:r>
                      <a:r>
                        <a:rPr lang="ko-KR" altLang="en-US" sz="1100" baseline="0" dirty="0" err="1" smtClean="0">
                          <a:latin typeface="HY헤드라인M" pitchFamily="18" charset="-127"/>
                          <a:ea typeface="HY헤드라인M" pitchFamily="18" charset="-127"/>
                        </a:rPr>
                        <a:t>면취</a:t>
                      </a:r>
                      <a:r>
                        <a:rPr lang="ko-KR" altLang="en-US" sz="1100" baseline="0" dirty="0" smtClean="0">
                          <a:latin typeface="HY헤드라인M" pitchFamily="18" charset="-127"/>
                          <a:ea typeface="HY헤드라인M" pitchFamily="18" charset="-127"/>
                        </a:rPr>
                        <a:t> 성형</a:t>
                      </a:r>
                      <a:r>
                        <a:rPr lang="en-US" altLang="ko-KR" sz="1100" baseline="0" dirty="0" smtClean="0">
                          <a:latin typeface="HY헤드라인M" pitchFamily="18" charset="-127"/>
                          <a:ea typeface="HY헤드라인M" pitchFamily="18" charset="-127"/>
                        </a:rPr>
                        <a:t>)</a:t>
                      </a:r>
                      <a:r>
                        <a:rPr lang="ko-KR" altLang="en-US" sz="1100" baseline="0" dirty="0" smtClean="0">
                          <a:latin typeface="HY헤드라인M" pitchFamily="18" charset="-127"/>
                          <a:ea typeface="HY헤드라인M" pitchFamily="18" charset="-127"/>
                        </a:rPr>
                        <a:t> </a:t>
                      </a:r>
                      <a:endParaRPr lang="en-US" altLang="ko-KR" sz="1100" baseline="0" dirty="0" smtClean="0">
                        <a:latin typeface="HY헤드라인M" pitchFamily="18" charset="-127"/>
                        <a:ea typeface="HY헤드라인M" pitchFamily="18" charset="-127"/>
                      </a:endParaRPr>
                    </a:p>
                    <a:p>
                      <a:pPr marL="0" marR="0" indent="0" algn="l" defTabSz="911655" rtl="0" eaLnBrk="1" fontAlgn="auto" latinLnBrk="1" hangingPunct="1">
                        <a:lnSpc>
                          <a:spcPct val="100000"/>
                        </a:lnSpc>
                        <a:spcBef>
                          <a:spcPts val="300"/>
                        </a:spcBef>
                        <a:spcAft>
                          <a:spcPts val="0"/>
                        </a:spcAft>
                        <a:buClrTx/>
                        <a:buSzTx/>
                        <a:buFontTx/>
                        <a:buNone/>
                        <a:tabLst/>
                        <a:defRPr/>
                      </a:pPr>
                      <a:r>
                        <a:rPr lang="en-US" altLang="ko-KR" sz="1100" baseline="0" dirty="0" smtClean="0">
                          <a:solidFill>
                            <a:schemeClr val="tx1"/>
                          </a:solidFill>
                          <a:latin typeface="HY헤드라인M" pitchFamily="18" charset="-127"/>
                          <a:ea typeface="HY헤드라인M" pitchFamily="18" charset="-127"/>
                        </a:rPr>
                        <a:t> </a:t>
                      </a:r>
                      <a:r>
                        <a:rPr lang="ko-KR" altLang="en-US" sz="1100" baseline="0" dirty="0" smtClean="0">
                          <a:solidFill>
                            <a:schemeClr val="tx1"/>
                          </a:solidFill>
                          <a:latin typeface="HY헤드라인M" pitchFamily="18" charset="-127"/>
                          <a:ea typeface="HY헤드라인M" pitchFamily="18" charset="-127"/>
                        </a:rPr>
                        <a:t>② </a:t>
                      </a:r>
                      <a:r>
                        <a:rPr lang="en-US" altLang="ko-KR" sz="1100" baseline="0" dirty="0" smtClean="0">
                          <a:solidFill>
                            <a:schemeClr val="tx1"/>
                          </a:solidFill>
                          <a:latin typeface="HY헤드라인M" pitchFamily="18" charset="-127"/>
                          <a:ea typeface="HY헤드라인M" pitchFamily="18" charset="-127"/>
                        </a:rPr>
                        <a:t>C</a:t>
                      </a:r>
                      <a:r>
                        <a:rPr lang="ko-KR" altLang="en-US" sz="1100" baseline="0" dirty="0" err="1" smtClean="0">
                          <a:solidFill>
                            <a:schemeClr val="tx1"/>
                          </a:solidFill>
                          <a:latin typeface="HY헤드라인M" pitchFamily="18" charset="-127"/>
                          <a:ea typeface="HY헤드라인M" pitchFamily="18" charset="-127"/>
                        </a:rPr>
                        <a:t>면취로</a:t>
                      </a:r>
                      <a:r>
                        <a:rPr lang="ko-KR" altLang="en-US" sz="1100" baseline="0" dirty="0" smtClean="0">
                          <a:solidFill>
                            <a:schemeClr val="tx1"/>
                          </a:solidFill>
                          <a:latin typeface="HY헤드라인M" pitchFamily="18" charset="-127"/>
                          <a:ea typeface="HY헤드라인M" pitchFamily="18" charset="-127"/>
                        </a:rPr>
                        <a:t> 인한 </a:t>
                      </a:r>
                      <a:r>
                        <a:rPr lang="en-US" altLang="ko-KR" sz="1100" baseline="0" dirty="0" smtClean="0">
                          <a:solidFill>
                            <a:schemeClr val="tx1"/>
                          </a:solidFill>
                          <a:latin typeface="HY헤드라인M" pitchFamily="18" charset="-127"/>
                          <a:ea typeface="HY헤드라인M" pitchFamily="18" charset="-127"/>
                        </a:rPr>
                        <a:t>R</a:t>
                      </a:r>
                      <a:r>
                        <a:rPr lang="ko-KR" altLang="en-US" sz="1100" baseline="0" dirty="0" err="1" smtClean="0">
                          <a:solidFill>
                            <a:schemeClr val="tx1"/>
                          </a:solidFill>
                          <a:latin typeface="HY헤드라인M" pitchFamily="18" charset="-127"/>
                          <a:ea typeface="HY헤드라인M" pitchFamily="18" charset="-127"/>
                        </a:rPr>
                        <a:t>면취공정</a:t>
                      </a:r>
                      <a:r>
                        <a:rPr lang="ko-KR" altLang="en-US" sz="1100" baseline="0" dirty="0" smtClean="0">
                          <a:solidFill>
                            <a:schemeClr val="tx1"/>
                          </a:solidFill>
                          <a:latin typeface="HY헤드라인M" pitchFamily="18" charset="-127"/>
                          <a:ea typeface="HY헤드라인M" pitchFamily="18" charset="-127"/>
                        </a:rPr>
                        <a:t> 바이트 수명 향상</a:t>
                      </a:r>
                      <a:endParaRPr lang="en-US" altLang="ko-KR" sz="1100" baseline="0" dirty="0" smtClean="0">
                        <a:solidFill>
                          <a:schemeClr val="tx1"/>
                        </a:solidFill>
                        <a:latin typeface="HY헤드라인M" pitchFamily="18" charset="-127"/>
                        <a:ea typeface="HY헤드라인M" pitchFamily="18" charset="-127"/>
                      </a:endParaRPr>
                    </a:p>
                    <a:p>
                      <a:pPr marL="0" marR="0" indent="0" algn="l" defTabSz="911655" rtl="0" eaLnBrk="1" fontAlgn="auto" latinLnBrk="1" hangingPunct="1">
                        <a:lnSpc>
                          <a:spcPct val="100000"/>
                        </a:lnSpc>
                        <a:spcBef>
                          <a:spcPts val="300"/>
                        </a:spcBef>
                        <a:spcAft>
                          <a:spcPts val="0"/>
                        </a:spcAft>
                        <a:buClrTx/>
                        <a:buSzTx/>
                        <a:buFontTx/>
                        <a:buNone/>
                        <a:tabLst/>
                        <a:defRPr/>
                      </a:pPr>
                      <a:r>
                        <a:rPr lang="en-US" altLang="ko-KR" sz="1100" baseline="0" dirty="0" smtClean="0">
                          <a:solidFill>
                            <a:schemeClr val="tx1"/>
                          </a:solidFill>
                          <a:latin typeface="HY헤드라인M" pitchFamily="18" charset="-127"/>
                          <a:ea typeface="HY헤드라인M" pitchFamily="18" charset="-127"/>
                        </a:rPr>
                        <a:t>    - </a:t>
                      </a:r>
                      <a:r>
                        <a:rPr lang="ko-KR" altLang="en-US" sz="1100" baseline="0" dirty="0" smtClean="0">
                          <a:solidFill>
                            <a:schemeClr val="tx1"/>
                          </a:solidFill>
                          <a:latin typeface="HY헤드라인M" pitchFamily="18" charset="-127"/>
                          <a:ea typeface="HY헤드라인M" pitchFamily="18" charset="-127"/>
                        </a:rPr>
                        <a:t>단가 </a:t>
                      </a:r>
                      <a:r>
                        <a:rPr lang="en-US" altLang="ko-KR" sz="1100" baseline="0" dirty="0" smtClean="0">
                          <a:solidFill>
                            <a:schemeClr val="tx1"/>
                          </a:solidFill>
                          <a:latin typeface="HY헤드라인M" pitchFamily="18" charset="-127"/>
                          <a:ea typeface="HY헤드라인M" pitchFamily="18" charset="-127"/>
                        </a:rPr>
                        <a:t>: 25,000</a:t>
                      </a:r>
                      <a:r>
                        <a:rPr lang="ko-KR" altLang="en-US" sz="1100" baseline="0" dirty="0" smtClean="0">
                          <a:solidFill>
                            <a:schemeClr val="tx1"/>
                          </a:solidFill>
                          <a:latin typeface="HY헤드라인M" pitchFamily="18" charset="-127"/>
                          <a:ea typeface="HY헤드라인M" pitchFamily="18" charset="-127"/>
                        </a:rPr>
                        <a:t>원</a:t>
                      </a:r>
                      <a:r>
                        <a:rPr lang="en-US" altLang="ko-KR" sz="1100" baseline="0" dirty="0" smtClean="0">
                          <a:solidFill>
                            <a:schemeClr val="tx1"/>
                          </a:solidFill>
                          <a:latin typeface="HY헤드라인M" pitchFamily="18" charset="-127"/>
                          <a:ea typeface="HY헤드라인M" pitchFamily="18" charset="-127"/>
                        </a:rPr>
                        <a:t>/</a:t>
                      </a:r>
                      <a:r>
                        <a:rPr lang="ko-KR" altLang="en-US" sz="1100" baseline="0" dirty="0" smtClean="0">
                          <a:solidFill>
                            <a:schemeClr val="tx1"/>
                          </a:solidFill>
                          <a:latin typeface="HY헤드라인M" pitchFamily="18" charset="-127"/>
                          <a:ea typeface="HY헤드라인M" pitchFamily="18" charset="-127"/>
                        </a:rPr>
                        <a:t>바이트</a:t>
                      </a:r>
                      <a:r>
                        <a:rPr lang="en-US" altLang="ko-KR" sz="1100" baseline="0" dirty="0" smtClean="0">
                          <a:solidFill>
                            <a:schemeClr val="tx1"/>
                          </a:solidFill>
                          <a:latin typeface="HY헤드라인M" pitchFamily="18" charset="-127"/>
                          <a:ea typeface="HY헤드라인M" pitchFamily="18" charset="-127"/>
                        </a:rPr>
                        <a:t>, </a:t>
                      </a:r>
                      <a:r>
                        <a:rPr lang="ko-KR" altLang="en-US" sz="1100" baseline="0" dirty="0" smtClean="0">
                          <a:solidFill>
                            <a:schemeClr val="tx1"/>
                          </a:solidFill>
                          <a:latin typeface="HY헤드라인M" pitchFamily="18" charset="-127"/>
                          <a:ea typeface="HY헤드라인M" pitchFamily="18" charset="-127"/>
                        </a:rPr>
                        <a:t>평균수명 </a:t>
                      </a:r>
                      <a:r>
                        <a:rPr lang="en-US" altLang="ko-KR" sz="1100" baseline="0" dirty="0" smtClean="0">
                          <a:solidFill>
                            <a:schemeClr val="tx1"/>
                          </a:solidFill>
                          <a:latin typeface="HY헤드라인M" pitchFamily="18" charset="-127"/>
                          <a:ea typeface="HY헤드라인M" pitchFamily="18" charset="-127"/>
                        </a:rPr>
                        <a:t>6,000ea/</a:t>
                      </a:r>
                      <a:r>
                        <a:rPr lang="ko-KR" altLang="en-US" sz="1100" baseline="0" dirty="0" smtClean="0">
                          <a:solidFill>
                            <a:schemeClr val="tx1"/>
                          </a:solidFill>
                          <a:latin typeface="HY헤드라인M" pitchFamily="18" charset="-127"/>
                          <a:ea typeface="HY헤드라인M" pitchFamily="18" charset="-127"/>
                        </a:rPr>
                        <a:t>바이트</a:t>
                      </a:r>
                      <a:endParaRPr lang="en-US" altLang="ko-KR" sz="1100" baseline="0" dirty="0" smtClean="0">
                        <a:solidFill>
                          <a:schemeClr val="tx1"/>
                        </a:solidFill>
                        <a:latin typeface="HY헤드라인M" pitchFamily="18" charset="-127"/>
                        <a:ea typeface="HY헤드라인M" pitchFamily="18" charset="-127"/>
                      </a:endParaRPr>
                    </a:p>
                    <a:p>
                      <a:pPr marL="0" marR="0" indent="0" algn="l" defTabSz="911655" rtl="0" eaLnBrk="1" fontAlgn="auto" latinLnBrk="1" hangingPunct="1">
                        <a:lnSpc>
                          <a:spcPct val="100000"/>
                        </a:lnSpc>
                        <a:spcBef>
                          <a:spcPts val="300"/>
                        </a:spcBef>
                        <a:spcAft>
                          <a:spcPts val="0"/>
                        </a:spcAft>
                        <a:buClrTx/>
                        <a:buSzTx/>
                        <a:buFontTx/>
                        <a:buNone/>
                        <a:tabLst/>
                        <a:defRPr/>
                      </a:pPr>
                      <a:r>
                        <a:rPr lang="en-US" altLang="ko-KR" sz="1100" baseline="0" dirty="0" smtClean="0">
                          <a:solidFill>
                            <a:schemeClr val="tx1"/>
                          </a:solidFill>
                          <a:latin typeface="HY헤드라인M" pitchFamily="18" charset="-127"/>
                          <a:ea typeface="HY헤드라인M" pitchFamily="18" charset="-127"/>
                        </a:rPr>
                        <a:t>    - </a:t>
                      </a:r>
                      <a:r>
                        <a:rPr lang="ko-KR" altLang="en-US" sz="1100" baseline="0" dirty="0" smtClean="0">
                          <a:solidFill>
                            <a:schemeClr val="tx1"/>
                          </a:solidFill>
                          <a:latin typeface="HY헤드라인M" pitchFamily="18" charset="-127"/>
                          <a:ea typeface="HY헤드라인M" pitchFamily="18" charset="-127"/>
                        </a:rPr>
                        <a:t>수명향상 목표 </a:t>
                      </a:r>
                      <a:r>
                        <a:rPr lang="en-US" altLang="ko-KR" sz="1100" baseline="0" dirty="0" smtClean="0">
                          <a:solidFill>
                            <a:schemeClr val="tx1"/>
                          </a:solidFill>
                          <a:latin typeface="HY헤드라인M" pitchFamily="18" charset="-127"/>
                          <a:ea typeface="HY헤드라인M" pitchFamily="18" charset="-127"/>
                        </a:rPr>
                        <a:t>: 10%</a:t>
                      </a:r>
                      <a:r>
                        <a:rPr lang="ko-KR" altLang="en-US" sz="1100" baseline="0" dirty="0" smtClean="0">
                          <a:solidFill>
                            <a:schemeClr val="tx1"/>
                          </a:solidFill>
                          <a:latin typeface="HY헤드라인M" pitchFamily="18" charset="-127"/>
                          <a:ea typeface="HY헤드라인M" pitchFamily="18" charset="-127"/>
                        </a:rPr>
                        <a:t>향상</a:t>
                      </a:r>
                      <a:endParaRPr lang="en-US" altLang="ko-KR" sz="1100" baseline="0" dirty="0" smtClean="0">
                        <a:solidFill>
                          <a:schemeClr val="tx1"/>
                        </a:solidFill>
                        <a:latin typeface="HY헤드라인M" pitchFamily="18" charset="-127"/>
                        <a:ea typeface="HY헤드라인M"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20.0</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20.11</a:t>
                      </a:r>
                    </a:p>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a:t>
                      </a:r>
                    </a:p>
                    <a:p>
                      <a:pPr algn="ctr" latinLnBrk="1">
                        <a:lnSpc>
                          <a:spcPct val="100000"/>
                        </a:lnSpc>
                        <a:spcBef>
                          <a:spcPts val="300"/>
                        </a:spcBef>
                      </a:pPr>
                      <a:r>
                        <a:rPr lang="en-US" altLang="ko-KR" sz="1100" b="0" dirty="0" smtClean="0">
                          <a:solidFill>
                            <a:schemeClr val="tx1"/>
                          </a:solidFill>
                          <a:latin typeface="HY헤드라인M" panose="02030600000101010101" pitchFamily="18" charset="-127"/>
                          <a:ea typeface="HY헤드라인M" panose="02030600000101010101" pitchFamily="18" charset="-127"/>
                        </a:rPr>
                        <a:t>22.01</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00000"/>
                        </a:lnSpc>
                        <a:spcBef>
                          <a:spcPts val="300"/>
                        </a:spcBef>
                      </a:pPr>
                      <a:r>
                        <a:rPr lang="ko-KR" altLang="en-US" sz="1100" b="0" dirty="0" smtClean="0">
                          <a:solidFill>
                            <a:schemeClr val="tx1"/>
                          </a:solidFill>
                          <a:latin typeface="HY헤드라인M" panose="02030600000101010101" pitchFamily="18" charset="-127"/>
                          <a:ea typeface="HY헤드라인M" panose="02030600000101010101" pitchFamily="18" charset="-127"/>
                        </a:rPr>
                        <a:t>생산기술</a:t>
                      </a:r>
                      <a:endParaRPr lang="ko-KR" altLang="en-US" sz="1100" b="0" dirty="0">
                        <a:solidFill>
                          <a:schemeClr val="tx1"/>
                        </a:solidFill>
                        <a:latin typeface="HY헤드라인M" panose="02030600000101010101" pitchFamily="18" charset="-127"/>
                        <a:ea typeface="HY헤드라인M" panose="02030600000101010101" pitchFamily="18" charset="-127"/>
                      </a:endParaRPr>
                    </a:p>
                  </a:txBody>
                  <a:tcPr marL="36000" marR="3600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 name="개체 2">
            <a:hlinkClick r:id="" action="ppaction://ole?verb=0"/>
          </p:cNvPr>
          <p:cNvGraphicFramePr>
            <a:graphicFrameLocks noChangeAspect="1"/>
          </p:cNvGraphicFramePr>
          <p:nvPr>
            <p:extLst>
              <p:ext uri="{D42A27DB-BD31-4B8C-83A1-F6EECF244321}">
                <p14:modId xmlns:p14="http://schemas.microsoft.com/office/powerpoint/2010/main" val="3019962892"/>
              </p:ext>
            </p:extLst>
          </p:nvPr>
        </p:nvGraphicFramePr>
        <p:xfrm>
          <a:off x="8365525" y="5802913"/>
          <a:ext cx="542629" cy="457843"/>
        </p:xfrm>
        <a:graphic>
          <a:graphicData uri="http://schemas.openxmlformats.org/presentationml/2006/ole">
            <mc:AlternateContent xmlns:mc="http://schemas.openxmlformats.org/markup-compatibility/2006">
              <mc:Choice xmlns:v="urn:schemas-microsoft-com:vml" Requires="v">
                <p:oleObj spid="_x0000_s3074" name="프레젠테이션" showAsIcon="1" r:id="rId4" imgW="914400" imgH="771480" progId="PowerPoint.Show.12">
                  <p:embed/>
                </p:oleObj>
              </mc:Choice>
              <mc:Fallback>
                <p:oleObj name="프레젠테이션" showAsIcon="1" r:id="rId4" imgW="914400" imgH="771480" progId="PowerPoint.Show.12">
                  <p:embed/>
                  <p:pic>
                    <p:nvPicPr>
                      <p:cNvPr id="0" name=""/>
                      <p:cNvPicPr/>
                      <p:nvPr/>
                    </p:nvPicPr>
                    <p:blipFill>
                      <a:blip r:embed="rId5"/>
                      <a:stretch>
                        <a:fillRect/>
                      </a:stretch>
                    </p:blipFill>
                    <p:spPr>
                      <a:xfrm>
                        <a:off x="8365525" y="5802913"/>
                        <a:ext cx="542629" cy="457843"/>
                      </a:xfrm>
                      <a:prstGeom prst="rect">
                        <a:avLst/>
                      </a:prstGeom>
                    </p:spPr>
                  </p:pic>
                </p:oleObj>
              </mc:Fallback>
            </mc:AlternateContent>
          </a:graphicData>
        </a:graphic>
      </p:graphicFrame>
    </p:spTree>
    <p:extLst>
      <p:ext uri="{BB962C8B-B14F-4D97-AF65-F5344CB8AC3E}">
        <p14:creationId xmlns:p14="http://schemas.microsoft.com/office/powerpoint/2010/main" val="3730108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1"/>
          <p:cNvSpPr txBox="1">
            <a:spLocks/>
          </p:cNvSpPr>
          <p:nvPr/>
        </p:nvSpPr>
        <p:spPr>
          <a:xfrm>
            <a:off x="146304" y="0"/>
            <a:ext cx="5554280" cy="692696"/>
          </a:xfrm>
          <a:prstGeom prst="rect">
            <a:avLst/>
          </a:prstGeom>
        </p:spPr>
        <p:txBody>
          <a:bodyPr anchor="ctr"/>
          <a:lstStyle>
            <a:lvl1pPr algn="l" defTabSz="910415" rtl="0" eaLnBrk="0" fontAlgn="base" latinLnBrk="1" hangingPunct="0">
              <a:spcBef>
                <a:spcPct val="0"/>
              </a:spcBef>
              <a:spcAft>
                <a:spcPct val="0"/>
              </a:spcAft>
              <a:defRPr sz="2400" b="1" kern="1200">
                <a:solidFill>
                  <a:schemeClr val="accent1">
                    <a:lumMod val="50000"/>
                  </a:schemeClr>
                </a:solidFill>
                <a:effectLst>
                  <a:outerShdw dist="50800" dir="2700000" algn="tl" rotWithShape="0">
                    <a:schemeClr val="bg1">
                      <a:alpha val="40000"/>
                    </a:schemeClr>
                  </a:outerShdw>
                </a:effectLst>
                <a:latin typeface="+mj-lt"/>
                <a:ea typeface="+mj-ea"/>
                <a:cs typeface="+mj-cs"/>
              </a:defRPr>
            </a:lvl1pPr>
            <a:lvl2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16858"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6pPr>
            <a:lvl7pPr marL="8337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250562"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6674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r>
              <a:rPr lang="en-US" altLang="ko-KR" sz="2200" dirty="0" smtClean="0">
                <a:latin typeface="HY헤드라인M" panose="02030600000101010101" pitchFamily="18" charset="-127"/>
                <a:ea typeface="HY헤드라인M" panose="02030600000101010101" pitchFamily="18" charset="-127"/>
              </a:rPr>
              <a:t>2021</a:t>
            </a:r>
            <a:r>
              <a:rPr lang="ko-KR" altLang="en-US" sz="2200" dirty="0" smtClean="0">
                <a:latin typeface="HY헤드라인M" panose="02030600000101010101" pitchFamily="18" charset="-127"/>
                <a:ea typeface="HY헤드라인M" panose="02030600000101010101" pitchFamily="18" charset="-127"/>
              </a:rPr>
              <a:t>년 </a:t>
            </a:r>
            <a:r>
              <a:rPr lang="en-US" altLang="ko-KR" sz="2200" dirty="0" smtClean="0">
                <a:latin typeface="HY헤드라인M" panose="02030600000101010101" pitchFamily="18" charset="-127"/>
                <a:ea typeface="HY헤드라인M" panose="02030600000101010101" pitchFamily="18" charset="-127"/>
              </a:rPr>
              <a:t>TCM Master plan</a:t>
            </a:r>
            <a:endParaRPr lang="ko-KR" altLang="en-US" sz="2200" dirty="0">
              <a:solidFill>
                <a:schemeClr val="tx2"/>
              </a:solidFill>
              <a:latin typeface="HY헤드라인M" panose="02030600000101010101" pitchFamily="18" charset="-127"/>
              <a:ea typeface="HY헤드라인M" panose="02030600000101010101" pitchFamily="18" charset="-127"/>
            </a:endParaRPr>
          </a:p>
        </p:txBody>
      </p:sp>
      <p:graphicFrame>
        <p:nvGraphicFramePr>
          <p:cNvPr id="3" name="개체 2"/>
          <p:cNvGraphicFramePr>
            <a:graphicFrameLocks noChangeAspect="1"/>
          </p:cNvGraphicFramePr>
          <p:nvPr>
            <p:extLst>
              <p:ext uri="{D42A27DB-BD31-4B8C-83A1-F6EECF244321}">
                <p14:modId xmlns:p14="http://schemas.microsoft.com/office/powerpoint/2010/main" val="2398831073"/>
              </p:ext>
            </p:extLst>
          </p:nvPr>
        </p:nvGraphicFramePr>
        <p:xfrm>
          <a:off x="3126258" y="2606633"/>
          <a:ext cx="3258065" cy="2748992"/>
        </p:xfrm>
        <a:graphic>
          <a:graphicData uri="http://schemas.openxmlformats.org/presentationml/2006/ole">
            <mc:AlternateContent xmlns:mc="http://schemas.openxmlformats.org/markup-compatibility/2006">
              <mc:Choice xmlns:v="urn:schemas-microsoft-com:vml" Requires="v">
                <p:oleObj spid="_x0000_s2057" name="워크시트" showAsIcon="1" r:id="rId4" imgW="914400" imgH="771480" progId="Excel.Sheet.8">
                  <p:embed/>
                </p:oleObj>
              </mc:Choice>
              <mc:Fallback>
                <p:oleObj name="워크시트" showAsIcon="1" r:id="rId4" imgW="914400" imgH="771480" progId="Excel.Sheet.8">
                  <p:embed/>
                  <p:pic>
                    <p:nvPicPr>
                      <p:cNvPr id="0" name=""/>
                      <p:cNvPicPr/>
                      <p:nvPr/>
                    </p:nvPicPr>
                    <p:blipFill>
                      <a:blip r:embed="rId5"/>
                      <a:stretch>
                        <a:fillRect/>
                      </a:stretch>
                    </p:blipFill>
                    <p:spPr>
                      <a:xfrm>
                        <a:off x="3126258" y="2606633"/>
                        <a:ext cx="3258065" cy="2748992"/>
                      </a:xfrm>
                      <a:prstGeom prst="rect">
                        <a:avLst/>
                      </a:prstGeom>
                    </p:spPr>
                  </p:pic>
                </p:oleObj>
              </mc:Fallback>
            </mc:AlternateContent>
          </a:graphicData>
        </a:graphic>
      </p:graphicFrame>
      <p:sp>
        <p:nvSpPr>
          <p:cNvPr id="8" name="모서리가 둥근 직사각형 7"/>
          <p:cNvSpPr/>
          <p:nvPr/>
        </p:nvSpPr>
        <p:spPr>
          <a:xfrm>
            <a:off x="320352" y="975541"/>
            <a:ext cx="7522069" cy="1116870"/>
          </a:xfrm>
          <a:prstGeom prst="round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ko-KR" altLang="en-US" sz="1500" dirty="0" smtClean="0">
                <a:solidFill>
                  <a:srgbClr val="FF0000"/>
                </a:solidFill>
              </a:rPr>
              <a:t>◎ </a:t>
            </a:r>
            <a:r>
              <a:rPr lang="en-US" altLang="ko-KR" sz="1500" dirty="0" smtClean="0">
                <a:solidFill>
                  <a:srgbClr val="FF0000"/>
                </a:solidFill>
              </a:rPr>
              <a:t>2020</a:t>
            </a:r>
            <a:r>
              <a:rPr lang="ko-KR" altLang="en-US" sz="1500" dirty="0" smtClean="0">
                <a:solidFill>
                  <a:srgbClr val="FF0000"/>
                </a:solidFill>
              </a:rPr>
              <a:t>년 </a:t>
            </a:r>
            <a:r>
              <a:rPr lang="en-US" altLang="ko-KR" sz="1500" dirty="0" smtClean="0">
                <a:solidFill>
                  <a:srgbClr val="FF0000"/>
                </a:solidFill>
              </a:rPr>
              <a:t>TCM </a:t>
            </a:r>
            <a:r>
              <a:rPr lang="ko-KR" altLang="en-US" sz="1500" dirty="0" smtClean="0">
                <a:solidFill>
                  <a:srgbClr val="FF0000"/>
                </a:solidFill>
              </a:rPr>
              <a:t>이월 실적 인정 기준</a:t>
            </a:r>
            <a:endParaRPr lang="en-US" altLang="ko-KR" sz="1500" dirty="0" smtClean="0">
              <a:solidFill>
                <a:srgbClr val="FF0000"/>
              </a:solidFill>
            </a:endParaRPr>
          </a:p>
          <a:p>
            <a:pPr>
              <a:lnSpc>
                <a:spcPct val="150000"/>
              </a:lnSpc>
            </a:pPr>
            <a:r>
              <a:rPr lang="en-US" altLang="ko-KR" sz="1500" dirty="0">
                <a:solidFill>
                  <a:srgbClr val="FF0000"/>
                </a:solidFill>
              </a:rPr>
              <a:t> </a:t>
            </a:r>
            <a:r>
              <a:rPr lang="en-US" altLang="ko-KR" sz="1500" dirty="0" smtClean="0">
                <a:solidFill>
                  <a:srgbClr val="FF0000"/>
                </a:solidFill>
              </a:rPr>
              <a:t>    </a:t>
            </a:r>
            <a:r>
              <a:rPr lang="ko-KR" altLang="en-US" sz="1500" dirty="0" smtClean="0">
                <a:solidFill>
                  <a:srgbClr val="FF0000"/>
                </a:solidFill>
              </a:rPr>
              <a:t>→ 절감 시점 기준 </a:t>
            </a:r>
            <a:r>
              <a:rPr lang="en-US" altLang="ko-KR" sz="1500" dirty="0" smtClean="0">
                <a:solidFill>
                  <a:srgbClr val="FF0000"/>
                </a:solidFill>
              </a:rPr>
              <a:t>1</a:t>
            </a:r>
            <a:r>
              <a:rPr lang="ko-KR" altLang="en-US" sz="1500" dirty="0" smtClean="0">
                <a:solidFill>
                  <a:srgbClr val="FF0000"/>
                </a:solidFill>
              </a:rPr>
              <a:t>년치 실적만 유효하게 인정</a:t>
            </a:r>
            <a:endParaRPr lang="en-US" altLang="ko-KR" sz="1500" dirty="0" smtClean="0">
              <a:solidFill>
                <a:srgbClr val="FF0000"/>
              </a:solidFill>
            </a:endParaRPr>
          </a:p>
          <a:p>
            <a:pPr>
              <a:lnSpc>
                <a:spcPct val="150000"/>
              </a:lnSpc>
            </a:pPr>
            <a:r>
              <a:rPr lang="en-US" altLang="ko-KR" sz="1500" dirty="0">
                <a:solidFill>
                  <a:srgbClr val="FF0000"/>
                </a:solidFill>
              </a:rPr>
              <a:t> </a:t>
            </a:r>
            <a:r>
              <a:rPr lang="en-US" altLang="ko-KR" sz="1500" dirty="0" smtClean="0">
                <a:solidFill>
                  <a:srgbClr val="FF0000"/>
                </a:solidFill>
              </a:rPr>
              <a:t>         ex) 2020 5</a:t>
            </a:r>
            <a:r>
              <a:rPr lang="ko-KR" altLang="en-US" sz="1500" dirty="0" smtClean="0">
                <a:solidFill>
                  <a:srgbClr val="FF0000"/>
                </a:solidFill>
              </a:rPr>
              <a:t>월 </a:t>
            </a:r>
            <a:r>
              <a:rPr lang="en-US" altLang="ko-KR" sz="1500" dirty="0" smtClean="0">
                <a:solidFill>
                  <a:srgbClr val="FF0000"/>
                </a:solidFill>
              </a:rPr>
              <a:t>~ 2021</a:t>
            </a:r>
            <a:r>
              <a:rPr lang="ko-KR" altLang="en-US" sz="1500" dirty="0" smtClean="0">
                <a:solidFill>
                  <a:srgbClr val="FF0000"/>
                </a:solidFill>
              </a:rPr>
              <a:t>년 </a:t>
            </a:r>
            <a:r>
              <a:rPr lang="en-US" altLang="ko-KR" sz="1500" dirty="0" smtClean="0">
                <a:solidFill>
                  <a:srgbClr val="FF0000"/>
                </a:solidFill>
              </a:rPr>
              <a:t>4</a:t>
            </a:r>
            <a:r>
              <a:rPr lang="ko-KR" altLang="en-US" sz="1500" dirty="0" smtClean="0">
                <a:solidFill>
                  <a:srgbClr val="FF0000"/>
                </a:solidFill>
              </a:rPr>
              <a:t>월 까지 실적 인정</a:t>
            </a:r>
            <a:endParaRPr lang="en-US" altLang="ko-KR" sz="1500" dirty="0">
              <a:solidFill>
                <a:srgbClr val="FF0000"/>
              </a:solidFill>
            </a:endParaRPr>
          </a:p>
        </p:txBody>
      </p:sp>
    </p:spTree>
    <p:extLst>
      <p:ext uri="{BB962C8B-B14F-4D97-AF65-F5344CB8AC3E}">
        <p14:creationId xmlns:p14="http://schemas.microsoft.com/office/powerpoint/2010/main" val="3287844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19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accent1"/>
          </a:solidFill>
        </a:ln>
      </a:spPr>
      <a:bodyPr rtlCol="0" anchor="ctr"/>
      <a:lstStyle>
        <a:defPPr algn="ctr">
          <a:defRPr sz="1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Bef>
            <a:spcPts val="600"/>
          </a:spcBef>
          <a:defRPr sz="1000" dirty="0" smtClean="0">
            <a:latin typeface="+mn-ea"/>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28941</TotalTime>
  <Words>786</Words>
  <Application>Microsoft Office PowerPoint</Application>
  <PresentationFormat>화면 슬라이드 쇼(4:3)</PresentationFormat>
  <Paragraphs>255</Paragraphs>
  <Slides>6</Slides>
  <Notes>6</Notes>
  <HiddenSlides>0</HiddenSlides>
  <MMClips>0</MMClips>
  <ScaleCrop>false</ScaleCrop>
  <HeadingPairs>
    <vt:vector size="6" baseType="variant">
      <vt:variant>
        <vt:lpstr>테마</vt:lpstr>
      </vt:variant>
      <vt:variant>
        <vt:i4>1</vt:i4>
      </vt:variant>
      <vt:variant>
        <vt:lpstr>포함된 OLE 서버</vt:lpstr>
      </vt:variant>
      <vt:variant>
        <vt:i4>2</vt:i4>
      </vt:variant>
      <vt:variant>
        <vt:lpstr>슬라이드 제목</vt:lpstr>
      </vt:variant>
      <vt:variant>
        <vt:i4>6</vt:i4>
      </vt:variant>
    </vt:vector>
  </HeadingPairs>
  <TitlesOfParts>
    <vt:vector size="9" baseType="lpstr">
      <vt:lpstr>19_Office 테마</vt:lpstr>
      <vt:lpstr>워크시트</vt:lpstr>
      <vt:lpstr>Microsoft PowerPoint Presentation</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함승두</dc:creator>
  <cp:lastModifiedBy>User</cp:lastModifiedBy>
  <cp:revision>2543</cp:revision>
  <cp:lastPrinted>2020-11-04T05:36:47Z</cp:lastPrinted>
  <dcterms:created xsi:type="dcterms:W3CDTF">2019-05-28T00:21:02Z</dcterms:created>
  <dcterms:modified xsi:type="dcterms:W3CDTF">2020-11-13T07:54:46Z</dcterms:modified>
</cp:coreProperties>
</file>