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3318" y="-28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1B10-4639-4EC7-AC58-1DCFC81135A6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BEA3C-6E60-4E89-8A07-C5A9DFA10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0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BEA3C-6E60-4E89-8A07-C5A9DFA10FC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4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BEA3C-6E60-4E89-8A07-C5A9DFA10FC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4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BEA3C-6E60-4E89-8A07-C5A9DFA10F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4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3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8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7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6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4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9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88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3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3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3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CA43-EB6A-4078-8EF1-BE4776F6E07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0993F-168F-430B-868C-FD4094FF0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2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6603" y="323528"/>
            <a:ext cx="52565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특허정보 찾기 </a:t>
            </a:r>
            <a:r>
              <a:rPr lang="en-US" altLang="ko-KR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2020. 09. 29.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8640" y="979984"/>
            <a:ext cx="6480720" cy="128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□ 팀       명 </a:t>
            </a:r>
            <a:r>
              <a:rPr lang="en-US" altLang="ko-KR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선일</a:t>
            </a:r>
            <a:endParaRPr lang="en-US" altLang="ko-KR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□ 팀원 이름 </a:t>
            </a:r>
            <a:r>
              <a:rPr lang="en-US" altLang="ko-KR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최형식</a:t>
            </a:r>
            <a:r>
              <a:rPr lang="en-US" altLang="ko-KR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전일우</a:t>
            </a:r>
            <a:endParaRPr lang="en-US" altLang="ko-KR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□ 주  제  명 </a:t>
            </a:r>
            <a:r>
              <a:rPr lang="en-US" altLang="ko-KR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비젼선별기</a:t>
            </a:r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빅데이터를</a:t>
            </a:r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불량유형 분석</a:t>
            </a:r>
            <a:endParaRPr lang="en-US" altLang="ko-KR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0648" y="2267744"/>
            <a:ext cx="5256584" cy="42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u="sng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http://www.kipris.or.kr/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37014"/>
              </p:ext>
            </p:extLst>
          </p:nvPr>
        </p:nvGraphicFramePr>
        <p:xfrm>
          <a:off x="188639" y="2780527"/>
          <a:ext cx="6480720" cy="6255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1"/>
                <a:gridCol w="5040559"/>
              </a:tblGrid>
              <a:tr h="279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핵심어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(Key Word)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정보 및 요약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02425"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비젼검사기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발명의 명칭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자동차 부품용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비젼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검사기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출원 일자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2018. 10. 25.(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한국지능기계 주식회사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자동차부품용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비젼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검사기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형상과 모양의 결합을 디자인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창작 내용의 요점으로 함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(4)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 주요 사항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또는 완성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6344"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비젼검사기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발명의 명칭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비젼검사기의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화상배율 조정방법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출원 일자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1996. 11 13.(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삼성전자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비젼검사기의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화상 배율 조정 방법이 개시된다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개시된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비젼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검사기의 화상의 배율 조정 방법에 의하면 모니터에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디스플레이된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지그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화상과 윈도우 화상의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일치상태에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의해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카메라 렌즈 배율을 조정함으로써 화상 배율 조정의 정밀도를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높일 수 있을 뿐만 아니라 서로 다른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비젼검사기간의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화상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배율 조정을 위한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티칭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호환성을 가질 수 있어서 화상 배율을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조정하기 위한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세팅시간을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최소화할 수 있다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(4)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 주요 사항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또는 완성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40" y="4355976"/>
            <a:ext cx="1105490" cy="154795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04" y="8028384"/>
            <a:ext cx="1368152" cy="89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6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469896"/>
              </p:ext>
            </p:extLst>
          </p:nvPr>
        </p:nvGraphicFramePr>
        <p:xfrm>
          <a:off x="188639" y="188239"/>
          <a:ext cx="6552729" cy="877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1"/>
                <a:gridCol w="5112568"/>
              </a:tblGrid>
              <a:tr h="279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핵심어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(Key Word)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정보 및 요약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566521"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비젼검사기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발명의 명칭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비젼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검사기의 조명 장치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출원 일자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1998. 05. 27.(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삼성전자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로봇과 연동하여 광원을 이동케 하여 카메라가 어느 위치에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있거나 검사 기판의 종류 및 재질에 상관없이 항상 균일한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조도를 가진 화상을 얻게 함으로써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비젼인식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성능 및 신뢰성을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향상시킬 수 있다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(4)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 주요 사항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또는 완성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52528"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비젼선별기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발명의 명칭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부품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절삭분의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자동 제거기능을 갖는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비젼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선별기</a:t>
                      </a: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출원 일자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2018. 02. 07.(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주식회사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에스탑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탭가공이나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절삭가공이 이루어진 상태의 차량 조립용 너트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부품에 대해 가공부위인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내경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등에 잔존하는 다량의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절삭분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(chip)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제거하는 작업을 자동 수행하되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너트 부품을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선별하는 작업과 함께 실시할 수 있으며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너트 부품의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절삭분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제거와 선별에 따른 전반적인 작업시간을 절감할 수 있으면서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안정적인 품질을 확보하여 공급할 수 있다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(4)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 주요 사항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또는 완성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latinLnBrk="1">
                        <a:spcBef>
                          <a:spcPts val="300"/>
                        </a:spcBef>
                      </a:pP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80" y="2068822"/>
            <a:ext cx="2729661" cy="20711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43" y="5940152"/>
            <a:ext cx="2455548" cy="29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7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176"/>
              </p:ext>
            </p:extLst>
          </p:nvPr>
        </p:nvGraphicFramePr>
        <p:xfrm>
          <a:off x="188639" y="188239"/>
          <a:ext cx="6552729" cy="884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1"/>
                <a:gridCol w="5112568"/>
              </a:tblGrid>
              <a:tr h="279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핵심어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(Key Word)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정보 및 요약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638529"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비젼선별기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발명의 명칭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부품의 흔들림 방지기능을 갖는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비젼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선별기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출원 일자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2018. 07. 12.(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주식회사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에스탑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볼트류와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너트류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및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핀류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등의 차량 조립에 사용되는 체결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부품에 대한 검사 및 선별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작업시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부품의 흔들림을 방지할 수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있어 안정된 부품 공급에 따라 부품 검사의 정확성을 높일 수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있고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1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대의 선별기를 사용하여 형상이나 규격이 서로 다른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볼트류나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너트류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또는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핀류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 다양한 부품에 대해 이들을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모두 적용하여 선별작업을 실시할 수 있다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(4)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 주요 사항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또는 완성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52528"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볼트검사기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발명의 명칭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볼트 측면 비전 검사 수단을 이용하는 자유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낙하식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볼트 선별장치</a:t>
                      </a:r>
                    </a:p>
                    <a:p>
                      <a:pPr latinLnBrk="1">
                        <a:spcBef>
                          <a:spcPts val="300"/>
                        </a:spcBef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(2)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특허 출원 일자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: 2015. 01. 28.(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신안산대학교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산학협력단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(3)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요약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볼트 상면을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위쪽으로하여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수직인 상태로 정렬된 볼트를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순차적으로 이송하는 볼트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공급부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볼트 상면의 불량 여부를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검사하여 분류하는 볼트 상면 비전 검사수단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볼트 측면의 불량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여부를 검사하여 분류하는 볼트 측면 비전 검사수단을 포함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볼트 측면 비전 검사 수단은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볼트 공급부의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리니어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피더로부터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밀려난 볼트가 볼트 상면을 위쪽으로 하는 자세로 자유 낙하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하도록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가이드하는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이동 가이드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;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이동 가이드의 종단에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설치되는 하나의 감지 센서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;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이동 가이드의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하방에서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이동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가이드의 축에 대해 사방으로 설치되는 볼트 측면 비전 검사기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및 자유 낙하하는 볼트를 조명하도록 볼트 측면 비전 검사의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하방에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설치되는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링형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조명부를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포함하는 것을 구성적 특징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(4)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기타 주요 사항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이미지 또는 완성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48" y="2384326"/>
            <a:ext cx="2448272" cy="18004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32" y="7164288"/>
            <a:ext cx="2103688" cy="181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6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664</Words>
  <Application>Microsoft Office PowerPoint</Application>
  <PresentationFormat>화면 슬라이드 쇼(4:3)</PresentationFormat>
  <Paragraphs>77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2020-10-02T22:56:46Z</dcterms:created>
  <dcterms:modified xsi:type="dcterms:W3CDTF">2020-10-02T23:34:35Z</dcterms:modified>
</cp:coreProperties>
</file>