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d4f637e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d4f637e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5d4f637e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5d4f637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d4f637e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d4f637e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5d4f637e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5d4f637e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d4f637e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d4f637e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5d4f637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5d4f637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viniciusluis@furb.b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Instruções para elaboração do projeto de Criação do Game – Parte 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9450" y="1317325"/>
            <a:ext cx="7688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69" lvl="1" marL="502919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Personagem jogador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Gatuno é um jovem no meio da pandemia do coronavírus, que precisa buscar suprimentos para sua família sem se contaminar.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69" lvl="1" marL="502919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Cenário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ruas que levam ao supermercado compõem o cenário onde o jogo é jogado.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69" lvl="1" marL="502919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Esquivar-se das pessoas contaminadas durante o caminho enquanto o Gatuno vai correndo cada vez mais rápido, e ao final evita a aglomeração de Bulbassauro.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69" lvl="1" marL="502919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Premiação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premiação do jogador é o acúmulo de pontos por distância percorrida.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Requisitos do projeto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9450" y="1317325"/>
            <a:ext cx="7688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2.1. 	Defina um nome preliminar para o jogo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Nineteen Scape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2.2. 	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Informe os dados da equipe (nome e e-mail)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Carlos Henrique Ponciano da Silva - csil@furb.br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-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Giulio Giovanella - giuliog@furb.br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	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Vinícius Luis da Silva - </a:t>
            </a:r>
            <a:r>
              <a:rPr lang="en" sz="1500">
                <a:solidFill>
                  <a:srgbClr val="00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vinicius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luis@furb.br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2.3. 	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Informe a tecnologia que será adotada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 2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2.4. 	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Defina qual é o seu objetivo com o jogo que você pretende elaborar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Entretenimento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729450" y="1317325"/>
            <a:ext cx="7688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2.5. 	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Defina quantos jogadores são necessários. 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jogador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2.6. 	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Defina qual o gênero do seu jogo.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Plataforma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2.7. 	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Defina quais são os seus personagens e qualifique o tipo de personagem.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Protagonista: Gatuno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Antagonista: Bulbassauro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Oponente: Pedestres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729450" y="1317325"/>
            <a:ext cx="7688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2.8. 	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Defina qual é a história.  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Gatuno é o casula da família Bragança, que está passando por maus bocados com seu estoque de comida durante a pandemia de 2019. Para salvar sua família de idade avançada, Gatuno recebe a missão de renovar o estoque da família indo ao distribuidor. Porém, no caminho o aguardam vários pedestres contaminados, e Bulbassauro, um disseminador da doença que lidera uma quadrilha organizada.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2.9. 	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Defina qual o objetivo final de seu personagem. 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Chegar ao supermercado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2.10. 	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Defina qual é o desafio de seu jogo. (Em alguns casos é a definição dos principais antagonistas). Defina o conflito do jogo.  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Esquivar-se das pessoas contaminadas durante o caminho enquanto o Gatuno vai correndo cada vez mais rápido, e ao final evita a aglomeração de Bulbassauro. 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29450" y="1317325"/>
            <a:ext cx="7688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2.11. 	Defina as regras mais essenciais para o seu jogo.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esbarre nos pedestres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as setas para mudar de faixa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barra espaço para pular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2.12. 	Defina o limite do jogo (ou ambiente operacional).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Calçada dividida em três faixa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2.13. 	Quais são os principais resultados durante o jogo. 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Ganho de pontos pela distância atingida.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