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1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7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40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1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38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6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9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86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3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5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958-C535-44CC-9319-5F3CA5373A83}" type="datetimeFigureOut">
              <a:rPr lang="ru-RU" smtClean="0"/>
              <a:t>ср, 30 октября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7B3167-7C97-4CC6-850D-694912036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AE90D1-083D-4816-BF14-D32106C8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FE140-0CBF-4A6C-9846-338AEDD50DD2}"/>
              </a:ext>
            </a:extLst>
          </p:cNvPr>
          <p:cNvSpPr txBox="1"/>
          <p:nvPr/>
        </p:nvSpPr>
        <p:spPr>
          <a:xfrm>
            <a:off x="0" y="1351508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COMPUTER VIRUSES 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&amp; 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Bahnschrift" panose="020B0502040204020203" pitchFamily="34" charset="0"/>
              </a:rPr>
              <a:t>ANTIVIRUSES</a:t>
            </a:r>
            <a:endParaRPr lang="ru-RU" sz="8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3234-DF04-48AD-88E6-D21A6986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Digital Hygiene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19A5D-4FFF-4231-B88A-0BBF4F6A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updates</a:t>
            </a:r>
            <a:endParaRPr lang="ru-RU" sz="3600" dirty="0"/>
          </a:p>
          <a:p>
            <a:r>
              <a:rPr lang="en-US" sz="3600" dirty="0"/>
              <a:t>Verifying links</a:t>
            </a:r>
          </a:p>
          <a:p>
            <a:r>
              <a:rPr lang="en-US" sz="3600" dirty="0"/>
              <a:t>Using complex passwords</a:t>
            </a:r>
            <a:endParaRPr lang="ru-RU" sz="3600" dirty="0"/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3055EF0E-15E0-4579-9773-30BF8C0D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14" y="1976582"/>
            <a:ext cx="4149478" cy="290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CE27AC-BA75-4E25-A172-CD938A6605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C69F89B7-E411-4E61-BA21-7146F2A1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0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4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A3EC8-232E-4360-8C12-760665E0B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A6B30-A6FC-4357-9B1E-5DE577C1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679F1-1C31-43F2-AC40-65CEE225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Picture background">
            <a:extLst>
              <a:ext uri="{FF2B5EF4-FFF2-40B4-BE49-F238E27FC236}">
                <a16:creationId xmlns:a16="http://schemas.microsoft.com/office/drawing/2014/main" id="{80291999-B56D-4A28-9B6D-5F9201C4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9" y="0"/>
            <a:ext cx="109386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D3234-DF04-48AD-88E6-D21A6986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Security Measures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19A5D-4FFF-4231-B88A-0BBF4F6A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Regular backups</a:t>
            </a:r>
          </a:p>
          <a:p>
            <a:r>
              <a:rPr lang="en-US" sz="3600" dirty="0"/>
              <a:t>Intrusion detection systems</a:t>
            </a:r>
          </a:p>
          <a:p>
            <a:r>
              <a:rPr lang="en-US" sz="3600" dirty="0"/>
              <a:t>Endpoint protection</a:t>
            </a:r>
            <a:endParaRPr lang="ru-RU" sz="36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E64EDC4-1E31-468F-9F60-C058F427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18" y="1764145"/>
            <a:ext cx="4217941" cy="31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8959B-AB6B-4C5F-A819-19DEB30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What is a computer virus?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F003F-0676-4EB3-A3AC-BF2E9A7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 computer virus is a malicious program designed to infiltrate systems and cause harm. Viruses spread through files, emails, and networks, impacting devices worldwide.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F25C958-A8C7-40E5-BD80-7A04F75F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1" y="3343564"/>
            <a:ext cx="3588327" cy="35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52919-5372-437D-AD44-16C4DB3435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5E019469-4925-41E2-ACB0-6D00F951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78E21C4F-9FDA-47CE-A7EB-5A5064DC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4CBFD7-43AB-444E-9A08-7DEE33174B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66DB41AC-CE7C-4C00-A49F-5E538185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54" y="0"/>
            <a:ext cx="9476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7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C8504-FB32-432E-AC18-44D6A7E0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2EBE7-C09E-464D-8FAE-AE7AF306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84092568-DA45-4799-9E72-AF853D331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3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4EE128-384F-4E4A-AFC5-F9CC38D9E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7D1D158E-B42C-4FB8-9C1B-AB8AAAA7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83" y="0"/>
            <a:ext cx="9668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B78094-8B90-4A17-B4C0-E55BE3EF25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D78B85A6-DFA2-4F20-ACC8-2C7E98E0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4560"/>
            <a:ext cx="12192000" cy="50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41C92-83BD-4471-BA58-AC4B9ECD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E7AC4-ACCC-409E-94EF-C0527D7D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10AA7F91-B6E8-4367-B5E5-033CF31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344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16</TotalTime>
  <Words>60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Trebuchet MS</vt:lpstr>
      <vt:lpstr>Wingdings 3</vt:lpstr>
      <vt:lpstr>Аспект</vt:lpstr>
      <vt:lpstr>Презентация PowerPoint</vt:lpstr>
      <vt:lpstr>What is a computer virus?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Importance of Digital Hygiene</vt:lpstr>
      <vt:lpstr>Презентация PowerPoint</vt:lpstr>
      <vt:lpstr>Презентация PowerPoint</vt:lpstr>
      <vt:lpstr>Advanced Security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Sergei Markelov</dc:creator>
  <cp:lastModifiedBy>Sergei Markelov</cp:lastModifiedBy>
  <cp:revision>3</cp:revision>
  <dcterms:created xsi:type="dcterms:W3CDTF">2024-10-29T08:50:06Z</dcterms:created>
  <dcterms:modified xsi:type="dcterms:W3CDTF">2024-10-30T07:17:36Z</dcterms:modified>
</cp:coreProperties>
</file>