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B29B710-6F59-EC49-97C5-3C57FB314B0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Раздел без заголовка" id="{907472A3-ED53-BF4D-91F5-2E9FFBD4BB1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/>
    <p:restoredTop sz="94709"/>
  </p:normalViewPr>
  <p:slideViewPr>
    <p:cSldViewPr snapToGrid="0">
      <p:cViewPr varScale="1">
        <p:scale>
          <a:sx n="143" d="100"/>
          <a:sy n="143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2:03:13.26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56323.85938"/>
      <inkml:brushProperty name="anchorY" value="-75353.77344"/>
      <inkml:brushProperty name="scaleFactor" value="0.5"/>
    </inkml:brush>
  </inkml:definitions>
  <inkml:trace contextRef="#ctx0" brushRef="#br0">0 1 24575,'54'0'0,"7"0"0,12 0 0,11 0 0,-34 0 0,0 0 0,37 1 0,1 3 0,-38 2 0,1 3 0,0 4 0,2 2 0,13 5 0,2 1 0,0 4 0,-1 1 0,-5-2 0,0 1 0,-1 0 0,0-1 0,-2-1 0,-2 1 0,-1-1 0,-2 0 0,0 2 0,-1-1 0,-3 1 0,-2-1 0,37 21 0,-19-6 0,-20-10 0,-19-9 0,-8-3 0,3 4 0,11 8 0,16 9 0,10 5 0,0-1 0,-9-7 0,-16-8 0,-13-9 0,-9-6 0,-7-6 0,-2-2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7T22:03:15.02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76748.375"/>
      <inkml:brushProperty name="anchorY" value="-86475.42188"/>
      <inkml:brushProperty name="scaleFactor" value="0.5"/>
    </inkml:brush>
  </inkml:definitions>
  <inkml:trace contextRef="#ctx0" brushRef="#br0">1 677 24575,'53'0'0,"6"0"0,1 0 0,-7 0 0,-16 0 0,-12 0 0,-6 0 0,1 0 0,6 0 0,3 0 0,3 0 0,-1 0 0,-5 0 0,-7 0 0,1 0 0,4 0 0,11 2 0,9 0 0,2 1 0,-4 0 0,-10-1 0,-10 0 0,-9-2 0,-3 1 0,-2 0 0,1 2 0,6 0 0,7 2 0,5-1 0,2-1 0,-3-2 0,-10-1 0,-10-1 0,-19-15 0,1 4 0,-9-11 0,11 6 0,-1-7 0,-2-12 0,-2-22 0,-3-21 0,1-11 0,0-1 0,4 14 0,0 15 0,1 19 0,3 10 0,0 10 0,4 8 0,2 7 0,1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9F5D-A896-174E-A571-A7C4D7543C35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A9EC4-E4CB-414D-9A1F-F2F7F0496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0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A9EC4-E4CB-414D-9A1F-F2F7F04960E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krinkinole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0.jpeg"/><Relationship Id="rId5" Type="http://schemas.openxmlformats.org/officeDocument/2006/relationships/image" Target="../media/image8.jpeg"/><Relationship Id="rId10" Type="http://schemas.openxmlformats.org/officeDocument/2006/relationships/image" Target="../media/image9.jpeg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2E927-F042-587A-B335-77D0CB439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Портфолио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97971D-D199-9D1F-C7F9-35CD0A5A2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Кринкин Олег Алексеевич</a:t>
            </a:r>
          </a:p>
          <a:p>
            <a:r>
              <a:rPr lang="ru-RU" dirty="0"/>
              <a:t>Студент группы 1ПИб-02-2оп-23</a:t>
            </a:r>
          </a:p>
        </p:txBody>
      </p:sp>
    </p:spTree>
    <p:extLst>
      <p:ext uri="{BB962C8B-B14F-4D97-AF65-F5344CB8AC3E}">
        <p14:creationId xmlns:p14="http://schemas.microsoft.com/office/powerpoint/2010/main" val="357583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99584-BA75-7CF5-0432-71B3C17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3CAEE-6211-E78A-BBEE-AC04DB63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013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Кринкин Олег Алексеевич</a:t>
            </a:r>
          </a:p>
          <a:p>
            <a:r>
              <a:rPr lang="ru-RU" dirty="0"/>
              <a:t>+79005017633</a:t>
            </a:r>
          </a:p>
          <a:p>
            <a:r>
              <a:rPr lang="en-US" dirty="0">
                <a:hlinkClick r:id="rId2"/>
              </a:rPr>
              <a:t>krinkinoleg@gmail.com</a:t>
            </a:r>
            <a:endParaRPr lang="en-US" dirty="0"/>
          </a:p>
          <a:p>
            <a:r>
              <a:rPr lang="ru-RU" dirty="0"/>
              <a:t>Образование: </a:t>
            </a:r>
          </a:p>
          <a:p>
            <a:pPr lvl="1"/>
            <a:r>
              <a:rPr lang="ru-RU" dirty="0"/>
              <a:t>МАОУ «СОШ №28», </a:t>
            </a:r>
          </a:p>
          <a:p>
            <a:pPr lvl="1"/>
            <a:r>
              <a:rPr lang="ru-RU" dirty="0"/>
              <a:t>МАОУ «СОШ №24»</a:t>
            </a:r>
          </a:p>
          <a:p>
            <a:r>
              <a:rPr lang="ru-RU" dirty="0"/>
              <a:t>Владение иностранными языками:</a:t>
            </a:r>
          </a:p>
          <a:p>
            <a:pPr lvl="1"/>
            <a:r>
              <a:rPr lang="ru-RU" dirty="0"/>
              <a:t>английский – </a:t>
            </a:r>
            <a:r>
              <a:rPr lang="en-US" dirty="0"/>
              <a:t>B1, </a:t>
            </a:r>
            <a:endParaRPr lang="ru-RU" dirty="0"/>
          </a:p>
          <a:p>
            <a:pPr lvl="1"/>
            <a:r>
              <a:rPr lang="ru-RU" dirty="0"/>
              <a:t>немецкий – </a:t>
            </a:r>
            <a:r>
              <a:rPr lang="en-US" dirty="0"/>
              <a:t>A2.</a:t>
            </a:r>
          </a:p>
          <a:p>
            <a:r>
              <a:rPr lang="ru-RU" dirty="0"/>
              <a:t>Компьютерные навыки: продвинутый пользователь ПК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E1F189-D352-EC38-2301-E7564B00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057" y="2110306"/>
            <a:ext cx="2728520" cy="31250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37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F49FD-72DD-598E-FE51-7E886FB6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Внеучебная деятельность в ЧГУ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3F72D-D856-72EB-2AB1-3B7E69A1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err="1"/>
              <a:t>Игрофабрика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FFC000"/>
                </a:solidFill>
              </a:rPr>
              <a:t>(разработка на стороне)</a:t>
            </a:r>
          </a:p>
          <a:p>
            <a:r>
              <a:rPr lang="ru-RU" sz="2800" dirty="0"/>
              <a:t>Цель: развить технические навыки разработки игр, принять участие в групповой деятельности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Участвую в команде разработки игры в жанре «Визуальная новелла».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</a:rPr>
              <a:t>(Не участвовал ни в одном из мероприятий)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1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11F30-9FCE-C72D-B195-5FF9C27F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Дополнительное 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49A7E-4BE8-FBA0-B6E0-34A979E2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Отсутствует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DA22B4-3860-4443-B98C-E0D93BF2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12686" y="2142623"/>
            <a:ext cx="3422232" cy="45629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58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29D3E-96D9-82D3-7D2F-7A27E442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Карьерный потенциал и личностные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F8496-6C5A-CFBD-3ADD-0EBAD581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7362"/>
          </a:xfrm>
        </p:spPr>
        <p:txBody>
          <a:bodyPr>
            <a:normAutofit/>
          </a:bodyPr>
          <a:lstStyle/>
          <a:p>
            <a:r>
              <a:rPr lang="ru-RU" dirty="0"/>
              <a:t>Темперамент: меланхолик</a:t>
            </a:r>
          </a:p>
          <a:p>
            <a:r>
              <a:rPr lang="ru-RU" dirty="0"/>
              <a:t>Субъективный контроль: небольшая </a:t>
            </a:r>
            <a:r>
              <a:rPr lang="ru-RU" dirty="0" err="1"/>
              <a:t>экстернальность</a:t>
            </a:r>
            <a:endParaRPr lang="ru-RU" dirty="0"/>
          </a:p>
          <a:p>
            <a:r>
              <a:rPr lang="ru-RU" dirty="0"/>
              <a:t>Уровень притязаний: низкий</a:t>
            </a:r>
          </a:p>
          <a:p>
            <a:r>
              <a:rPr lang="ru-RU" dirty="0"/>
              <a:t>Самооценка: адекватная</a:t>
            </a:r>
          </a:p>
          <a:p>
            <a:r>
              <a:rPr lang="ru-RU" dirty="0"/>
              <a:t>Готовность к саморазвитию: хочу познавать и могу изменить</a:t>
            </a:r>
          </a:p>
          <a:p>
            <a:r>
              <a:rPr lang="ru-RU" dirty="0"/>
              <a:t>Цели и задачи саморазвития: развитие трудоспособной адекватной личности</a:t>
            </a:r>
          </a:p>
          <a:p>
            <a:r>
              <a:rPr lang="ru-RU" dirty="0"/>
              <a:t>Коммуникативная компетентность: средняя</a:t>
            </a:r>
          </a:p>
          <a:p>
            <a:r>
              <a:rPr lang="ru-RU" dirty="0" err="1"/>
              <a:t>Дигитал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07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687D6-D858-554E-EDDA-BD02E953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достижения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9CBAF-413B-CDAB-13D5-031BBFAB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7 региональное место в олимпиаде «Русский медвежонок»</a:t>
            </a:r>
          </a:p>
          <a:p>
            <a:r>
              <a:rPr lang="ru-RU" dirty="0"/>
              <a:t>Призовое место в образовательном проекте «Цифровое погружение»</a:t>
            </a:r>
          </a:p>
          <a:p>
            <a:r>
              <a:rPr lang="ru-RU" dirty="0"/>
              <a:t>Участие в разработке некоторого ПО на ресурсе </a:t>
            </a:r>
            <a:r>
              <a:rPr lang="en-US"/>
              <a:t>GitHub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2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F7816-2FB5-C296-9E26-0AE32AD0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BFDBDCE-0679-F0BF-BD72-BF6567ED8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4" y="1219201"/>
            <a:ext cx="2991016" cy="398802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9B2EFA4-928C-4307-84B2-F28B5828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098172" cy="4117716"/>
          </a:xfrm>
        </p:spPr>
        <p:txBody>
          <a:bodyPr>
            <a:normAutofit/>
          </a:bodyPr>
          <a:lstStyle/>
          <a:p>
            <a:r>
              <a:rPr lang="ru-RU" dirty="0"/>
              <a:t>Вроде бы умею </a:t>
            </a:r>
            <a:r>
              <a:rPr lang="ru-RU" dirty="0" err="1"/>
              <a:t>кодить</a:t>
            </a:r>
            <a:endParaRPr lang="ru-RU" dirty="0"/>
          </a:p>
          <a:p>
            <a:r>
              <a:rPr lang="ru-RU" dirty="0"/>
              <a:t>Обожаю творить странные вещи</a:t>
            </a:r>
          </a:p>
          <a:p>
            <a:r>
              <a:rPr lang="ru-RU" dirty="0"/>
              <a:t>Нравиться копаться внутри различной техники</a:t>
            </a:r>
          </a:p>
          <a:p>
            <a:r>
              <a:rPr lang="ru-RU" dirty="0"/>
              <a:t>Внезапно сдал экзамен по программированию на 100 баллов</a:t>
            </a:r>
          </a:p>
          <a:p>
            <a:r>
              <a:rPr lang="ru-RU" dirty="0"/>
              <a:t>До сих пор недоделал курсовые...</a:t>
            </a:r>
          </a:p>
          <a:p>
            <a:r>
              <a:rPr lang="ru-RU" dirty="0"/>
              <a:t>Занимаюсь всяким бесплатно в некоммерческой организации в команде портирования для смартфонов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8E4358-7911-5658-4B25-6F727755C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494" y="0"/>
            <a:ext cx="2993035" cy="18484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3E8E55-650E-8D28-23C2-AF8E3DB9D2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771530" y="0"/>
            <a:ext cx="2420470" cy="3227294"/>
          </a:xfrm>
          <a:prstGeom prst="rect">
            <a:avLst/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7E338560-61AF-713B-B972-AE21822CA7C1}"/>
              </a:ext>
            </a:extLst>
          </p:cNvPr>
          <p:cNvGrpSpPr/>
          <p:nvPr/>
        </p:nvGrpSpPr>
        <p:grpSpPr>
          <a:xfrm>
            <a:off x="5722496" y="3014802"/>
            <a:ext cx="898200" cy="307800"/>
            <a:chOff x="5722496" y="3014802"/>
            <a:chExt cx="898200" cy="307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256A73E-5DFC-1C8F-C567-B61468334B87}"/>
                    </a:ext>
                  </a:extLst>
                </p14:cNvPr>
                <p14:cNvContentPartPr/>
                <p14:nvPr/>
              </p14:nvContentPartPr>
              <p14:xfrm>
                <a:off x="5722496" y="3014802"/>
                <a:ext cx="823680" cy="3078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256A73E-5DFC-1C8F-C567-B61468334B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86496" y="2979162"/>
                  <a:ext cx="895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C5F646F-92AF-A4D1-BA15-A915ADF1FFA1}"/>
                    </a:ext>
                  </a:extLst>
                </p14:cNvPr>
                <p14:cNvContentPartPr/>
                <p14:nvPr/>
              </p14:nvContentPartPr>
              <p14:xfrm>
                <a:off x="6283376" y="3055122"/>
                <a:ext cx="337320" cy="2566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C5F646F-92AF-A4D1-BA15-A915ADF1FF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47736" y="3019122"/>
                  <a:ext cx="408960" cy="328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8BCD00F-4275-96D5-D821-947A68C045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7152622" y="3821567"/>
            <a:ext cx="2256875" cy="30091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D19579-039E-829B-D91B-F80FEEE2CB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1529" y="3227294"/>
            <a:ext cx="2420471" cy="32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8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4DB07-6CBE-F8C1-51FB-82EAFA76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toho_fix">
            <a:hlinkClick r:id="" action="ppaction://media"/>
            <a:extLst>
              <a:ext uri="{FF2B5EF4-FFF2-40B4-BE49-F238E27FC236}">
                <a16:creationId xmlns:a16="http://schemas.microsoft.com/office/drawing/2014/main" id="{282D75CB-3E83-93E7-21AA-B5D50B064E1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1326" cy="6858000"/>
          </a:xfrm>
        </p:spPr>
      </p:pic>
    </p:spTree>
    <p:extLst>
      <p:ext uri="{BB962C8B-B14F-4D97-AF65-F5344CB8AC3E}">
        <p14:creationId xmlns:p14="http://schemas.microsoft.com/office/powerpoint/2010/main" val="33885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153</TotalTime>
  <Words>209</Words>
  <Application>Microsoft Macintosh PowerPoint</Application>
  <PresentationFormat>Широкоэкранный</PresentationFormat>
  <Paragraphs>44</Paragraphs>
  <Slides>8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Берлин</vt:lpstr>
      <vt:lpstr>Портфолио</vt:lpstr>
      <vt:lpstr>Общая информация</vt:lpstr>
      <vt:lpstr>Внеучебная деятельность в ЧГУ</vt:lpstr>
      <vt:lpstr>Дополнительное образование</vt:lpstr>
      <vt:lpstr>Карьерный потенциал и личностные ресурсы</vt:lpstr>
      <vt:lpstr>Особые достижения</vt:lpstr>
      <vt:lpstr>Дополнительные сведения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Krinkin</dc:creator>
  <cp:lastModifiedBy>Oleg Krinkin</cp:lastModifiedBy>
  <cp:revision>15</cp:revision>
  <dcterms:created xsi:type="dcterms:W3CDTF">2024-05-27T10:18:21Z</dcterms:created>
  <dcterms:modified xsi:type="dcterms:W3CDTF">2024-05-27T22:51:41Z</dcterms:modified>
</cp:coreProperties>
</file>