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6" d="100"/>
          <a:sy n="126" d="100"/>
        </p:scale>
        <p:origin x="107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/>
              <a:t>Количество</a:t>
            </a:r>
            <a:r>
              <a:rPr lang="ru-RU" sz="1800" baseline="0"/>
              <a:t> преступлений по годам</a:t>
            </a:r>
            <a:endParaRPr lang="ru-RU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Насилие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Лист1!$A$2:$A$61</c:f>
              <c:numCache>
                <c:formatCode>0</c:formatCode>
                <c:ptCount val="60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</c:numCache>
            </c:numRef>
          </c:cat>
          <c:val>
            <c:numRef>
              <c:f>Лист1!$B$2:$B$61</c:f>
              <c:numCache>
                <c:formatCode>0</c:formatCode>
                <c:ptCount val="60"/>
                <c:pt idx="0">
                  <c:v>11203</c:v>
                </c:pt>
                <c:pt idx="1">
                  <c:v>11223</c:v>
                </c:pt>
                <c:pt idx="2">
                  <c:v>11856</c:v>
                </c:pt>
                <c:pt idx="3">
                  <c:v>12678</c:v>
                </c:pt>
                <c:pt idx="4">
                  <c:v>14162</c:v>
                </c:pt>
                <c:pt idx="5">
                  <c:v>16384</c:v>
                </c:pt>
                <c:pt idx="6">
                  <c:v>15169</c:v>
                </c:pt>
                <c:pt idx="7">
                  <c:v>16119</c:v>
                </c:pt>
                <c:pt idx="8">
                  <c:v>20710</c:v>
                </c:pt>
                <c:pt idx="9">
                  <c:v>22887</c:v>
                </c:pt>
                <c:pt idx="10">
                  <c:v>25970</c:v>
                </c:pt>
                <c:pt idx="11">
                  <c:v>31917</c:v>
                </c:pt>
                <c:pt idx="12">
                  <c:v>33052</c:v>
                </c:pt>
                <c:pt idx="13">
                  <c:v>32397</c:v>
                </c:pt>
                <c:pt idx="14">
                  <c:v>37281</c:v>
                </c:pt>
                <c:pt idx="15">
                  <c:v>38933</c:v>
                </c:pt>
                <c:pt idx="16">
                  <c:v>34985</c:v>
                </c:pt>
                <c:pt idx="17">
                  <c:v>33328</c:v>
                </c:pt>
                <c:pt idx="18">
                  <c:v>35381</c:v>
                </c:pt>
                <c:pt idx="19">
                  <c:v>39133</c:v>
                </c:pt>
                <c:pt idx="20">
                  <c:v>43032</c:v>
                </c:pt>
                <c:pt idx="21">
                  <c:v>44104</c:v>
                </c:pt>
                <c:pt idx="22">
                  <c:v>42767</c:v>
                </c:pt>
                <c:pt idx="23">
                  <c:v>40782</c:v>
                </c:pt>
                <c:pt idx="24">
                  <c:v>38154</c:v>
                </c:pt>
                <c:pt idx="25">
                  <c:v>39240</c:v>
                </c:pt>
                <c:pt idx="26">
                  <c:v>42629</c:v>
                </c:pt>
                <c:pt idx="27">
                  <c:v>44087</c:v>
                </c:pt>
                <c:pt idx="28">
                  <c:v>43534</c:v>
                </c:pt>
                <c:pt idx="29">
                  <c:v>45586</c:v>
                </c:pt>
                <c:pt idx="30">
                  <c:v>51213</c:v>
                </c:pt>
                <c:pt idx="31">
                  <c:v>53824</c:v>
                </c:pt>
                <c:pt idx="32">
                  <c:v>51276</c:v>
                </c:pt>
                <c:pt idx="33">
                  <c:v>50295</c:v>
                </c:pt>
                <c:pt idx="34">
                  <c:v>51425</c:v>
                </c:pt>
                <c:pt idx="35">
                  <c:v>51586</c:v>
                </c:pt>
                <c:pt idx="36">
                  <c:v>57905</c:v>
                </c:pt>
                <c:pt idx="37">
                  <c:v>53140</c:v>
                </c:pt>
                <c:pt idx="38">
                  <c:v>50470</c:v>
                </c:pt>
                <c:pt idx="39">
                  <c:v>50431</c:v>
                </c:pt>
                <c:pt idx="40">
                  <c:v>51584</c:v>
                </c:pt>
                <c:pt idx="41">
                  <c:v>50432</c:v>
                </c:pt>
                <c:pt idx="42">
                  <c:v>49578</c:v>
                </c:pt>
                <c:pt idx="43">
                  <c:v>49210</c:v>
                </c:pt>
                <c:pt idx="44">
                  <c:v>50998</c:v>
                </c:pt>
                <c:pt idx="45">
                  <c:v>52761</c:v>
                </c:pt>
                <c:pt idx="46">
                  <c:v>54665</c:v>
                </c:pt>
                <c:pt idx="47">
                  <c:v>51782</c:v>
                </c:pt>
                <c:pt idx="48">
                  <c:v>51050</c:v>
                </c:pt>
                <c:pt idx="49">
                  <c:v>48188</c:v>
                </c:pt>
                <c:pt idx="50">
                  <c:v>46612</c:v>
                </c:pt>
                <c:pt idx="51">
                  <c:v>46189</c:v>
                </c:pt>
                <c:pt idx="52">
                  <c:v>45384</c:v>
                </c:pt>
                <c:pt idx="53">
                  <c:v>42825</c:v>
                </c:pt>
                <c:pt idx="54">
                  <c:v>40298</c:v>
                </c:pt>
                <c:pt idx="55">
                  <c:v>40348</c:v>
                </c:pt>
                <c:pt idx="56">
                  <c:v>40447</c:v>
                </c:pt>
                <c:pt idx="57">
                  <c:v>40030</c:v>
                </c:pt>
                <c:pt idx="58">
                  <c:v>39099</c:v>
                </c:pt>
                <c:pt idx="59">
                  <c:v>39228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4E-8B46-B94C-6A561D6C1EE2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Имущество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Лист1!$A$2:$A$61</c:f>
              <c:numCache>
                <c:formatCode>0</c:formatCode>
                <c:ptCount val="60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</c:numCache>
            </c:numRef>
          </c:cat>
          <c:val>
            <c:numRef>
              <c:f>Лист1!$C$2:$C$61</c:f>
              <c:numCache>
                <c:formatCode>0</c:formatCode>
                <c:ptCount val="60"/>
                <c:pt idx="0">
                  <c:v>107586</c:v>
                </c:pt>
                <c:pt idx="1">
                  <c:v>108895</c:v>
                </c:pt>
                <c:pt idx="2">
                  <c:v>117167</c:v>
                </c:pt>
                <c:pt idx="3">
                  <c:v>128209</c:v>
                </c:pt>
                <c:pt idx="4">
                  <c:v>142616</c:v>
                </c:pt>
                <c:pt idx="5">
                  <c:v>15050</c:v>
                </c:pt>
                <c:pt idx="6">
                  <c:v>157775</c:v>
                </c:pt>
                <c:pt idx="7">
                  <c:v>177676</c:v>
                </c:pt>
                <c:pt idx="8">
                  <c:v>206151</c:v>
                </c:pt>
                <c:pt idx="9">
                  <c:v>215276</c:v>
                </c:pt>
                <c:pt idx="10">
                  <c:v>231825</c:v>
                </c:pt>
                <c:pt idx="11">
                  <c:v>273153</c:v>
                </c:pt>
                <c:pt idx="12">
                  <c:v>254458</c:v>
                </c:pt>
                <c:pt idx="13">
                  <c:v>265361</c:v>
                </c:pt>
                <c:pt idx="14">
                  <c:v>324104</c:v>
                </c:pt>
                <c:pt idx="15">
                  <c:v>357206</c:v>
                </c:pt>
                <c:pt idx="16">
                  <c:v>361199</c:v>
                </c:pt>
                <c:pt idx="17">
                  <c:v>334069</c:v>
                </c:pt>
                <c:pt idx="18">
                  <c:v>338824</c:v>
                </c:pt>
                <c:pt idx="19">
                  <c:v>370914</c:v>
                </c:pt>
                <c:pt idx="20">
                  <c:v>398761</c:v>
                </c:pt>
                <c:pt idx="21">
                  <c:v>392872</c:v>
                </c:pt>
                <c:pt idx="22">
                  <c:v>366903</c:v>
                </c:pt>
                <c:pt idx="23">
                  <c:v>339321</c:v>
                </c:pt>
                <c:pt idx="24">
                  <c:v>325960</c:v>
                </c:pt>
                <c:pt idx="25">
                  <c:v>320788</c:v>
                </c:pt>
                <c:pt idx="26">
                  <c:v>326149</c:v>
                </c:pt>
                <c:pt idx="27">
                  <c:v>333476</c:v>
                </c:pt>
                <c:pt idx="28">
                  <c:v>338486</c:v>
                </c:pt>
                <c:pt idx="29">
                  <c:v>359008</c:v>
                </c:pt>
                <c:pt idx="30">
                  <c:v>361805</c:v>
                </c:pt>
                <c:pt idx="31">
                  <c:v>371814</c:v>
                </c:pt>
                <c:pt idx="32">
                  <c:v>356155</c:v>
                </c:pt>
                <c:pt idx="33">
                  <c:v>343841</c:v>
                </c:pt>
                <c:pt idx="34">
                  <c:v>342901</c:v>
                </c:pt>
                <c:pt idx="35">
                  <c:v>354623</c:v>
                </c:pt>
                <c:pt idx="36">
                  <c:v>370851</c:v>
                </c:pt>
                <c:pt idx="37">
                  <c:v>359323</c:v>
                </c:pt>
                <c:pt idx="38">
                  <c:v>342318</c:v>
                </c:pt>
                <c:pt idx="39">
                  <c:v>323021</c:v>
                </c:pt>
                <c:pt idx="40">
                  <c:v>316274</c:v>
                </c:pt>
                <c:pt idx="41">
                  <c:v>313408</c:v>
                </c:pt>
                <c:pt idx="42">
                  <c:v>300868</c:v>
                </c:pt>
                <c:pt idx="43">
                  <c:v>300639</c:v>
                </c:pt>
                <c:pt idx="44">
                  <c:v>299611</c:v>
                </c:pt>
                <c:pt idx="45">
                  <c:v>300444</c:v>
                </c:pt>
                <c:pt idx="46">
                  <c:v>303988</c:v>
                </c:pt>
                <c:pt idx="47">
                  <c:v>293577</c:v>
                </c:pt>
                <c:pt idx="48">
                  <c:v>300303</c:v>
                </c:pt>
                <c:pt idx="49">
                  <c:v>277182</c:v>
                </c:pt>
                <c:pt idx="50">
                  <c:v>276366</c:v>
                </c:pt>
                <c:pt idx="51">
                  <c:v>283442</c:v>
                </c:pt>
                <c:pt idx="52">
                  <c:v>276562</c:v>
                </c:pt>
                <c:pt idx="53">
                  <c:v>263176</c:v>
                </c:pt>
                <c:pt idx="54">
                  <c:v>246982</c:v>
                </c:pt>
                <c:pt idx="55">
                  <c:v>231941</c:v>
                </c:pt>
                <c:pt idx="56">
                  <c:v>222795</c:v>
                </c:pt>
                <c:pt idx="57">
                  <c:v>210316</c:v>
                </c:pt>
                <c:pt idx="58">
                  <c:v>190633</c:v>
                </c:pt>
                <c:pt idx="59">
                  <c:v>179665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4E-8B46-B94C-6A561D6C1EE2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Убийство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Лист1!$A$2:$A$61</c:f>
              <c:numCache>
                <c:formatCode>0</c:formatCode>
                <c:ptCount val="60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</c:numCache>
            </c:numRef>
          </c:cat>
          <c:val>
            <c:numRef>
              <c:f>Лист1!$D$2:$D$61</c:f>
              <c:numCache>
                <c:formatCode>0</c:formatCode>
                <c:ptCount val="60"/>
                <c:pt idx="0">
                  <c:v>296</c:v>
                </c:pt>
                <c:pt idx="1">
                  <c:v>298</c:v>
                </c:pt>
                <c:pt idx="2">
                  <c:v>311</c:v>
                </c:pt>
                <c:pt idx="3">
                  <c:v>268</c:v>
                </c:pt>
                <c:pt idx="4">
                  <c:v>384</c:v>
                </c:pt>
                <c:pt idx="5">
                  <c:v>411</c:v>
                </c:pt>
                <c:pt idx="6">
                  <c:v>378</c:v>
                </c:pt>
                <c:pt idx="7">
                  <c:v>448</c:v>
                </c:pt>
                <c:pt idx="8">
                  <c:v>475</c:v>
                </c:pt>
                <c:pt idx="9">
                  <c:v>488</c:v>
                </c:pt>
                <c:pt idx="10">
                  <c:v>637</c:v>
                </c:pt>
                <c:pt idx="11">
                  <c:v>738</c:v>
                </c:pt>
                <c:pt idx="12">
                  <c:v>721</c:v>
                </c:pt>
                <c:pt idx="13">
                  <c:v>754</c:v>
                </c:pt>
                <c:pt idx="14">
                  <c:v>795</c:v>
                </c:pt>
                <c:pt idx="15">
                  <c:v>808</c:v>
                </c:pt>
                <c:pt idx="16">
                  <c:v>719</c:v>
                </c:pt>
                <c:pt idx="17">
                  <c:v>655</c:v>
                </c:pt>
                <c:pt idx="18">
                  <c:v>725</c:v>
                </c:pt>
                <c:pt idx="19">
                  <c:v>724</c:v>
                </c:pt>
                <c:pt idx="20">
                  <c:v>809</c:v>
                </c:pt>
                <c:pt idx="21">
                  <c:v>729</c:v>
                </c:pt>
                <c:pt idx="22">
                  <c:v>678</c:v>
                </c:pt>
                <c:pt idx="23">
                  <c:v>583</c:v>
                </c:pt>
                <c:pt idx="24">
                  <c:v>538</c:v>
                </c:pt>
                <c:pt idx="25">
                  <c:v>550</c:v>
                </c:pt>
                <c:pt idx="26">
                  <c:v>659</c:v>
                </c:pt>
                <c:pt idx="27">
                  <c:v>642</c:v>
                </c:pt>
                <c:pt idx="28">
                  <c:v>660</c:v>
                </c:pt>
                <c:pt idx="29">
                  <c:v>753</c:v>
                </c:pt>
                <c:pt idx="30">
                  <c:v>801</c:v>
                </c:pt>
                <c:pt idx="31">
                  <c:v>758</c:v>
                </c:pt>
                <c:pt idx="32">
                  <c:v>746</c:v>
                </c:pt>
                <c:pt idx="33">
                  <c:v>823</c:v>
                </c:pt>
                <c:pt idx="34">
                  <c:v>712</c:v>
                </c:pt>
                <c:pt idx="35">
                  <c:v>755</c:v>
                </c:pt>
                <c:pt idx="36">
                  <c:v>686</c:v>
                </c:pt>
                <c:pt idx="37">
                  <c:v>705</c:v>
                </c:pt>
                <c:pt idx="38">
                  <c:v>633</c:v>
                </c:pt>
                <c:pt idx="39">
                  <c:v>592</c:v>
                </c:pt>
                <c:pt idx="40">
                  <c:v>602</c:v>
                </c:pt>
                <c:pt idx="41">
                  <c:v>651</c:v>
                </c:pt>
                <c:pt idx="42">
                  <c:v>624</c:v>
                </c:pt>
                <c:pt idx="43">
                  <c:v>647</c:v>
                </c:pt>
                <c:pt idx="44">
                  <c:v>650</c:v>
                </c:pt>
                <c:pt idx="45">
                  <c:v>756</c:v>
                </c:pt>
                <c:pt idx="46">
                  <c:v>736</c:v>
                </c:pt>
                <c:pt idx="47">
                  <c:v>723</c:v>
                </c:pt>
                <c:pt idx="48">
                  <c:v>707</c:v>
                </c:pt>
                <c:pt idx="49">
                  <c:v>664</c:v>
                </c:pt>
                <c:pt idx="50">
                  <c:v>653</c:v>
                </c:pt>
                <c:pt idx="51">
                  <c:v>639</c:v>
                </c:pt>
                <c:pt idx="52">
                  <c:v>707</c:v>
                </c:pt>
                <c:pt idx="53">
                  <c:v>611</c:v>
                </c:pt>
                <c:pt idx="54">
                  <c:v>610</c:v>
                </c:pt>
                <c:pt idx="55">
                  <c:v>665</c:v>
                </c:pt>
                <c:pt idx="56">
                  <c:v>661</c:v>
                </c:pt>
                <c:pt idx="57">
                  <c:v>742</c:v>
                </c:pt>
                <c:pt idx="58">
                  <c:v>784</c:v>
                </c:pt>
                <c:pt idx="59">
                  <c:v>669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4E-8B46-B94C-6A561D6C1EE2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Изнасилование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Лист1!$A$2:$A$61</c:f>
              <c:numCache>
                <c:formatCode>0</c:formatCode>
                <c:ptCount val="60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</c:numCache>
            </c:numRef>
          </c:cat>
          <c:val>
            <c:numRef>
              <c:f>Лист1!$E$2:$E$61</c:f>
              <c:numCache>
                <c:formatCode>0</c:formatCode>
                <c:ptCount val="60"/>
                <c:pt idx="0">
                  <c:v>995</c:v>
                </c:pt>
                <c:pt idx="1">
                  <c:v>841</c:v>
                </c:pt>
                <c:pt idx="2">
                  <c:v>946</c:v>
                </c:pt>
                <c:pt idx="3">
                  <c:v>930</c:v>
                </c:pt>
                <c:pt idx="4">
                  <c:v>1061</c:v>
                </c:pt>
                <c:pt idx="5">
                  <c:v>1181</c:v>
                </c:pt>
                <c:pt idx="6">
                  <c:v>1267</c:v>
                </c:pt>
                <c:pt idx="7">
                  <c:v>1154</c:v>
                </c:pt>
                <c:pt idx="8">
                  <c:v>1203</c:v>
                </c:pt>
                <c:pt idx="9">
                  <c:v>1430</c:v>
                </c:pt>
                <c:pt idx="10">
                  <c:v>1408</c:v>
                </c:pt>
                <c:pt idx="11">
                  <c:v>1653</c:v>
                </c:pt>
                <c:pt idx="12">
                  <c:v>1909</c:v>
                </c:pt>
                <c:pt idx="13">
                  <c:v>1875</c:v>
                </c:pt>
                <c:pt idx="14">
                  <c:v>2111</c:v>
                </c:pt>
                <c:pt idx="15">
                  <c:v>2052</c:v>
                </c:pt>
                <c:pt idx="16">
                  <c:v>2148</c:v>
                </c:pt>
                <c:pt idx="17">
                  <c:v>2236</c:v>
                </c:pt>
                <c:pt idx="18">
                  <c:v>2195</c:v>
                </c:pt>
                <c:pt idx="19">
                  <c:v>2533</c:v>
                </c:pt>
                <c:pt idx="20">
                  <c:v>2722</c:v>
                </c:pt>
                <c:pt idx="21">
                  <c:v>2662</c:v>
                </c:pt>
                <c:pt idx="22">
                  <c:v>2448</c:v>
                </c:pt>
                <c:pt idx="23">
                  <c:v>2449</c:v>
                </c:pt>
                <c:pt idx="24">
                  <c:v>2764</c:v>
                </c:pt>
                <c:pt idx="25">
                  <c:v>2886</c:v>
                </c:pt>
                <c:pt idx="26">
                  <c:v>2984</c:v>
                </c:pt>
                <c:pt idx="27">
                  <c:v>3130</c:v>
                </c:pt>
                <c:pt idx="28">
                  <c:v>2992</c:v>
                </c:pt>
                <c:pt idx="29">
                  <c:v>2963</c:v>
                </c:pt>
                <c:pt idx="30">
                  <c:v>3068</c:v>
                </c:pt>
                <c:pt idx="31">
                  <c:v>3435</c:v>
                </c:pt>
                <c:pt idx="32">
                  <c:v>3324</c:v>
                </c:pt>
                <c:pt idx="33">
                  <c:v>3195</c:v>
                </c:pt>
                <c:pt idx="34">
                  <c:v>3145</c:v>
                </c:pt>
                <c:pt idx="35">
                  <c:v>3046</c:v>
                </c:pt>
                <c:pt idx="36">
                  <c:v>3034</c:v>
                </c:pt>
                <c:pt idx="37">
                  <c:v>3289</c:v>
                </c:pt>
                <c:pt idx="38">
                  <c:v>3223</c:v>
                </c:pt>
                <c:pt idx="39">
                  <c:v>3279</c:v>
                </c:pt>
                <c:pt idx="40">
                  <c:v>3247</c:v>
                </c:pt>
                <c:pt idx="41">
                  <c:v>3467</c:v>
                </c:pt>
                <c:pt idx="42">
                  <c:v>3731</c:v>
                </c:pt>
                <c:pt idx="43">
                  <c:v>3556</c:v>
                </c:pt>
                <c:pt idx="44">
                  <c:v>3535</c:v>
                </c:pt>
                <c:pt idx="45">
                  <c:v>3586</c:v>
                </c:pt>
                <c:pt idx="46">
                  <c:v>3401</c:v>
                </c:pt>
                <c:pt idx="47">
                  <c:v>3450</c:v>
                </c:pt>
                <c:pt idx="48">
                  <c:v>3486</c:v>
                </c:pt>
                <c:pt idx="49">
                  <c:v>3626</c:v>
                </c:pt>
                <c:pt idx="50">
                  <c:v>3472</c:v>
                </c:pt>
                <c:pt idx="51">
                  <c:v>3339</c:v>
                </c:pt>
                <c:pt idx="52">
                  <c:v>3371</c:v>
                </c:pt>
                <c:pt idx="53">
                  <c:v>2728</c:v>
                </c:pt>
                <c:pt idx="54">
                  <c:v>2785</c:v>
                </c:pt>
                <c:pt idx="55">
                  <c:v>3105</c:v>
                </c:pt>
                <c:pt idx="56">
                  <c:v>3233</c:v>
                </c:pt>
                <c:pt idx="57">
                  <c:v>4216</c:v>
                </c:pt>
                <c:pt idx="58">
                  <c:v>4490</c:v>
                </c:pt>
                <c:pt idx="59">
                  <c:v>4351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4E-8B46-B94C-6A561D6C1EE2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Воровство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Лист1!$A$2:$A$61</c:f>
              <c:numCache>
                <c:formatCode>0</c:formatCode>
                <c:ptCount val="60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</c:numCache>
            </c:numRef>
          </c:cat>
          <c:val>
            <c:numRef>
              <c:f>Лист1!$F$2:$F$61</c:f>
              <c:numCache>
                <c:formatCode>0</c:formatCode>
                <c:ptCount val="60"/>
                <c:pt idx="0">
                  <c:v>3840</c:v>
                </c:pt>
                <c:pt idx="1">
                  <c:v>4094</c:v>
                </c:pt>
                <c:pt idx="2">
                  <c:v>4534</c:v>
                </c:pt>
                <c:pt idx="3">
                  <c:v>4771</c:v>
                </c:pt>
                <c:pt idx="4">
                  <c:v>5111</c:v>
                </c:pt>
                <c:pt idx="5">
                  <c:v>6069</c:v>
                </c:pt>
                <c:pt idx="6">
                  <c:v>5815</c:v>
                </c:pt>
                <c:pt idx="7">
                  <c:v>6735</c:v>
                </c:pt>
                <c:pt idx="8">
                  <c:v>9981</c:v>
                </c:pt>
                <c:pt idx="9">
                  <c:v>10690</c:v>
                </c:pt>
                <c:pt idx="10">
                  <c:v>12810</c:v>
                </c:pt>
                <c:pt idx="11">
                  <c:v>16853</c:v>
                </c:pt>
                <c:pt idx="12">
                  <c:v>17800</c:v>
                </c:pt>
                <c:pt idx="13">
                  <c:v>16498</c:v>
                </c:pt>
                <c:pt idx="14">
                  <c:v>18876</c:v>
                </c:pt>
                <c:pt idx="15">
                  <c:v>19935</c:v>
                </c:pt>
                <c:pt idx="16">
                  <c:v>16366</c:v>
                </c:pt>
                <c:pt idx="17">
                  <c:v>15356</c:v>
                </c:pt>
                <c:pt idx="18">
                  <c:v>16064</c:v>
                </c:pt>
                <c:pt idx="19">
                  <c:v>17855</c:v>
                </c:pt>
                <c:pt idx="20">
                  <c:v>21039</c:v>
                </c:pt>
                <c:pt idx="21">
                  <c:v>22137</c:v>
                </c:pt>
                <c:pt idx="22">
                  <c:v>20806</c:v>
                </c:pt>
                <c:pt idx="23">
                  <c:v>20501</c:v>
                </c:pt>
                <c:pt idx="24">
                  <c:v>17656</c:v>
                </c:pt>
                <c:pt idx="25">
                  <c:v>17429</c:v>
                </c:pt>
                <c:pt idx="26">
                  <c:v>18085</c:v>
                </c:pt>
                <c:pt idx="27">
                  <c:v>17241</c:v>
                </c:pt>
                <c:pt idx="28">
                  <c:v>16607</c:v>
                </c:pt>
                <c:pt idx="29">
                  <c:v>18025</c:v>
                </c:pt>
                <c:pt idx="30">
                  <c:v>20930</c:v>
                </c:pt>
                <c:pt idx="31">
                  <c:v>23191</c:v>
                </c:pt>
                <c:pt idx="32">
                  <c:v>21701</c:v>
                </c:pt>
                <c:pt idx="33">
                  <c:v>21563</c:v>
                </c:pt>
                <c:pt idx="34">
                  <c:v>22497</c:v>
                </c:pt>
                <c:pt idx="35">
                  <c:v>22858</c:v>
                </c:pt>
                <c:pt idx="36">
                  <c:v>22784</c:v>
                </c:pt>
                <c:pt idx="37">
                  <c:v>18788</c:v>
                </c:pt>
                <c:pt idx="38">
                  <c:v>19787</c:v>
                </c:pt>
                <c:pt idx="39">
                  <c:v>18670</c:v>
                </c:pt>
                <c:pt idx="40">
                  <c:v>18155</c:v>
                </c:pt>
                <c:pt idx="41">
                  <c:v>17500</c:v>
                </c:pt>
                <c:pt idx="42">
                  <c:v>17163</c:v>
                </c:pt>
                <c:pt idx="43">
                  <c:v>17980</c:v>
                </c:pt>
                <c:pt idx="44">
                  <c:v>18474</c:v>
                </c:pt>
                <c:pt idx="45">
                  <c:v>19214</c:v>
                </c:pt>
                <c:pt idx="46">
                  <c:v>20974</c:v>
                </c:pt>
                <c:pt idx="47">
                  <c:v>19458</c:v>
                </c:pt>
                <c:pt idx="48">
                  <c:v>18873</c:v>
                </c:pt>
                <c:pt idx="49">
                  <c:v>17504</c:v>
                </c:pt>
                <c:pt idx="50">
                  <c:v>16375</c:v>
                </c:pt>
                <c:pt idx="51">
                  <c:v>16165</c:v>
                </c:pt>
                <c:pt idx="52">
                  <c:v>15735</c:v>
                </c:pt>
                <c:pt idx="53">
                  <c:v>14739</c:v>
                </c:pt>
                <c:pt idx="54">
                  <c:v>13545</c:v>
                </c:pt>
                <c:pt idx="55">
                  <c:v>12965</c:v>
                </c:pt>
                <c:pt idx="56">
                  <c:v>12326</c:v>
                </c:pt>
                <c:pt idx="57">
                  <c:v>11777</c:v>
                </c:pt>
                <c:pt idx="58">
                  <c:v>9854</c:v>
                </c:pt>
                <c:pt idx="59">
                  <c:v>9743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4E-8B46-B94C-6A561D6C1EE2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Нападение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Лист1!$A$2:$A$61</c:f>
              <c:numCache>
                <c:formatCode>0</c:formatCode>
                <c:ptCount val="60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</c:numCache>
            </c:numRef>
          </c:cat>
          <c:val>
            <c:numRef>
              <c:f>Лист1!$G$2:$G$61</c:f>
              <c:numCache>
                <c:formatCode>0</c:formatCode>
                <c:ptCount val="60"/>
                <c:pt idx="0">
                  <c:v>6072</c:v>
                </c:pt>
                <c:pt idx="1">
                  <c:v>5990</c:v>
                </c:pt>
                <c:pt idx="2">
                  <c:v>6065</c:v>
                </c:pt>
                <c:pt idx="3">
                  <c:v>6709</c:v>
                </c:pt>
                <c:pt idx="4">
                  <c:v>7606</c:v>
                </c:pt>
                <c:pt idx="5">
                  <c:v>8723</c:v>
                </c:pt>
                <c:pt idx="6">
                  <c:v>7709</c:v>
                </c:pt>
                <c:pt idx="7">
                  <c:v>7782</c:v>
                </c:pt>
                <c:pt idx="8">
                  <c:v>9051</c:v>
                </c:pt>
                <c:pt idx="9">
                  <c:v>10279</c:v>
                </c:pt>
                <c:pt idx="10">
                  <c:v>11115</c:v>
                </c:pt>
                <c:pt idx="11">
                  <c:v>12673</c:v>
                </c:pt>
                <c:pt idx="12">
                  <c:v>12622</c:v>
                </c:pt>
                <c:pt idx="13">
                  <c:v>13270</c:v>
                </c:pt>
                <c:pt idx="14">
                  <c:v>15499</c:v>
                </c:pt>
                <c:pt idx="15">
                  <c:v>16138</c:v>
                </c:pt>
                <c:pt idx="16">
                  <c:v>15752</c:v>
                </c:pt>
                <c:pt idx="17">
                  <c:v>15081</c:v>
                </c:pt>
                <c:pt idx="18">
                  <c:v>16397</c:v>
                </c:pt>
                <c:pt idx="19">
                  <c:v>18021</c:v>
                </c:pt>
                <c:pt idx="20">
                  <c:v>18462</c:v>
                </c:pt>
                <c:pt idx="21">
                  <c:v>18576</c:v>
                </c:pt>
                <c:pt idx="22">
                  <c:v>18835</c:v>
                </c:pt>
                <c:pt idx="23">
                  <c:v>17249</c:v>
                </c:pt>
                <c:pt idx="24">
                  <c:v>17196</c:v>
                </c:pt>
                <c:pt idx="25">
                  <c:v>18375</c:v>
                </c:pt>
                <c:pt idx="26">
                  <c:v>20901</c:v>
                </c:pt>
                <c:pt idx="27">
                  <c:v>23074</c:v>
                </c:pt>
                <c:pt idx="28">
                  <c:v>23275</c:v>
                </c:pt>
                <c:pt idx="29">
                  <c:v>23845</c:v>
                </c:pt>
                <c:pt idx="30">
                  <c:v>26414</c:v>
                </c:pt>
                <c:pt idx="31">
                  <c:v>26440</c:v>
                </c:pt>
                <c:pt idx="32">
                  <c:v>25505</c:v>
                </c:pt>
                <c:pt idx="33">
                  <c:v>24714</c:v>
                </c:pt>
                <c:pt idx="34">
                  <c:v>25071</c:v>
                </c:pt>
                <c:pt idx="35">
                  <c:v>24927</c:v>
                </c:pt>
                <c:pt idx="36">
                  <c:v>31401</c:v>
                </c:pt>
                <c:pt idx="37">
                  <c:v>30358</c:v>
                </c:pt>
                <c:pt idx="38">
                  <c:v>26827</c:v>
                </c:pt>
                <c:pt idx="39">
                  <c:v>27890</c:v>
                </c:pt>
                <c:pt idx="40">
                  <c:v>29580</c:v>
                </c:pt>
                <c:pt idx="41">
                  <c:v>28814</c:v>
                </c:pt>
                <c:pt idx="42">
                  <c:v>28060</c:v>
                </c:pt>
                <c:pt idx="43">
                  <c:v>27027</c:v>
                </c:pt>
                <c:pt idx="44">
                  <c:v>28339</c:v>
                </c:pt>
                <c:pt idx="45">
                  <c:v>29205</c:v>
                </c:pt>
                <c:pt idx="46">
                  <c:v>29554</c:v>
                </c:pt>
                <c:pt idx="47">
                  <c:v>28151</c:v>
                </c:pt>
                <c:pt idx="48">
                  <c:v>27984</c:v>
                </c:pt>
                <c:pt idx="49">
                  <c:v>26394</c:v>
                </c:pt>
                <c:pt idx="50">
                  <c:v>26112</c:v>
                </c:pt>
                <c:pt idx="51">
                  <c:v>26046</c:v>
                </c:pt>
                <c:pt idx="52">
                  <c:v>25571</c:v>
                </c:pt>
                <c:pt idx="53">
                  <c:v>23680</c:v>
                </c:pt>
                <c:pt idx="54">
                  <c:v>22304</c:v>
                </c:pt>
                <c:pt idx="55">
                  <c:v>22419</c:v>
                </c:pt>
                <c:pt idx="56">
                  <c:v>23027</c:v>
                </c:pt>
                <c:pt idx="57">
                  <c:v>23295</c:v>
                </c:pt>
                <c:pt idx="58">
                  <c:v>23971</c:v>
                </c:pt>
                <c:pt idx="59">
                  <c:v>24465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54E-8B46-B94C-6A561D6C1EE2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Взлом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Лист1!$A$2:$A$61</c:f>
              <c:numCache>
                <c:formatCode>0</c:formatCode>
                <c:ptCount val="60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</c:numCache>
            </c:numRef>
          </c:cat>
          <c:val>
            <c:numRef>
              <c:f>Лист1!$H$2:$H$61</c:f>
              <c:numCache>
                <c:formatCode>0</c:formatCode>
                <c:ptCount val="60"/>
                <c:pt idx="0">
                  <c:v>33709</c:v>
                </c:pt>
                <c:pt idx="1">
                  <c:v>36391</c:v>
                </c:pt>
                <c:pt idx="2">
                  <c:v>37298</c:v>
                </c:pt>
                <c:pt idx="3">
                  <c:v>40089</c:v>
                </c:pt>
                <c:pt idx="4">
                  <c:v>44235</c:v>
                </c:pt>
                <c:pt idx="5">
                  <c:v>48070</c:v>
                </c:pt>
                <c:pt idx="6">
                  <c:v>49073</c:v>
                </c:pt>
                <c:pt idx="7">
                  <c:v>56709</c:v>
                </c:pt>
                <c:pt idx="8">
                  <c:v>65151</c:v>
                </c:pt>
                <c:pt idx="9">
                  <c:v>68187</c:v>
                </c:pt>
                <c:pt idx="10">
                  <c:v>70730</c:v>
                </c:pt>
                <c:pt idx="11">
                  <c:v>88176</c:v>
                </c:pt>
                <c:pt idx="12">
                  <c:v>89343</c:v>
                </c:pt>
                <c:pt idx="13">
                  <c:v>92078</c:v>
                </c:pt>
                <c:pt idx="14">
                  <c:v>109808</c:v>
                </c:pt>
                <c:pt idx="15">
                  <c:v>116295</c:v>
                </c:pt>
                <c:pt idx="16">
                  <c:v>107472</c:v>
                </c:pt>
                <c:pt idx="17">
                  <c:v>103408</c:v>
                </c:pt>
                <c:pt idx="18">
                  <c:v>105737</c:v>
                </c:pt>
                <c:pt idx="19">
                  <c:v>109668</c:v>
                </c:pt>
                <c:pt idx="20">
                  <c:v>122800</c:v>
                </c:pt>
                <c:pt idx="21">
                  <c:v>122372</c:v>
                </c:pt>
                <c:pt idx="22">
                  <c:v>106867</c:v>
                </c:pt>
                <c:pt idx="23">
                  <c:v>96425</c:v>
                </c:pt>
                <c:pt idx="24">
                  <c:v>88517</c:v>
                </c:pt>
                <c:pt idx="25">
                  <c:v>87417</c:v>
                </c:pt>
                <c:pt idx="26">
                  <c:v>87362</c:v>
                </c:pt>
                <c:pt idx="27">
                  <c:v>86177</c:v>
                </c:pt>
                <c:pt idx="28">
                  <c:v>83791</c:v>
                </c:pt>
                <c:pt idx="29">
                  <c:v>85925</c:v>
                </c:pt>
                <c:pt idx="30">
                  <c:v>86624</c:v>
                </c:pt>
                <c:pt idx="31">
                  <c:v>86074</c:v>
                </c:pt>
                <c:pt idx="32">
                  <c:v>75834</c:v>
                </c:pt>
                <c:pt idx="33">
                  <c:v>70125</c:v>
                </c:pt>
                <c:pt idx="34">
                  <c:v>66468</c:v>
                </c:pt>
                <c:pt idx="35">
                  <c:v>67815</c:v>
                </c:pt>
                <c:pt idx="36">
                  <c:v>71357</c:v>
                </c:pt>
                <c:pt idx="37">
                  <c:v>68218</c:v>
                </c:pt>
                <c:pt idx="38">
                  <c:v>63777</c:v>
                </c:pt>
                <c:pt idx="39">
                  <c:v>56037</c:v>
                </c:pt>
                <c:pt idx="40">
                  <c:v>54080</c:v>
                </c:pt>
                <c:pt idx="41">
                  <c:v>54345</c:v>
                </c:pt>
                <c:pt idx="42">
                  <c:v>55610</c:v>
                </c:pt>
                <c:pt idx="43">
                  <c:v>53918</c:v>
                </c:pt>
                <c:pt idx="44">
                  <c:v>54443</c:v>
                </c:pt>
                <c:pt idx="45">
                  <c:v>56134</c:v>
                </c:pt>
                <c:pt idx="46">
                  <c:v>57623</c:v>
                </c:pt>
                <c:pt idx="47">
                  <c:v>56020</c:v>
                </c:pt>
                <c:pt idx="48">
                  <c:v>58687</c:v>
                </c:pt>
                <c:pt idx="49">
                  <c:v>54772</c:v>
                </c:pt>
                <c:pt idx="50">
                  <c:v>55206</c:v>
                </c:pt>
                <c:pt idx="51">
                  <c:v>57966</c:v>
                </c:pt>
                <c:pt idx="52">
                  <c:v>57040</c:v>
                </c:pt>
                <c:pt idx="53">
                  <c:v>52000</c:v>
                </c:pt>
                <c:pt idx="54">
                  <c:v>45718</c:v>
                </c:pt>
                <c:pt idx="55">
                  <c:v>39573</c:v>
                </c:pt>
                <c:pt idx="56">
                  <c:v>35520</c:v>
                </c:pt>
                <c:pt idx="57">
                  <c:v>31925</c:v>
                </c:pt>
                <c:pt idx="58">
                  <c:v>27054</c:v>
                </c:pt>
                <c:pt idx="59">
                  <c:v>23354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54E-8B46-B94C-6A561D6C1EE2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Кража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Лист1!$A$2:$A$61</c:f>
              <c:numCache>
                <c:formatCode>0</c:formatCode>
                <c:ptCount val="60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</c:numCache>
            </c:numRef>
          </c:cat>
          <c:val>
            <c:numRef>
              <c:f>Лист1!$I$2:$I$61</c:f>
              <c:numCache>
                <c:formatCode>0</c:formatCode>
                <c:ptCount val="60"/>
                <c:pt idx="0">
                  <c:v>60023</c:v>
                </c:pt>
                <c:pt idx="1">
                  <c:v>58729</c:v>
                </c:pt>
                <c:pt idx="2">
                  <c:v>64359</c:v>
                </c:pt>
                <c:pt idx="3">
                  <c:v>69915</c:v>
                </c:pt>
                <c:pt idx="4">
                  <c:v>76983</c:v>
                </c:pt>
                <c:pt idx="5">
                  <c:v>81476</c:v>
                </c:pt>
                <c:pt idx="6">
                  <c:v>84394</c:v>
                </c:pt>
                <c:pt idx="7">
                  <c:v>93482</c:v>
                </c:pt>
                <c:pt idx="8">
                  <c:v>108204</c:v>
                </c:pt>
                <c:pt idx="9">
                  <c:v>111114</c:v>
                </c:pt>
                <c:pt idx="10">
                  <c:v>120380</c:v>
                </c:pt>
                <c:pt idx="11">
                  <c:v>141238</c:v>
                </c:pt>
                <c:pt idx="12">
                  <c:v>124743</c:v>
                </c:pt>
                <c:pt idx="13">
                  <c:v>129810</c:v>
                </c:pt>
                <c:pt idx="14">
                  <c:v>169836</c:v>
                </c:pt>
                <c:pt idx="15">
                  <c:v>197510</c:v>
                </c:pt>
                <c:pt idx="16">
                  <c:v>212424</c:v>
                </c:pt>
                <c:pt idx="17">
                  <c:v>191397</c:v>
                </c:pt>
                <c:pt idx="18">
                  <c:v>193052</c:v>
                </c:pt>
                <c:pt idx="19">
                  <c:v>215567</c:v>
                </c:pt>
                <c:pt idx="20">
                  <c:v>226496</c:v>
                </c:pt>
                <c:pt idx="21">
                  <c:v>226701</c:v>
                </c:pt>
                <c:pt idx="22">
                  <c:v>220623</c:v>
                </c:pt>
                <c:pt idx="23">
                  <c:v>205408</c:v>
                </c:pt>
                <c:pt idx="24">
                  <c:v>196999</c:v>
                </c:pt>
                <c:pt idx="25">
                  <c:v>194467</c:v>
                </c:pt>
                <c:pt idx="26">
                  <c:v>196657</c:v>
                </c:pt>
                <c:pt idx="27">
                  <c:v>205619</c:v>
                </c:pt>
                <c:pt idx="28">
                  <c:v>203362</c:v>
                </c:pt>
                <c:pt idx="29">
                  <c:v>216566</c:v>
                </c:pt>
                <c:pt idx="30">
                  <c:v>215119</c:v>
                </c:pt>
                <c:pt idx="31">
                  <c:v>228142</c:v>
                </c:pt>
                <c:pt idx="32">
                  <c:v>224150</c:v>
                </c:pt>
                <c:pt idx="33">
                  <c:v>220683</c:v>
                </c:pt>
                <c:pt idx="34">
                  <c:v>222280</c:v>
                </c:pt>
                <c:pt idx="35">
                  <c:v>236991</c:v>
                </c:pt>
                <c:pt idx="36">
                  <c:v>250758</c:v>
                </c:pt>
                <c:pt idx="37">
                  <c:v>246892</c:v>
                </c:pt>
                <c:pt idx="38">
                  <c:v>235873</c:v>
                </c:pt>
                <c:pt idx="39">
                  <c:v>227750</c:v>
                </c:pt>
                <c:pt idx="40">
                  <c:v>225869</c:v>
                </c:pt>
                <c:pt idx="41">
                  <c:v>223350</c:v>
                </c:pt>
                <c:pt idx="42">
                  <c:v>212441</c:v>
                </c:pt>
                <c:pt idx="43">
                  <c:v>213279</c:v>
                </c:pt>
                <c:pt idx="44">
                  <c:v>214199</c:v>
                </c:pt>
                <c:pt idx="45">
                  <c:v>214916</c:v>
                </c:pt>
                <c:pt idx="46">
                  <c:v>216825</c:v>
                </c:pt>
                <c:pt idx="47">
                  <c:v>211096</c:v>
                </c:pt>
                <c:pt idx="48">
                  <c:v>219127</c:v>
                </c:pt>
                <c:pt idx="49">
                  <c:v>204588</c:v>
                </c:pt>
                <c:pt idx="50">
                  <c:v>204440</c:v>
                </c:pt>
                <c:pt idx="51">
                  <c:v>208604</c:v>
                </c:pt>
                <c:pt idx="52">
                  <c:v>204409</c:v>
                </c:pt>
                <c:pt idx="53">
                  <c:v>197410</c:v>
                </c:pt>
                <c:pt idx="54">
                  <c:v>188211</c:v>
                </c:pt>
                <c:pt idx="55">
                  <c:v>180236</c:v>
                </c:pt>
                <c:pt idx="56">
                  <c:v>174228</c:v>
                </c:pt>
                <c:pt idx="57">
                  <c:v>165434</c:v>
                </c:pt>
                <c:pt idx="58">
                  <c:v>150441</c:v>
                </c:pt>
                <c:pt idx="59">
                  <c:v>143921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54E-8B46-B94C-6A561D6C1EE2}"/>
            </c:ext>
          </c:extLst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Угон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Лист1!$A$2:$A$61</c:f>
              <c:numCache>
                <c:formatCode>0</c:formatCode>
                <c:ptCount val="60"/>
                <c:pt idx="0">
                  <c:v>1960</c:v>
                </c:pt>
                <c:pt idx="1">
                  <c:v>1961</c:v>
                </c:pt>
                <c:pt idx="2">
                  <c:v>1962</c:v>
                </c:pt>
                <c:pt idx="3">
                  <c:v>1963</c:v>
                </c:pt>
                <c:pt idx="4">
                  <c:v>1964</c:v>
                </c:pt>
                <c:pt idx="5">
                  <c:v>1965</c:v>
                </c:pt>
                <c:pt idx="6">
                  <c:v>1966</c:v>
                </c:pt>
                <c:pt idx="7">
                  <c:v>1967</c:v>
                </c:pt>
                <c:pt idx="8">
                  <c:v>1968</c:v>
                </c:pt>
                <c:pt idx="9">
                  <c:v>1969</c:v>
                </c:pt>
                <c:pt idx="10">
                  <c:v>1970</c:v>
                </c:pt>
                <c:pt idx="11">
                  <c:v>1971</c:v>
                </c:pt>
                <c:pt idx="12">
                  <c:v>1972</c:v>
                </c:pt>
                <c:pt idx="13">
                  <c:v>1973</c:v>
                </c:pt>
                <c:pt idx="14">
                  <c:v>1974</c:v>
                </c:pt>
                <c:pt idx="15">
                  <c:v>1975</c:v>
                </c:pt>
                <c:pt idx="16">
                  <c:v>1976</c:v>
                </c:pt>
                <c:pt idx="17">
                  <c:v>1977</c:v>
                </c:pt>
                <c:pt idx="18">
                  <c:v>1978</c:v>
                </c:pt>
                <c:pt idx="19">
                  <c:v>1979</c:v>
                </c:pt>
                <c:pt idx="20">
                  <c:v>1980</c:v>
                </c:pt>
                <c:pt idx="21">
                  <c:v>1981</c:v>
                </c:pt>
                <c:pt idx="22">
                  <c:v>1982</c:v>
                </c:pt>
                <c:pt idx="23">
                  <c:v>1983</c:v>
                </c:pt>
                <c:pt idx="24">
                  <c:v>1984</c:v>
                </c:pt>
                <c:pt idx="25">
                  <c:v>1985</c:v>
                </c:pt>
                <c:pt idx="26">
                  <c:v>1986</c:v>
                </c:pt>
                <c:pt idx="27">
                  <c:v>1987</c:v>
                </c:pt>
                <c:pt idx="28">
                  <c:v>1988</c:v>
                </c:pt>
                <c:pt idx="29">
                  <c:v>1989</c:v>
                </c:pt>
                <c:pt idx="30">
                  <c:v>1990</c:v>
                </c:pt>
                <c:pt idx="31">
                  <c:v>1991</c:v>
                </c:pt>
                <c:pt idx="32">
                  <c:v>1992</c:v>
                </c:pt>
                <c:pt idx="33">
                  <c:v>1993</c:v>
                </c:pt>
                <c:pt idx="34">
                  <c:v>1994</c:v>
                </c:pt>
                <c:pt idx="35">
                  <c:v>1995</c:v>
                </c:pt>
                <c:pt idx="36">
                  <c:v>1996</c:v>
                </c:pt>
                <c:pt idx="37">
                  <c:v>1997</c:v>
                </c:pt>
                <c:pt idx="38">
                  <c:v>1998</c:v>
                </c:pt>
                <c:pt idx="39">
                  <c:v>1999</c:v>
                </c:pt>
                <c:pt idx="40">
                  <c:v>2000</c:v>
                </c:pt>
                <c:pt idx="41">
                  <c:v>2001</c:v>
                </c:pt>
                <c:pt idx="42">
                  <c:v>2002</c:v>
                </c:pt>
                <c:pt idx="43">
                  <c:v>2003</c:v>
                </c:pt>
                <c:pt idx="44">
                  <c:v>2004</c:v>
                </c:pt>
                <c:pt idx="45">
                  <c:v>2005</c:v>
                </c:pt>
                <c:pt idx="46">
                  <c:v>2006</c:v>
                </c:pt>
                <c:pt idx="47">
                  <c:v>2007</c:v>
                </c:pt>
                <c:pt idx="48">
                  <c:v>2008</c:v>
                </c:pt>
                <c:pt idx="49">
                  <c:v>2009</c:v>
                </c:pt>
                <c:pt idx="50">
                  <c:v>2010</c:v>
                </c:pt>
                <c:pt idx="51">
                  <c:v>2011</c:v>
                </c:pt>
                <c:pt idx="52">
                  <c:v>2012</c:v>
                </c:pt>
                <c:pt idx="53">
                  <c:v>2013</c:v>
                </c:pt>
                <c:pt idx="54">
                  <c:v>2014</c:v>
                </c:pt>
                <c:pt idx="55">
                  <c:v>2015</c:v>
                </c:pt>
                <c:pt idx="56">
                  <c:v>2016</c:v>
                </c:pt>
                <c:pt idx="57">
                  <c:v>2017</c:v>
                </c:pt>
                <c:pt idx="58">
                  <c:v>2018</c:v>
                </c:pt>
                <c:pt idx="59">
                  <c:v>2019</c:v>
                </c:pt>
              </c:numCache>
            </c:numRef>
          </c:cat>
          <c:val>
            <c:numRef>
              <c:f>Лист1!$J$2:$J$61</c:f>
              <c:numCache>
                <c:formatCode>0</c:formatCode>
                <c:ptCount val="60"/>
                <c:pt idx="0">
                  <c:v>13854</c:v>
                </c:pt>
                <c:pt idx="1">
                  <c:v>13775</c:v>
                </c:pt>
                <c:pt idx="2">
                  <c:v>15510</c:v>
                </c:pt>
                <c:pt idx="3">
                  <c:v>18205</c:v>
                </c:pt>
                <c:pt idx="4">
                  <c:v>21398</c:v>
                </c:pt>
                <c:pt idx="5">
                  <c:v>25504</c:v>
                </c:pt>
                <c:pt idx="6">
                  <c:v>24308</c:v>
                </c:pt>
                <c:pt idx="7">
                  <c:v>27485</c:v>
                </c:pt>
                <c:pt idx="8">
                  <c:v>32796</c:v>
                </c:pt>
                <c:pt idx="9">
                  <c:v>35975</c:v>
                </c:pt>
                <c:pt idx="10">
                  <c:v>40715</c:v>
                </c:pt>
                <c:pt idx="11">
                  <c:v>43739</c:v>
                </c:pt>
                <c:pt idx="12">
                  <c:v>40372</c:v>
                </c:pt>
                <c:pt idx="13">
                  <c:v>43473</c:v>
                </c:pt>
                <c:pt idx="14">
                  <c:v>44460</c:v>
                </c:pt>
                <c:pt idx="15">
                  <c:v>43401</c:v>
                </c:pt>
                <c:pt idx="16">
                  <c:v>41303</c:v>
                </c:pt>
                <c:pt idx="17">
                  <c:v>39264</c:v>
                </c:pt>
                <c:pt idx="18">
                  <c:v>40035</c:v>
                </c:pt>
                <c:pt idx="19">
                  <c:v>45679</c:v>
                </c:pt>
                <c:pt idx="20">
                  <c:v>49465</c:v>
                </c:pt>
                <c:pt idx="21">
                  <c:v>43799</c:v>
                </c:pt>
                <c:pt idx="22">
                  <c:v>39413</c:v>
                </c:pt>
                <c:pt idx="23">
                  <c:v>37488</c:v>
                </c:pt>
                <c:pt idx="24">
                  <c:v>40444</c:v>
                </c:pt>
                <c:pt idx="25">
                  <c:v>38904</c:v>
                </c:pt>
                <c:pt idx="26">
                  <c:v>42130</c:v>
                </c:pt>
                <c:pt idx="27">
                  <c:v>41680</c:v>
                </c:pt>
                <c:pt idx="28">
                  <c:v>51333</c:v>
                </c:pt>
                <c:pt idx="29">
                  <c:v>56517</c:v>
                </c:pt>
                <c:pt idx="30">
                  <c:v>60062</c:v>
                </c:pt>
                <c:pt idx="31">
                  <c:v>57598</c:v>
                </c:pt>
                <c:pt idx="32">
                  <c:v>56171</c:v>
                </c:pt>
                <c:pt idx="33">
                  <c:v>53033</c:v>
                </c:pt>
                <c:pt idx="34">
                  <c:v>54153</c:v>
                </c:pt>
                <c:pt idx="35">
                  <c:v>49817</c:v>
                </c:pt>
                <c:pt idx="36">
                  <c:v>48736</c:v>
                </c:pt>
                <c:pt idx="37">
                  <c:v>44213</c:v>
                </c:pt>
                <c:pt idx="38">
                  <c:v>42668</c:v>
                </c:pt>
                <c:pt idx="39">
                  <c:v>39234</c:v>
                </c:pt>
                <c:pt idx="40">
                  <c:v>36325</c:v>
                </c:pt>
                <c:pt idx="41">
                  <c:v>35713</c:v>
                </c:pt>
                <c:pt idx="42">
                  <c:v>32817</c:v>
                </c:pt>
                <c:pt idx="43">
                  <c:v>33442</c:v>
                </c:pt>
                <c:pt idx="44">
                  <c:v>30969</c:v>
                </c:pt>
                <c:pt idx="45">
                  <c:v>29394</c:v>
                </c:pt>
                <c:pt idx="46">
                  <c:v>29540</c:v>
                </c:pt>
                <c:pt idx="47">
                  <c:v>26461</c:v>
                </c:pt>
                <c:pt idx="48">
                  <c:v>22489</c:v>
                </c:pt>
                <c:pt idx="49">
                  <c:v>17822</c:v>
                </c:pt>
                <c:pt idx="50">
                  <c:v>16720</c:v>
                </c:pt>
                <c:pt idx="51">
                  <c:v>16872</c:v>
                </c:pt>
                <c:pt idx="52">
                  <c:v>15113</c:v>
                </c:pt>
                <c:pt idx="53">
                  <c:v>13766</c:v>
                </c:pt>
                <c:pt idx="54">
                  <c:v>13053</c:v>
                </c:pt>
                <c:pt idx="55">
                  <c:v>12132</c:v>
                </c:pt>
                <c:pt idx="56">
                  <c:v>13047</c:v>
                </c:pt>
                <c:pt idx="57">
                  <c:v>12957</c:v>
                </c:pt>
                <c:pt idx="58">
                  <c:v>13138</c:v>
                </c:pt>
                <c:pt idx="59">
                  <c:v>12390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54E-8B46-B94C-6A561D6C1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84559"/>
        <c:axId val="25786271"/>
      </c:lineChart>
      <c:catAx>
        <c:axId val="25784559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S"/>
          </a:p>
        </c:txPr>
        <c:crossAx val="25786271"/>
        <c:crosses val="autoZero"/>
        <c:auto val="1"/>
        <c:lblAlgn val="ctr"/>
        <c:lblOffset val="100"/>
        <c:noMultiLvlLbl val="0"/>
      </c:catAx>
      <c:valAx>
        <c:axId val="2578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S"/>
          </a:p>
        </c:txPr>
        <c:crossAx val="25784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/>
              <a:t>Преступления</a:t>
            </a:r>
            <a:r>
              <a:rPr lang="ru-RU" sz="1800" baseline="0"/>
              <a:t> по типу</a:t>
            </a:r>
            <a:endParaRPr lang="ru-RU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B-F84C-9F8D-EF3CBFC7D7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B-F84C-9F8D-EF3CBFC7D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B-F84C-9F8D-EF3CBFC7D7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DB-F84C-9F8D-EF3CBFC7D7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1DB-F84C-9F8D-EF3CBFC7D75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1DB-F84C-9F8D-EF3CBFC7D75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51DB-F84C-9F8D-EF3CBFC7D75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51DB-F84C-9F8D-EF3CBFC7D75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1DB-F84C-9F8D-EF3CBFC7D75D}"/>
              </c:ext>
            </c:extLst>
          </c:dPt>
          <c:cat>
            <c:strRef>
              <c:f>(Лист1!$B$1,Лист1!$C$1,Лист1!$D$1,Лист1!$E$1,Лист1!$F$1,Лист1!$G$1,Лист1!$H$1,Лист1!$I$1,Лист1!$J$1)</c:f>
              <c:strCache>
                <c:ptCount val="9"/>
                <c:pt idx="0">
                  <c:v>Насилие</c:v>
                </c:pt>
                <c:pt idx="1">
                  <c:v>Имущество</c:v>
                </c:pt>
                <c:pt idx="2">
                  <c:v>Убийство</c:v>
                </c:pt>
                <c:pt idx="3">
                  <c:v>Изнасилование</c:v>
                </c:pt>
                <c:pt idx="4">
                  <c:v>Воровство</c:v>
                </c:pt>
                <c:pt idx="5">
                  <c:v>Нападение</c:v>
                </c:pt>
                <c:pt idx="6">
                  <c:v>Взлом</c:v>
                </c:pt>
                <c:pt idx="7">
                  <c:v>Кража</c:v>
                </c:pt>
                <c:pt idx="8">
                  <c:v>Угон</c:v>
                </c:pt>
              </c:strCache>
            </c:strRef>
          </c:cat>
          <c:val>
            <c:numRef>
              <c:f>(Лист1!$B$64,Лист1!$C$64,Лист1!$D$64,Лист1!$E$64,Лист1!$F$64,Лист1!$G$64,Лист1!$H$64,Лист1!$I$64,Лист1!$J$64)</c:f>
              <c:numCache>
                <c:formatCode>0.00</c:formatCode>
                <c:ptCount val="9"/>
                <c:pt idx="0">
                  <c:v>6.1287942845593316E-2</c:v>
                </c:pt>
                <c:pt idx="1">
                  <c:v>0.43696094980858602</c:v>
                </c:pt>
                <c:pt idx="2">
                  <c:v>9.9122356397888492E-4</c:v>
                </c:pt>
                <c:pt idx="3">
                  <c:v>4.170578444581372E-3</c:v>
                </c:pt>
                <c:pt idx="4">
                  <c:v>2.4579402717621407E-2</c:v>
                </c:pt>
                <c:pt idx="5">
                  <c:v>3.1430027787398805E-2</c:v>
                </c:pt>
                <c:pt idx="6">
                  <c:v>0.10682541925698764</c:v>
                </c:pt>
                <c:pt idx="7">
                  <c:v>0.28122139029741905</c:v>
                </c:pt>
                <c:pt idx="8">
                  <c:v>5.2533065277833531E-2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51DB-F84C-9F8D-EF3CBFC7D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C390-A624-4373-B757-4E3114C3C469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FD9-FBA5-40E2-9135-BA5FA88D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99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C390-A624-4373-B757-4E3114C3C469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FD9-FBA5-40E2-9135-BA5FA88D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5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C390-A624-4373-B757-4E3114C3C469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FD9-FBA5-40E2-9135-BA5FA88D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9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C390-A624-4373-B757-4E3114C3C469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FD9-FBA5-40E2-9135-BA5FA88D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92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C390-A624-4373-B757-4E3114C3C469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FD9-FBA5-40E2-9135-BA5FA88D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2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C390-A624-4373-B757-4E3114C3C469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FD9-FBA5-40E2-9135-BA5FA88D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2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C390-A624-4373-B757-4E3114C3C469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FD9-FBA5-40E2-9135-BA5FA88D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89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C390-A624-4373-B757-4E3114C3C469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FD9-FBA5-40E2-9135-BA5FA88D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5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C390-A624-4373-B757-4E3114C3C469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FD9-FBA5-40E2-9135-BA5FA88D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20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C390-A624-4373-B757-4E3114C3C469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FD9-FBA5-40E2-9135-BA5FA88D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9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C390-A624-4373-B757-4E3114C3C469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1CFD9-FBA5-40E2-9135-BA5FA88D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6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C390-A624-4373-B757-4E3114C3C469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1CFD9-FBA5-40E2-9135-BA5FA88DED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92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475" y="0"/>
            <a:ext cx="10231048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924" y="1"/>
            <a:ext cx="10515600" cy="1480996"/>
          </a:xfrm>
        </p:spPr>
        <p:txBody>
          <a:bodyPr/>
          <a:lstStyle/>
          <a:p>
            <a:pPr algn="ctr"/>
            <a:r>
              <a:rPr lang="ru-RU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Штат Пенсильвания</a:t>
            </a:r>
          </a:p>
        </p:txBody>
      </p:sp>
      <p:graphicFrame>
        <p:nvGraphicFramePr>
          <p:cNvPr id="10" name="Диаграмма 3">
            <a:extLst>
              <a:ext uri="{FF2B5EF4-FFF2-40B4-BE49-F238E27FC236}">
                <a16:creationId xmlns:a16="http://schemas.microsoft.com/office/drawing/2014/main" id="{DABB6812-585B-6D32-FB04-D175BCECF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8590015"/>
              </p:ext>
            </p:extLst>
          </p:nvPr>
        </p:nvGraphicFramePr>
        <p:xfrm>
          <a:off x="1409022" y="1745282"/>
          <a:ext cx="5591866" cy="3763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Диаграмма 4">
            <a:extLst>
              <a:ext uri="{FF2B5EF4-FFF2-40B4-BE49-F238E27FC236}">
                <a16:creationId xmlns:a16="http://schemas.microsoft.com/office/drawing/2014/main" id="{CF1290BD-C28D-BB00-54A5-8D642D731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650251"/>
              </p:ext>
            </p:extLst>
          </p:nvPr>
        </p:nvGraphicFramePr>
        <p:xfrm>
          <a:off x="6844767" y="1745281"/>
          <a:ext cx="3019170" cy="376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3" name="Graphic 12">
            <a:extLst>
              <a:ext uri="{FF2B5EF4-FFF2-40B4-BE49-F238E27FC236}">
                <a16:creationId xmlns:a16="http://schemas.microsoft.com/office/drawing/2014/main" id="{CE422967-FAC1-278D-9D06-4DD1FE220E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94830" y="267354"/>
            <a:ext cx="1512618" cy="1512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45F51D-BBBA-396B-4600-A40BDF388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49843"/>
            <a:ext cx="12191999" cy="12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582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Штат Пенсильвания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Кринкин Олег Алексеевич</cp:lastModifiedBy>
  <cp:revision>11</cp:revision>
  <dcterms:created xsi:type="dcterms:W3CDTF">2025-02-26T11:25:06Z</dcterms:created>
  <dcterms:modified xsi:type="dcterms:W3CDTF">2025-03-11T21:30:19Z</dcterms:modified>
</cp:coreProperties>
</file>