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72" r:id="rId8"/>
    <p:sldId id="275" r:id="rId9"/>
    <p:sldId id="273" r:id="rId10"/>
    <p:sldId id="274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59" r:id="rId26"/>
    <p:sldId id="294" r:id="rId27"/>
    <p:sldId id="292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5" r:id="rId38"/>
    <p:sldId id="304" r:id="rId39"/>
    <p:sldId id="306" r:id="rId40"/>
    <p:sldId id="308" r:id="rId41"/>
    <p:sldId id="30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C119-87DD-1F4D-80D7-6B1323388024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9F24-FD0D-8244-9B5F-9E9DF582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5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2CEB-B96A-684B-983F-5357BFA37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u="sng" dirty="0"/>
              <a:t>D</a:t>
            </a:r>
            <a:r>
              <a:rPr lang="en-US" altLang="zh-TW" dirty="0"/>
              <a:t>epth</a:t>
            </a:r>
            <a:r>
              <a:rPr lang="zh-TW" altLang="en-US" dirty="0"/>
              <a:t> </a:t>
            </a:r>
            <a:r>
              <a:rPr lang="en-US" altLang="zh-TW" b="1" u="sng" dirty="0"/>
              <a:t>F</a:t>
            </a:r>
            <a:r>
              <a:rPr lang="en-US" altLang="zh-TW" dirty="0"/>
              <a:t>irst</a:t>
            </a:r>
            <a:r>
              <a:rPr lang="zh-TW" altLang="en-US" dirty="0"/>
              <a:t> </a:t>
            </a:r>
            <a:r>
              <a:rPr lang="en-US" altLang="zh-TW" b="1" u="sng" dirty="0"/>
              <a:t>S</a:t>
            </a:r>
            <a:r>
              <a:rPr lang="en-US" altLang="zh-TW" dirty="0"/>
              <a:t>earch(DFS)</a:t>
            </a:r>
            <a:r>
              <a:rPr lang="zh-TW" altLang="en-US" dirty="0"/>
              <a:t> </a:t>
            </a:r>
            <a:r>
              <a:rPr lang="en-US" altLang="zh-TW" dirty="0"/>
              <a:t>Topics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7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8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BC20B8-8C70-2747-9E98-0D6F5313F4B0}"/>
              </a:ext>
            </a:extLst>
          </p:cNvPr>
          <p:cNvSpPr txBox="1"/>
          <p:nvPr/>
        </p:nvSpPr>
        <p:spPr>
          <a:xfrm>
            <a:off x="956451" y="321155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Mark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4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2537C7-75BD-354A-B4B3-4EDCE7BF9CE6}"/>
              </a:ext>
            </a:extLst>
          </p:cNvPr>
          <p:cNvSpPr txBox="1"/>
          <p:nvPr/>
        </p:nvSpPr>
        <p:spPr>
          <a:xfrm>
            <a:off x="956451" y="321155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Mark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8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8" y="2855789"/>
            <a:ext cx="833419" cy="1146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F86FFD-522C-6549-AF59-A83569CC7538}"/>
              </a:ext>
            </a:extLst>
          </p:cNvPr>
          <p:cNvSpPr txBox="1"/>
          <p:nvPr/>
        </p:nvSpPr>
        <p:spPr>
          <a:xfrm>
            <a:off x="956451" y="321155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Mark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8" y="2855789"/>
            <a:ext cx="833419" cy="1146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34C34F-7B58-E44D-AD47-A7809B04925B}"/>
              </a:ext>
            </a:extLst>
          </p:cNvPr>
          <p:cNvSpPr txBox="1"/>
          <p:nvPr/>
        </p:nvSpPr>
        <p:spPr>
          <a:xfrm>
            <a:off x="956451" y="3211557"/>
            <a:ext cx="297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unvisited</a:t>
            </a:r>
            <a:r>
              <a:rPr lang="zh-TW" altLang="en-US" dirty="0"/>
              <a:t> </a:t>
            </a:r>
            <a:r>
              <a:rPr lang="en-US" altLang="zh-TW" dirty="0"/>
              <a:t>neighbor</a:t>
            </a:r>
          </a:p>
          <a:p>
            <a:r>
              <a:rPr lang="en-US" altLang="zh-TW" dirty="0"/>
              <a:t>nodes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Backtrack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6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8" y="2855789"/>
            <a:ext cx="833419" cy="1146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2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8" y="2855789"/>
            <a:ext cx="833419" cy="1146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8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9" y="2855789"/>
            <a:ext cx="682579" cy="92845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9" y="2855789"/>
            <a:ext cx="682579" cy="92845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3FB40-DD93-8F4D-B46D-A2A4854257C0}"/>
              </a:ext>
            </a:extLst>
          </p:cNvPr>
          <p:cNvCxnSpPr>
            <a:cxnSpLocks/>
          </p:cNvCxnSpPr>
          <p:nvPr/>
        </p:nvCxnSpPr>
        <p:spPr>
          <a:xfrm flipH="1">
            <a:off x="7310368" y="4392754"/>
            <a:ext cx="748152" cy="10172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DB2B71-F082-824F-905B-FD12B045E118}"/>
              </a:ext>
            </a:extLst>
          </p:cNvPr>
          <p:cNvSpPr txBox="1"/>
          <p:nvPr/>
        </p:nvSpPr>
        <p:spPr>
          <a:xfrm>
            <a:off x="956451" y="321155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Mark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2066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9" y="2855789"/>
            <a:ext cx="682579" cy="92845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3FB40-DD93-8F4D-B46D-A2A4854257C0}"/>
              </a:ext>
            </a:extLst>
          </p:cNvPr>
          <p:cNvCxnSpPr>
            <a:cxnSpLocks/>
          </p:cNvCxnSpPr>
          <p:nvPr/>
        </p:nvCxnSpPr>
        <p:spPr>
          <a:xfrm flipH="1">
            <a:off x="7310368" y="4392754"/>
            <a:ext cx="748152" cy="101727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0FF619-45EF-4F44-B1E1-A57F4EDE9DA6}"/>
              </a:ext>
            </a:extLst>
          </p:cNvPr>
          <p:cNvSpPr txBox="1"/>
          <p:nvPr/>
        </p:nvSpPr>
        <p:spPr>
          <a:xfrm>
            <a:off x="956451" y="3211557"/>
            <a:ext cx="108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Backtrack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CD02-9082-564B-BF52-75C7A4C7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D115-5A26-5A4B-BACE-A1260080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</a:p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applications</a:t>
            </a:r>
            <a:endParaRPr lang="en-HK" altLang="zh-TW" dirty="0"/>
          </a:p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</a:t>
            </a:r>
          </a:p>
          <a:p>
            <a:r>
              <a:rPr lang="en-US" altLang="zh-TW" dirty="0"/>
              <a:t>DFS</a:t>
            </a:r>
            <a:r>
              <a:rPr lang="zh-TW" altLang="en-US"/>
              <a:t> </a:t>
            </a:r>
            <a:r>
              <a:rPr lang="en-US" altLang="zh-TW"/>
              <a:t>code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774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9" y="2855789"/>
            <a:ext cx="682579" cy="92845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3FB40-DD93-8F4D-B46D-A2A4854257C0}"/>
              </a:ext>
            </a:extLst>
          </p:cNvPr>
          <p:cNvCxnSpPr>
            <a:cxnSpLocks/>
          </p:cNvCxnSpPr>
          <p:nvPr/>
        </p:nvCxnSpPr>
        <p:spPr>
          <a:xfrm flipH="1">
            <a:off x="7310368" y="4392754"/>
            <a:ext cx="748152" cy="101727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6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9" y="2855789"/>
            <a:ext cx="682579" cy="92845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3FB40-DD93-8F4D-B46D-A2A4854257C0}"/>
              </a:ext>
            </a:extLst>
          </p:cNvPr>
          <p:cNvCxnSpPr>
            <a:cxnSpLocks/>
          </p:cNvCxnSpPr>
          <p:nvPr/>
        </p:nvCxnSpPr>
        <p:spPr>
          <a:xfrm flipH="1">
            <a:off x="7310368" y="4392754"/>
            <a:ext cx="748152" cy="101727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4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C6D4F-8966-3649-9755-727DE2252F0E}"/>
              </a:ext>
            </a:extLst>
          </p:cNvPr>
          <p:cNvCxnSpPr>
            <a:cxnSpLocks/>
          </p:cNvCxnSpPr>
          <p:nvPr/>
        </p:nvCxnSpPr>
        <p:spPr>
          <a:xfrm>
            <a:off x="5667853" y="3065172"/>
            <a:ext cx="276332" cy="71907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79473-873C-3A4C-AB97-F340ACB62D0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59853" y="4086982"/>
            <a:ext cx="1469802" cy="1287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F3718-A9BD-EB4F-8E91-187D167ABD43}"/>
              </a:ext>
            </a:extLst>
          </p:cNvPr>
          <p:cNvCxnSpPr>
            <a:cxnSpLocks/>
          </p:cNvCxnSpPr>
          <p:nvPr/>
        </p:nvCxnSpPr>
        <p:spPr>
          <a:xfrm flipH="1" flipV="1">
            <a:off x="7456869" y="2855789"/>
            <a:ext cx="682579" cy="92845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8D74-B137-F347-857C-9A8AC737DC4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43867" y="2756732"/>
            <a:ext cx="791029" cy="10502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3FB40-DD93-8F4D-B46D-A2A4854257C0}"/>
              </a:ext>
            </a:extLst>
          </p:cNvPr>
          <p:cNvCxnSpPr>
            <a:cxnSpLocks/>
          </p:cNvCxnSpPr>
          <p:nvPr/>
        </p:nvCxnSpPr>
        <p:spPr>
          <a:xfrm flipH="1">
            <a:off x="7310368" y="4392754"/>
            <a:ext cx="748152" cy="101727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2B8D7C-0943-EA4D-BF69-D1B59D36A585}"/>
              </a:ext>
            </a:extLst>
          </p:cNvPr>
          <p:cNvSpPr txBox="1"/>
          <p:nvPr/>
        </p:nvSpPr>
        <p:spPr>
          <a:xfrm>
            <a:off x="956451" y="3211557"/>
            <a:ext cx="114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52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1B2-529F-D84D-8AD7-38547426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E13A-4AED-DE4F-9A63-67AE1195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</a:t>
            </a:r>
            <a:r>
              <a:rPr lang="zh-TW" altLang="en-US" dirty="0"/>
              <a:t> </a:t>
            </a:r>
            <a:r>
              <a:rPr lang="en-US" altLang="zh-TW" dirty="0"/>
              <a:t>G=(V,E),</a:t>
            </a:r>
            <a:r>
              <a:rPr lang="zh-TW" altLang="en-US" dirty="0"/>
              <a:t> </a:t>
            </a:r>
            <a:r>
              <a:rPr lang="en-US" altLang="zh-TW" dirty="0"/>
              <a:t>problem</a:t>
            </a:r>
            <a:r>
              <a:rPr lang="zh-TW" altLang="en-US" dirty="0"/>
              <a:t> </a:t>
            </a:r>
            <a:r>
              <a:rPr lang="en-US" altLang="zh-TW" dirty="0"/>
              <a:t>provides</a:t>
            </a:r>
            <a:r>
              <a:rPr lang="zh-TW" altLang="en-US" dirty="0"/>
              <a:t> </a:t>
            </a:r>
            <a:r>
              <a:rPr lang="en-US" altLang="zh-TW" dirty="0"/>
              <a:t>adjacency</a:t>
            </a:r>
            <a:r>
              <a:rPr lang="zh-TW" altLang="en-US" dirty="0"/>
              <a:t> </a:t>
            </a:r>
            <a:r>
              <a:rPr lang="en-US" altLang="zh-TW" dirty="0"/>
              <a:t>vector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v.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Maintain:</a:t>
            </a:r>
            <a:endParaRPr lang="en-HK" altLang="zh-TW" dirty="0"/>
          </a:p>
          <a:p>
            <a:pPr lvl="1"/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bool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mark</a:t>
            </a:r>
            <a:r>
              <a:rPr lang="zh-TW" altLang="en-US" dirty="0"/>
              <a:t> </a:t>
            </a:r>
            <a:r>
              <a:rPr lang="en-US" altLang="zh-TW" dirty="0"/>
              <a:t>visited</a:t>
            </a:r>
            <a:r>
              <a:rPr lang="zh-TW" altLang="en-US" dirty="0"/>
              <a:t> </a:t>
            </a:r>
            <a:r>
              <a:rPr lang="en-US" altLang="zh-TW" dirty="0"/>
              <a:t>nodes</a:t>
            </a:r>
          </a:p>
          <a:p>
            <a:endParaRPr lang="en-US" dirty="0"/>
          </a:p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called</a:t>
            </a:r>
            <a:r>
              <a:rPr lang="zh-TW" altLang="en-US" dirty="0"/>
              <a:t> </a:t>
            </a:r>
            <a:r>
              <a:rPr lang="en-US" altLang="zh-TW" dirty="0"/>
              <a:t>recursively.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06FF-0807-C14A-B9CF-72BBC9FAB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5D7D-0281-0440-AD83-BB0B3F8E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1367-8669-EF49-80A6-18B2901F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connected</a:t>
            </a:r>
            <a:r>
              <a:rPr lang="zh-TW" altLang="en-US" dirty="0"/>
              <a:t> </a:t>
            </a:r>
            <a:r>
              <a:rPr lang="en-US" altLang="zh-TW" dirty="0"/>
              <a:t>components(undirected</a:t>
            </a:r>
            <a:r>
              <a:rPr lang="zh-TW" altLang="en-US" dirty="0"/>
              <a:t> </a:t>
            </a:r>
            <a:r>
              <a:rPr lang="en-US" altLang="zh-TW" dirty="0"/>
              <a:t>graph)</a:t>
            </a:r>
          </a:p>
          <a:p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strongly</a:t>
            </a:r>
            <a:r>
              <a:rPr lang="zh-TW" altLang="en-US" dirty="0"/>
              <a:t> </a:t>
            </a:r>
            <a:r>
              <a:rPr lang="en-US" altLang="zh-TW" dirty="0"/>
              <a:t>connected</a:t>
            </a:r>
            <a:r>
              <a:rPr lang="zh-TW" altLang="en-US" dirty="0"/>
              <a:t> </a:t>
            </a:r>
            <a:r>
              <a:rPr lang="en-US" altLang="zh-TW" dirty="0"/>
              <a:t>components(directed</a:t>
            </a:r>
            <a:r>
              <a:rPr lang="zh-TW" altLang="en-US" dirty="0"/>
              <a:t> </a:t>
            </a:r>
            <a:r>
              <a:rPr lang="en-US" altLang="zh-TW" dirty="0"/>
              <a:t>graph)</a:t>
            </a:r>
          </a:p>
          <a:p>
            <a:r>
              <a:rPr lang="en-US" altLang="zh-TW" dirty="0"/>
              <a:t>Determine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</a:p>
          <a:p>
            <a:r>
              <a:rPr lang="en-US" altLang="zh-TW" dirty="0"/>
              <a:t>Subtree</a:t>
            </a:r>
            <a:r>
              <a:rPr lang="zh-TW" altLang="en-US" dirty="0"/>
              <a:t> </a:t>
            </a:r>
            <a:r>
              <a:rPr lang="en-US" altLang="zh-TW" dirty="0"/>
              <a:t>finding</a:t>
            </a:r>
          </a:p>
          <a:p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bridges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83BF58C-F594-D047-858C-7D8F8BBD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(1)undirected,</a:t>
            </a:r>
            <a:r>
              <a:rPr lang="zh-TW" altLang="en-US" dirty="0"/>
              <a:t> </a:t>
            </a:r>
            <a:r>
              <a:rPr lang="en-US" altLang="zh-TW" dirty="0"/>
              <a:t>(2)connected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 </a:t>
            </a:r>
            <a:r>
              <a:rPr lang="en-US" altLang="zh-TW" dirty="0"/>
              <a:t>without</a:t>
            </a:r>
            <a:r>
              <a:rPr lang="zh-TW" altLang="en-US" dirty="0"/>
              <a:t> </a:t>
            </a:r>
            <a:r>
              <a:rPr lang="en-US" altLang="zh-TW" dirty="0"/>
              <a:t>cycles</a:t>
            </a:r>
          </a:p>
          <a:p>
            <a:r>
              <a:rPr lang="en-US" altLang="zh-TW" dirty="0"/>
              <a:t>Generally,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/>
              <a:t>root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trees.</a:t>
            </a: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98822B-BAB5-1843-B424-ABF395D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3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812D5B-2323-5241-AF56-67E1834E5F5E}"/>
              </a:ext>
            </a:extLst>
          </p:cNvPr>
          <p:cNvGrpSpPr/>
          <p:nvPr/>
        </p:nvGrpSpPr>
        <p:grpSpPr>
          <a:xfrm>
            <a:off x="570690" y="1930866"/>
            <a:ext cx="5225552" cy="4211539"/>
            <a:chOff x="1662448" y="1964732"/>
            <a:chExt cx="5225552" cy="42115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A69664-2B7A-2E42-B3F8-7C601E56F143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D18B-BE3A-D84B-93BA-7CA90FEA65A6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56899E-FBCC-2646-AC57-F2E367286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1BDBBA-DAD5-F548-8F90-3D671CC7D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374E74-99AE-704D-B822-3063C5149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41F466-C864-5C47-A739-3DEA42F0C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A9DE5C-3452-634E-9F3B-41CF3956B268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3CC1DC-9052-4045-8CBF-811743E94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B4F9B9-7614-2C4D-B870-DE39981A3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27938D-430A-344F-90B6-DBB74D795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C687A3-8772-BF4B-8F7E-3B40E2A23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AA2C6F-77B3-D342-91FD-E942D42FB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C18B87-67B9-DB4C-92E2-CE1503166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9F02E5-3C11-B24E-B088-9F51BCE63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A3748A-F07A-5043-8B78-9F5674E0E236}"/>
              </a:ext>
            </a:extLst>
          </p:cNvPr>
          <p:cNvGrpSpPr/>
          <p:nvPr/>
        </p:nvGrpSpPr>
        <p:grpSpPr>
          <a:xfrm>
            <a:off x="6428408" y="1930866"/>
            <a:ext cx="5225552" cy="4211539"/>
            <a:chOff x="1662448" y="1964732"/>
            <a:chExt cx="5225552" cy="421153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B7D3E91-43B3-3D49-8867-F6769057A1AF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FDAE51-DE75-EE4B-B7D4-719712C02011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49457D-E4E1-274D-ABBD-D54E73599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CE9EA9-A872-E544-B85D-6650CF5C0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F3C73BC-5BE4-4344-B46D-291401C22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CB7C9D-B719-3C4E-A831-FCB864786D7D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571B48-7AC7-9A4C-9655-92ED5CAE5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CE55D1-1D5A-0A4B-BF8E-11AB9E274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3CE9A2-6A53-3043-90B1-AA5F9B86C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AA7AE1-D84C-3041-B57F-FA153902B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52AA0-AC25-9C4D-9672-332550526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EB5F4E-74BA-0141-B5C1-13A4E49FF8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B702AE-3331-3B47-863C-B2A39B257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98DA7F-C422-174F-AD6B-CDA12C339758}"/>
              </a:ext>
            </a:extLst>
          </p:cNvPr>
          <p:cNvSpPr txBox="1"/>
          <p:nvPr/>
        </p:nvSpPr>
        <p:spPr>
          <a:xfrm>
            <a:off x="2969917" y="4670339"/>
            <a:ext cx="11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CDEC1-59BF-2F4B-8D42-53BECA73D5D8}"/>
              </a:ext>
            </a:extLst>
          </p:cNvPr>
          <p:cNvSpPr txBox="1"/>
          <p:nvPr/>
        </p:nvSpPr>
        <p:spPr>
          <a:xfrm>
            <a:off x="9319901" y="4548816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Tree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39F4EE6A-DF1F-FB4C-ABCA-27B319A1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0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D91CCB3-9C89-5246-93F2-9D1302A4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Maintain:</a:t>
            </a:r>
            <a:endParaRPr lang="en-HK" altLang="zh-TW" dirty="0"/>
          </a:p>
          <a:p>
            <a:pPr lvl="1"/>
            <a:r>
              <a:rPr lang="en-US" altLang="zh-TW" strike="sngStrike" dirty="0"/>
              <a:t>a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bool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array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to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mark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visited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nodes</a:t>
            </a:r>
            <a:r>
              <a:rPr lang="zh-TW" altLang="en-US" dirty="0"/>
              <a:t>  </a:t>
            </a:r>
            <a:r>
              <a:rPr lang="zh-TW" altLang="en-US" dirty="0">
                <a:sym typeface="Wingdings" pitchFamily="2" charset="2"/>
              </a:rPr>
              <a:t> </a:t>
            </a:r>
            <a:r>
              <a:rPr lang="en-US" altLang="zh-TW" dirty="0">
                <a:sym typeface="Wingdings" pitchFamily="2" charset="2"/>
              </a:rPr>
              <a:t>since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each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child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only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has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one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parent,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just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pass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the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parent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node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to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the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next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 err="1">
                <a:sym typeface="Wingdings" pitchFamily="2" charset="2"/>
              </a:rPr>
              <a:t>dfs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iteration</a:t>
            </a:r>
          </a:p>
          <a:p>
            <a:pPr lvl="1"/>
            <a:r>
              <a:rPr lang="en-US" altLang="zh-TW" b="1" dirty="0">
                <a:sym typeface="Wingdings" pitchFamily="2" charset="2"/>
              </a:rPr>
              <a:t>Global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timestamp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altLang="zh-TW" dirty="0">
                <a:sym typeface="Wingdings" pitchFamily="2" charset="2"/>
              </a:rPr>
              <a:t>An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array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tracks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starting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timestamp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of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traverse</a:t>
            </a:r>
          </a:p>
          <a:p>
            <a:pPr lvl="1"/>
            <a:r>
              <a:rPr lang="en-US" altLang="zh-TW" dirty="0">
                <a:sym typeface="Wingdings" pitchFamily="2" charset="2"/>
              </a:rPr>
              <a:t>An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array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tracks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ending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timestamp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of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traverse</a:t>
            </a:r>
          </a:p>
          <a:p>
            <a:pPr lvl="1"/>
            <a:r>
              <a:rPr lang="en-US" altLang="zh-TW" dirty="0">
                <a:sym typeface="Wingdings" pitchFamily="2" charset="2"/>
              </a:rPr>
              <a:t>An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array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tracks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node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traversed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at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each</a:t>
            </a:r>
            <a:r>
              <a:rPr lang="zh-TW" altLang="en-US" b="1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timestamp</a:t>
            </a:r>
            <a:endParaRPr lang="en-US" altLang="zh-TW" b="1" dirty="0"/>
          </a:p>
          <a:p>
            <a:pPr lvl="1"/>
            <a:endParaRPr lang="en-US" altLang="zh-TW" dirty="0"/>
          </a:p>
          <a:p>
            <a:endParaRPr lang="en-US" dirty="0"/>
          </a:p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called</a:t>
            </a:r>
            <a:r>
              <a:rPr lang="zh-TW" altLang="en-US" dirty="0"/>
              <a:t> </a:t>
            </a:r>
            <a:r>
              <a:rPr lang="en-US" altLang="zh-TW" dirty="0"/>
              <a:t>recursively</a:t>
            </a:r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834904B-046C-2B49-8F42-85B042DE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32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3285203" y="1690688"/>
            <a:ext cx="5621594" cy="4462829"/>
            <a:chOff x="3034933" y="1690688"/>
            <a:chExt cx="5621594" cy="44628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D748FD-2CD9-7B4C-9C38-1CAD80D1F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40" y="3033000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132B7A-C88A-4645-9E54-C004677D9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3067" y="352610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9381BC-84D3-EA4E-B017-A67EAA17E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2400" y="536151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5B01B4-CC00-4D46-9E26-9B75D59A1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060" y="5327834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48E83C-08A1-5546-9ADA-46F2FB13B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4933" y="4931834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5A2794-DD5B-5D42-9AB7-FA36795B31C2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319867"/>
              <a:ext cx="501467" cy="15051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42F12A-5878-674A-901F-8DCC80DBDF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9333" y="2184400"/>
              <a:ext cx="573067" cy="1016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CF559E-79BA-9741-9730-6B216B012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933" y="4013200"/>
              <a:ext cx="1581607" cy="13483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7AC701-2490-C345-A926-FC26CEFE84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067" y="4013200"/>
              <a:ext cx="311333" cy="1591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F0F6F2-CF33-1E4F-A67B-7DE1BAD5DD47}"/>
                </a:ext>
              </a:extLst>
            </p:cNvPr>
            <p:cNvCxnSpPr>
              <a:cxnSpLocks/>
            </p:cNvCxnSpPr>
            <p:nvPr/>
          </p:nvCxnSpPr>
          <p:spPr>
            <a:xfrm>
              <a:off x="5496801" y="4165600"/>
              <a:ext cx="717732" cy="1439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314884-5E4E-774E-9A5A-F92B7EE9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0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3251-70E9-D64B-8A6C-A3430F0E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2829-8C20-E749-AED4-1DCD4CC1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Depth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Search</a:t>
            </a:r>
          </a:p>
          <a:p>
            <a:r>
              <a:rPr lang="en-US" altLang="zh-TW" dirty="0"/>
              <a:t>Graph</a:t>
            </a:r>
            <a:r>
              <a:rPr lang="zh-TW" altLang="en-US" dirty="0"/>
              <a:t> </a:t>
            </a:r>
            <a:r>
              <a:rPr lang="en-US" altLang="zh-TW" dirty="0"/>
              <a:t>G=(V,E)</a:t>
            </a:r>
            <a:endParaRPr lang="en-HK" altLang="zh-TW" dirty="0"/>
          </a:p>
          <a:p>
            <a:r>
              <a:rPr lang="en-US" altLang="zh-TW" dirty="0"/>
              <a:t>Search</a:t>
            </a:r>
          </a:p>
          <a:p>
            <a:r>
              <a:rPr lang="en-US" altLang="zh-TW" dirty="0"/>
              <a:t>Given</a:t>
            </a:r>
            <a:r>
              <a:rPr lang="zh-TW" altLang="en-US" dirty="0"/>
              <a:t> </a:t>
            </a:r>
            <a:r>
              <a:rPr lang="en-US" altLang="zh-TW" b="1" dirty="0"/>
              <a:t>source</a:t>
            </a:r>
            <a:r>
              <a:rPr lang="zh-TW" altLang="en-US" b="1" dirty="0"/>
              <a:t> </a:t>
            </a:r>
            <a:r>
              <a:rPr lang="en-US" altLang="zh-TW" b="1" dirty="0"/>
              <a:t>vertex</a:t>
            </a:r>
            <a:r>
              <a:rPr lang="zh-TW" altLang="en-US" b="1" dirty="0"/>
              <a:t> </a:t>
            </a:r>
            <a:r>
              <a:rPr lang="en-US" altLang="zh-TW" b="1" i="1" dirty="0"/>
              <a:t>s</a:t>
            </a:r>
            <a:r>
              <a:rPr lang="en-US" altLang="zh-TW" b="1" dirty="0"/>
              <a:t>,</a:t>
            </a:r>
            <a:r>
              <a:rPr lang="zh-TW" altLang="en-US" b="1" dirty="0"/>
              <a:t> </a:t>
            </a:r>
            <a:r>
              <a:rPr lang="en-US" altLang="zh-TW" dirty="0"/>
              <a:t>want</a:t>
            </a:r>
            <a:r>
              <a:rPr lang="zh-TW" altLang="en-US" dirty="0"/>
              <a:t> </a:t>
            </a:r>
            <a:r>
              <a:rPr lang="en-US" altLang="zh-TW" b="1" dirty="0"/>
              <a:t>mark</a:t>
            </a:r>
            <a:r>
              <a:rPr lang="zh-TW" altLang="en-US" b="1" dirty="0"/>
              <a:t> </a:t>
            </a:r>
            <a:r>
              <a:rPr lang="en-US" altLang="zh-TW" b="1" dirty="0"/>
              <a:t>all</a:t>
            </a:r>
            <a:r>
              <a:rPr lang="zh-TW" altLang="en-US" b="1" dirty="0"/>
              <a:t> </a:t>
            </a:r>
            <a:r>
              <a:rPr lang="en-US" altLang="zh-TW" b="1" dirty="0"/>
              <a:t>vertices</a:t>
            </a:r>
            <a:r>
              <a:rPr lang="zh-TW" altLang="en-US" b="1" dirty="0"/>
              <a:t> </a:t>
            </a:r>
            <a:r>
              <a:rPr lang="en-US" altLang="zh-TW" b="1" i="1" dirty="0"/>
              <a:t>v</a:t>
            </a:r>
            <a:r>
              <a:rPr lang="zh-TW" altLang="en-US" b="1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b="1" dirty="0"/>
              <a:t>there</a:t>
            </a:r>
            <a:r>
              <a:rPr lang="zh-TW" altLang="en-US" b="1" dirty="0"/>
              <a:t> </a:t>
            </a:r>
            <a:r>
              <a:rPr lang="en-US" altLang="zh-TW" b="1" dirty="0"/>
              <a:t>exist</a:t>
            </a:r>
            <a:r>
              <a:rPr lang="zh-TW" altLang="en-US" b="1" dirty="0"/>
              <a:t> </a:t>
            </a:r>
            <a:r>
              <a:rPr lang="en-US" altLang="zh-TW" b="1" dirty="0"/>
              <a:t>a</a:t>
            </a:r>
            <a:r>
              <a:rPr lang="zh-TW" altLang="en-US" b="1" dirty="0"/>
              <a:t> </a:t>
            </a:r>
            <a:r>
              <a:rPr lang="en-US" altLang="zh-TW" b="1" dirty="0"/>
              <a:t>path</a:t>
            </a:r>
            <a:r>
              <a:rPr lang="zh-TW" altLang="en-US" b="1" dirty="0"/>
              <a:t> </a:t>
            </a:r>
            <a:r>
              <a:rPr lang="en-US" altLang="zh-TW" b="1" dirty="0"/>
              <a:t>from</a:t>
            </a:r>
            <a:r>
              <a:rPr lang="zh-TW" altLang="en-US" b="1" dirty="0"/>
              <a:t> </a:t>
            </a:r>
            <a:r>
              <a:rPr lang="en-US" altLang="zh-TW" b="1" i="1" dirty="0"/>
              <a:t>s</a:t>
            </a:r>
            <a:r>
              <a:rPr lang="zh-TW" altLang="en-US" b="1" dirty="0"/>
              <a:t> </a:t>
            </a:r>
            <a:r>
              <a:rPr lang="en-US" altLang="zh-TW" b="1" dirty="0"/>
              <a:t>to</a:t>
            </a:r>
            <a:r>
              <a:rPr lang="zh-TW" altLang="en-US" b="1" dirty="0"/>
              <a:t> </a:t>
            </a:r>
            <a:r>
              <a:rPr lang="en-US" altLang="zh-TW" b="1" i="1" dirty="0"/>
              <a:t>v</a:t>
            </a:r>
            <a:r>
              <a:rPr lang="en-US" altLang="zh-TW" b="1" dirty="0"/>
              <a:t>.</a:t>
            </a:r>
          </a:p>
          <a:p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Complexity:</a:t>
            </a:r>
            <a:r>
              <a:rPr lang="zh-TW" altLang="en-US" dirty="0"/>
              <a:t> </a:t>
            </a:r>
            <a:r>
              <a:rPr lang="en-US" altLang="zh-TW" dirty="0"/>
              <a:t>O(V+E)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67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4612810" y="1690688"/>
            <a:ext cx="4293987" cy="3670829"/>
            <a:chOff x="4362540" y="1690688"/>
            <a:chExt cx="4293987" cy="36708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145119A-B842-4248-A779-D979FF9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3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4612810" y="1690688"/>
            <a:ext cx="4293987" cy="3670829"/>
            <a:chOff x="4362540" y="1690688"/>
            <a:chExt cx="4293987" cy="367082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7D57F5-86D2-744B-8AC4-A5C3F9DC4D05}"/>
              </a:ext>
            </a:extLst>
          </p:cNvPr>
          <p:cNvSpPr txBox="1"/>
          <p:nvPr/>
        </p:nvSpPr>
        <p:spPr>
          <a:xfrm>
            <a:off x="1049867" y="2794000"/>
            <a:ext cx="17872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endParaRPr lang="en-US" altLang="zh-TW" dirty="0"/>
          </a:p>
          <a:p>
            <a:r>
              <a:rPr lang="en-US" altLang="zh-TW" dirty="0"/>
              <a:t>START</a:t>
            </a:r>
            <a:r>
              <a:rPr lang="zh-TW" altLang="en-US" dirty="0"/>
              <a:t> </a:t>
            </a:r>
            <a:r>
              <a:rPr lang="en-US" altLang="zh-TW" dirty="0"/>
              <a:t>[1]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</a:t>
            </a:r>
          </a:p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[1]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DFS_TRAV</a:t>
            </a:r>
            <a:r>
              <a:rPr lang="zh-TW" altLang="en-US" dirty="0"/>
              <a:t> </a:t>
            </a:r>
            <a:r>
              <a:rPr lang="en-US" altLang="zh-TW" dirty="0"/>
              <a:t>[T]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A4F9C0-CDE8-BA41-B942-4B75A90C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52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4612810" y="1690688"/>
            <a:ext cx="4293987" cy="3670829"/>
            <a:chOff x="4362540" y="1690688"/>
            <a:chExt cx="4293987" cy="367082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7D57F5-86D2-744B-8AC4-A5C3F9DC4D05}"/>
              </a:ext>
            </a:extLst>
          </p:cNvPr>
          <p:cNvSpPr txBox="1"/>
          <p:nvPr/>
        </p:nvSpPr>
        <p:spPr>
          <a:xfrm>
            <a:off x="1049867" y="2794000"/>
            <a:ext cx="17872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endParaRPr lang="en-US" altLang="zh-TW" dirty="0"/>
          </a:p>
          <a:p>
            <a:r>
              <a:rPr lang="en-US" altLang="zh-TW" dirty="0"/>
              <a:t>START</a:t>
            </a:r>
            <a:r>
              <a:rPr lang="zh-TW" altLang="en-US" dirty="0"/>
              <a:t> </a:t>
            </a:r>
            <a:r>
              <a:rPr lang="en-US" altLang="zh-TW" dirty="0"/>
              <a:t>[4]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</a:t>
            </a:r>
          </a:p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[4]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DFS_TRAV</a:t>
            </a:r>
            <a:r>
              <a:rPr lang="zh-TW" altLang="en-US" dirty="0"/>
              <a:t> </a:t>
            </a:r>
            <a:r>
              <a:rPr lang="en-US" altLang="zh-TW" dirty="0"/>
              <a:t>[T]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6AA9B-0409-9543-A724-D34F922AA5A0}"/>
              </a:ext>
            </a:extLst>
          </p:cNvPr>
          <p:cNvCxnSpPr>
            <a:cxnSpLocks/>
          </p:cNvCxnSpPr>
          <p:nvPr/>
        </p:nvCxnSpPr>
        <p:spPr>
          <a:xfrm>
            <a:off x="5301346" y="2252133"/>
            <a:ext cx="1347996" cy="7131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D243F525-ACB3-344E-81C7-D83F318E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17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4612810" y="1690688"/>
            <a:ext cx="4293987" cy="3670829"/>
            <a:chOff x="4362540" y="1690688"/>
            <a:chExt cx="4293987" cy="367082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7D57F5-86D2-744B-8AC4-A5C3F9DC4D05}"/>
              </a:ext>
            </a:extLst>
          </p:cNvPr>
          <p:cNvSpPr txBox="1"/>
          <p:nvPr/>
        </p:nvSpPr>
        <p:spPr>
          <a:xfrm>
            <a:off x="1049867" y="2794000"/>
            <a:ext cx="17872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endParaRPr lang="en-US" altLang="zh-TW" dirty="0"/>
          </a:p>
          <a:p>
            <a:r>
              <a:rPr lang="en-US" altLang="zh-TW" dirty="0"/>
              <a:t>START</a:t>
            </a:r>
            <a:r>
              <a:rPr lang="zh-TW" altLang="en-US" dirty="0"/>
              <a:t> </a:t>
            </a:r>
            <a:r>
              <a:rPr lang="en-US" altLang="zh-TW" dirty="0"/>
              <a:t>[8]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</a:t>
            </a:r>
          </a:p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[8]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DFS_TRAV</a:t>
            </a:r>
            <a:r>
              <a:rPr lang="zh-TW" altLang="en-US" dirty="0"/>
              <a:t> </a:t>
            </a:r>
            <a:r>
              <a:rPr lang="en-US" altLang="zh-TW" dirty="0"/>
              <a:t>[T]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6AA9B-0409-9543-A724-D34F922AA5A0}"/>
              </a:ext>
            </a:extLst>
          </p:cNvPr>
          <p:cNvCxnSpPr>
            <a:cxnSpLocks/>
          </p:cNvCxnSpPr>
          <p:nvPr/>
        </p:nvCxnSpPr>
        <p:spPr>
          <a:xfrm>
            <a:off x="5301346" y="2252133"/>
            <a:ext cx="1347996" cy="7131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974CB-7886-4640-8512-6FEF078480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273344" y="3328198"/>
            <a:ext cx="957439" cy="13573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6B64A062-CAD7-7847-A47B-71D18E4F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17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4612810" y="1690688"/>
            <a:ext cx="4293987" cy="3670829"/>
            <a:chOff x="4362540" y="1690688"/>
            <a:chExt cx="4293987" cy="367082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7D57F5-86D2-744B-8AC4-A5C3F9DC4D05}"/>
              </a:ext>
            </a:extLst>
          </p:cNvPr>
          <p:cNvSpPr txBox="1"/>
          <p:nvPr/>
        </p:nvSpPr>
        <p:spPr>
          <a:xfrm>
            <a:off x="1049867" y="2794000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endParaRPr lang="en-US" altLang="zh-TW" dirty="0"/>
          </a:p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[8]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6AA9B-0409-9543-A724-D34F922AA5A0}"/>
              </a:ext>
            </a:extLst>
          </p:cNvPr>
          <p:cNvCxnSpPr>
            <a:cxnSpLocks/>
          </p:cNvCxnSpPr>
          <p:nvPr/>
        </p:nvCxnSpPr>
        <p:spPr>
          <a:xfrm>
            <a:off x="5301346" y="2252133"/>
            <a:ext cx="1347996" cy="7131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974CB-7886-4640-8512-6FEF078480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273344" y="3328198"/>
            <a:ext cx="957439" cy="13573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14B3061-CF3F-3F4C-A8A1-F5336F26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17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4612810" y="1690688"/>
            <a:ext cx="4293987" cy="3670829"/>
            <a:chOff x="4362540" y="1690688"/>
            <a:chExt cx="4293987" cy="367082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6AA9B-0409-9543-A724-D34F922AA5A0}"/>
              </a:ext>
            </a:extLst>
          </p:cNvPr>
          <p:cNvCxnSpPr>
            <a:cxnSpLocks/>
          </p:cNvCxnSpPr>
          <p:nvPr/>
        </p:nvCxnSpPr>
        <p:spPr>
          <a:xfrm>
            <a:off x="5301346" y="2252133"/>
            <a:ext cx="1347996" cy="7131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974CB-7886-4640-8512-6FEF078480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273344" y="3328198"/>
            <a:ext cx="957439" cy="135730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EC9AC8-F475-7A47-8345-79E69973C497}"/>
              </a:ext>
            </a:extLst>
          </p:cNvPr>
          <p:cNvSpPr txBox="1"/>
          <p:nvPr/>
        </p:nvSpPr>
        <p:spPr>
          <a:xfrm>
            <a:off x="1049867" y="2794000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endParaRPr lang="en-US" altLang="zh-TW" dirty="0"/>
          </a:p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[4]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</a:t>
            </a:r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D7347A-2F55-CA4D-88F7-8B6386BA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6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4612810" y="1690688"/>
            <a:ext cx="4293987" cy="3670829"/>
            <a:chOff x="4362540" y="1690688"/>
            <a:chExt cx="4293987" cy="367082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6AA9B-0409-9543-A724-D34F922AA5A0}"/>
              </a:ext>
            </a:extLst>
          </p:cNvPr>
          <p:cNvCxnSpPr>
            <a:cxnSpLocks/>
          </p:cNvCxnSpPr>
          <p:nvPr/>
        </p:nvCxnSpPr>
        <p:spPr>
          <a:xfrm>
            <a:off x="5301346" y="2252133"/>
            <a:ext cx="1347996" cy="71313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974CB-7886-4640-8512-6FEF078480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273344" y="3328198"/>
            <a:ext cx="957439" cy="135730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EC9AC8-F475-7A47-8345-79E69973C497}"/>
              </a:ext>
            </a:extLst>
          </p:cNvPr>
          <p:cNvSpPr txBox="1"/>
          <p:nvPr/>
        </p:nvSpPr>
        <p:spPr>
          <a:xfrm>
            <a:off x="1049867" y="2794000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endParaRPr lang="en-US" altLang="zh-TW" dirty="0"/>
          </a:p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[1]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</a:t>
            </a: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618F225-8791-C64F-B8FC-EEE03DF3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18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4338-BF77-0140-A7B7-C3431100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Trees: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Subtrees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BB17E-B360-5847-AF10-24657B515AE5}"/>
              </a:ext>
            </a:extLst>
          </p:cNvPr>
          <p:cNvGrpSpPr/>
          <p:nvPr/>
        </p:nvGrpSpPr>
        <p:grpSpPr>
          <a:xfrm>
            <a:off x="4612810" y="1690688"/>
            <a:ext cx="4293987" cy="3670829"/>
            <a:chOff x="4362540" y="1690688"/>
            <a:chExt cx="4293987" cy="367082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CE409-FE00-6944-8F8E-C6164A5AF8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933" y="2184400"/>
              <a:ext cx="1727200" cy="8486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3B38CE-AB34-2748-BDF9-CD585E7C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540" y="1690688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055D06-3641-5B42-832D-7DB19BCEE7D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03" y="3033000"/>
              <a:ext cx="1297330" cy="189883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DB613-FA3C-3E40-BBE5-58535D70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7060" y="2652184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935786-4C02-084E-99AA-30CA5F35E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27" y="456951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6AA9B-0409-9543-A724-D34F922AA5A0}"/>
              </a:ext>
            </a:extLst>
          </p:cNvPr>
          <p:cNvCxnSpPr>
            <a:cxnSpLocks/>
          </p:cNvCxnSpPr>
          <p:nvPr/>
        </p:nvCxnSpPr>
        <p:spPr>
          <a:xfrm>
            <a:off x="5301346" y="2252133"/>
            <a:ext cx="1347996" cy="71313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974CB-7886-4640-8512-6FEF078480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273344" y="3328198"/>
            <a:ext cx="957439" cy="135730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047459-A8D8-B943-8EAE-8605B5FF37BB}"/>
              </a:ext>
            </a:extLst>
          </p:cNvPr>
          <p:cNvSpPr txBox="1"/>
          <p:nvPr/>
        </p:nvSpPr>
        <p:spPr>
          <a:xfrm>
            <a:off x="1049867" y="2794000"/>
            <a:ext cx="3671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r>
              <a:rPr lang="zh-TW" altLang="en-US" dirty="0"/>
              <a:t> </a:t>
            </a:r>
            <a:r>
              <a:rPr lang="en-US" altLang="zh-TW" dirty="0"/>
              <a:t>[]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{-1,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FFF00"/>
                </a:highlight>
              </a:rPr>
              <a:t>0,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FFF00"/>
                </a:highlight>
              </a:rPr>
              <a:t>1,</a:t>
            </a:r>
            <a:r>
              <a:rPr lang="zh-TW" alt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FFF00"/>
                </a:highlight>
              </a:rPr>
              <a:t>2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[]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{-1,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FFF00"/>
                </a:highlight>
              </a:rPr>
              <a:t>2,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FFF00"/>
                </a:highlight>
              </a:rPr>
              <a:t>2,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dirty="0"/>
              <a:t>-1,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FFF00"/>
                </a:highlight>
              </a:rPr>
              <a:t>2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DFS_TRAV</a:t>
            </a:r>
            <a:r>
              <a:rPr lang="zh-TW" altLang="en-US" dirty="0"/>
              <a:t> </a:t>
            </a:r>
            <a:r>
              <a:rPr lang="en-US" altLang="zh-TW" dirty="0"/>
              <a:t>[]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FFF00"/>
                </a:highlight>
              </a:rPr>
              <a:t>1,4,8</a:t>
            </a:r>
            <a:r>
              <a:rPr lang="en-US" altLang="zh-TW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72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325E4-A364-D742-831D-FBA450BA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" y="0"/>
            <a:ext cx="12160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35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3398D-1CFE-7843-BFE7-52216856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0"/>
            <a:ext cx="11802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90FBA3B-6D4C-5343-9A14-205365EF416B}"/>
              </a:ext>
            </a:extLst>
          </p:cNvPr>
          <p:cNvSpPr txBox="1"/>
          <p:nvPr/>
        </p:nvSpPr>
        <p:spPr>
          <a:xfrm>
            <a:off x="956451" y="3211557"/>
            <a:ext cx="159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node: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Mark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8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3D2640-F912-E741-B51E-D49A2C09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" y="304800"/>
            <a:ext cx="1196122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3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5580-284C-1D4E-B14B-6511D88F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20D8-2422-9548-83F9-C0E6A12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F79F3-BC61-4046-A61E-DCDC6BC35802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5A7AE3-93B8-2742-B8FA-1841147E4099}"/>
              </a:ext>
            </a:extLst>
          </p:cNvPr>
          <p:cNvSpPr txBox="1"/>
          <p:nvPr/>
        </p:nvSpPr>
        <p:spPr>
          <a:xfrm>
            <a:off x="956451" y="321155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Mark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1EF0B1-C822-A047-8E21-A1E3C24EF5EE}"/>
              </a:ext>
            </a:extLst>
          </p:cNvPr>
          <p:cNvSpPr txBox="1"/>
          <p:nvPr/>
        </p:nvSpPr>
        <p:spPr>
          <a:xfrm>
            <a:off x="956451" y="321155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Mark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9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BC42FB-A2B8-BE4C-8C8A-A80161848C81}"/>
              </a:ext>
            </a:extLst>
          </p:cNvPr>
          <p:cNvSpPr txBox="1"/>
          <p:nvPr/>
        </p:nvSpPr>
        <p:spPr>
          <a:xfrm>
            <a:off x="956451" y="3211557"/>
            <a:ext cx="297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unvisited</a:t>
            </a:r>
            <a:r>
              <a:rPr lang="zh-TW" altLang="en-US" dirty="0"/>
              <a:t> </a:t>
            </a:r>
            <a:r>
              <a:rPr lang="en-US" altLang="zh-TW" dirty="0"/>
              <a:t>neighbor</a:t>
            </a:r>
          </a:p>
          <a:p>
            <a:r>
              <a:rPr lang="en-US" altLang="zh-TW" dirty="0"/>
              <a:t>nodes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Backtrack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1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6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42F-1FC1-0742-8CFD-14B75B87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intro.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BA374-6EDF-5D4B-A141-12237C723A3F}"/>
              </a:ext>
            </a:extLst>
          </p:cNvPr>
          <p:cNvGrpSpPr/>
          <p:nvPr/>
        </p:nvGrpSpPr>
        <p:grpSpPr>
          <a:xfrm>
            <a:off x="3483224" y="1964732"/>
            <a:ext cx="5225552" cy="4211539"/>
            <a:chOff x="1662448" y="1964732"/>
            <a:chExt cx="5225552" cy="42115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0ECF1-7808-3D4D-920D-89807BEAE1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08" y="2235841"/>
              <a:ext cx="523328" cy="1548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6343C1-4F03-414F-ABA4-F604665D1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8" y="2374379"/>
              <a:ext cx="1738136" cy="396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FE4879-C98B-A941-88B6-C9E2CAEF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95" y="2767985"/>
              <a:ext cx="537693" cy="13542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454D5-D070-7E48-B523-C9126E2FF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013" y="4002211"/>
              <a:ext cx="1276670" cy="1806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618473-7F7F-C044-9F46-BE57F458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2572699"/>
              <a:ext cx="1221243" cy="1607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480805-7783-5F40-8D98-AE528E8F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91" y="4086982"/>
              <a:ext cx="2226920" cy="352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D400C7-9CDE-BE4B-A27F-CD55EF9F12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34" y="2572699"/>
              <a:ext cx="1028166" cy="1456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CA91F-0D23-5148-9FFE-D2901F6D8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448" y="1964732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C95F7-9476-7F44-AB78-1CFD63EB9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258" y="3270487"/>
              <a:ext cx="792000" cy="79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63B3C6-EBF1-7445-B6F9-036F80C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7077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ADBCB-E444-EF48-BA46-7F1137D7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1409" y="2375019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B1F416-7A59-8D46-A04E-B76A7B36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834" y="2140398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1AEE24-B510-6544-97FF-EB5F115EF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0051" y="5384271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4EDD3-FBA7-9544-9677-5FC8505DE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690982"/>
              <a:ext cx="792000" cy="79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6ABDA-9CED-184E-961A-53D267738A6F}"/>
              </a:ext>
            </a:extLst>
          </p:cNvPr>
          <p:cNvCxnSpPr>
            <a:cxnSpLocks/>
          </p:cNvCxnSpPr>
          <p:nvPr/>
        </p:nvCxnSpPr>
        <p:spPr>
          <a:xfrm flipH="1" flipV="1">
            <a:off x="4171676" y="2449502"/>
            <a:ext cx="1017993" cy="1931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FC07FE-1874-BD42-88E6-00DB8905985F}"/>
              </a:ext>
            </a:extLst>
          </p:cNvPr>
          <p:cNvCxnSpPr>
            <a:cxnSpLocks/>
          </p:cNvCxnSpPr>
          <p:nvPr/>
        </p:nvCxnSpPr>
        <p:spPr>
          <a:xfrm>
            <a:off x="3988852" y="2706852"/>
            <a:ext cx="230642" cy="62780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6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763</Words>
  <Application>Microsoft Macintosh PowerPoint</Application>
  <PresentationFormat>Widescreen</PresentationFormat>
  <Paragraphs>289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Depth First Search(DFS) Topics on Trees</vt:lpstr>
      <vt:lpstr>Content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DFS intro.</vt:lpstr>
      <vt:lpstr>PowerPoint Presentation</vt:lpstr>
      <vt:lpstr>DFS applications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DFS on Trees: Find all Subtrees of Tree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Search(DFS) Topics on Trees</dc:title>
  <dc:creator>Chia-hong HSU</dc:creator>
  <cp:lastModifiedBy>Chia-hong HSU</cp:lastModifiedBy>
  <cp:revision>2</cp:revision>
  <dcterms:created xsi:type="dcterms:W3CDTF">2020-09-01T12:09:19Z</dcterms:created>
  <dcterms:modified xsi:type="dcterms:W3CDTF">2020-09-01T13:35:21Z</dcterms:modified>
</cp:coreProperties>
</file>