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7" r:id="rId22"/>
    <p:sldId id="268" r:id="rId23"/>
    <p:sldId id="269" r:id="rId24"/>
    <p:sldId id="270" r:id="rId25"/>
    <p:sldId id="272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7" r:id="rId40"/>
    <p:sldId id="285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};{nama}; {id_1};{id_2}:..:{</a:t>
            </a:r>
            <a:r>
              <a:rPr lang="id-ID" dirty="0" err="1"/>
              <a:t>id_n</a:t>
            </a:r>
            <a:r>
              <a:rPr lang="id-ID"/>
              <a:t>}</a:t>
            </a:r>
            <a:endParaRPr lang="id-ID" sz="1200"/>
          </a:p>
          <a:p>
            <a:pPr lvl="2"/>
            <a:r>
              <a:rPr lang="id-ID" smtClean="0"/>
              <a:t>Format </a:t>
            </a:r>
            <a:r>
              <a:rPr lang="id-ID" dirty="0" smtClean="0"/>
              <a:t>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sz="1200" dirty="0" smtClean="0"/>
              <a:t>{</a:t>
            </a:r>
            <a:r>
              <a:rPr lang="id-ID" sz="1200" dirty="0" err="1" smtClean="0"/>
              <a:t>public_key</a:t>
            </a:r>
            <a:r>
              <a:rPr lang="id-ID" sz="1200" dirty="0" smtClean="0"/>
              <a:t>}</a:t>
            </a:r>
          </a:p>
          <a:p>
            <a:pPr lvl="2"/>
            <a:r>
              <a:rPr lang="id-ID" sz="1200" dirty="0" smtClean="0"/>
              <a:t>Format ini digunakan ketika ada yang meminta </a:t>
            </a:r>
            <a:r>
              <a:rPr lang="id-ID" sz="1200" dirty="0" err="1" smtClean="0"/>
              <a:t>public</a:t>
            </a:r>
            <a:r>
              <a:rPr lang="id-ID" sz="1200" dirty="0" smtClean="0"/>
              <a:t> </a:t>
            </a:r>
            <a:r>
              <a:rPr lang="id-ID" sz="1200" dirty="0" err="1" smtClean="0"/>
              <a:t>key</a:t>
            </a:r>
            <a:r>
              <a:rPr lang="id-ID" sz="1200" dirty="0" smtClean="0"/>
              <a:t> dari </a:t>
            </a:r>
            <a:r>
              <a:rPr lang="id-ID" sz="1200" dirty="0" err="1" smtClean="0"/>
              <a:t>server</a:t>
            </a:r>
            <a:r>
              <a:rPr lang="id-ID" sz="1200" dirty="0" smtClean="0"/>
              <a:t>.</a:t>
            </a:r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Bagian ini tidak memiliki </a:t>
            </a:r>
            <a:r>
              <a:rPr lang="id-ID" dirty="0" err="1" smtClean="0"/>
              <a:t>body_data</a:t>
            </a:r>
            <a:r>
              <a:rPr lang="id-ID" dirty="0" smtClean="0"/>
              <a:t> hanya memberikan </a:t>
            </a:r>
            <a:r>
              <a:rPr lang="id-ID" dirty="0" err="1" smtClean="0"/>
              <a:t>type</a:t>
            </a:r>
            <a:r>
              <a:rPr lang="id-ID" dirty="0" smtClean="0"/>
              <a:t> </a:t>
            </a:r>
            <a:r>
              <a:rPr lang="id-ID" dirty="0" err="1" smtClean="0"/>
              <a:t>commandnya</a:t>
            </a:r>
            <a:r>
              <a:rPr lang="id-ID" dirty="0" smtClean="0"/>
              <a:t> saja.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};{</a:t>
            </a:r>
            <a:r>
              <a:rPr lang="id-ID" dirty="0" err="1" smtClean="0"/>
              <a:t>name</a:t>
            </a:r>
            <a:r>
              <a:rPr lang="id-ID" smtClean="0"/>
              <a:t>}</a:t>
            </a:r>
            <a:endParaRPr lang="id-ID" dirty="0" smtClean="0"/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tesUbah</a:t>
            </a:r>
            <a:r>
              <a:rPr lang="id-ID" smtClean="0"/>
              <a:t/>
            </a:r>
            <a:br>
              <a:rPr lang="id-ID" smtClean="0"/>
            </a:b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029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smtClean="0"/>
              <a:t>if(Chatnya merupakan chat group){</a:t>
            </a:r>
          </a:p>
          <a:p>
            <a:pPr marL="0" indent="0">
              <a:buFont typeface="Arial"/>
              <a:buNone/>
            </a:pPr>
            <a:r>
              <a:rPr lang="id-ID" smtClean="0"/>
              <a:t>  memasukkan data-data dalam paket ke tabel Chat_Group pada database;</a:t>
            </a:r>
          </a:p>
          <a:p>
            <a:pPr marL="0" indent="0">
              <a:buFont typeface="Arial"/>
              <a:buNone/>
            </a:pPr>
            <a:r>
              <a:rPr lang="id-ID" smtClean="0"/>
              <a:t>  mengirimkan pesan pada client yang terhubung, online dan termasuk dalam anggota grup;</a:t>
            </a:r>
          </a:p>
          <a:p>
            <a:pPr marL="0" indent="0">
              <a:buFont typeface="Arial"/>
              <a:buNone/>
            </a:pPr>
            <a:r>
              <a:rPr lang="id-ID" smtClean="0"/>
              <a:t>  if(paket diterima dari client){</a:t>
            </a:r>
          </a:p>
          <a:p>
            <a:pPr marL="0" indent="0">
              <a:buFont typeface="Arial"/>
              <a:buNone/>
            </a:pPr>
            <a:r>
              <a:rPr lang="id-ID" smtClean="0"/>
              <a:t>    kirim ke server lainnya;</a:t>
            </a:r>
          </a:p>
          <a:p>
            <a:pPr marL="0" indent="0">
              <a:buFont typeface="Arial"/>
              <a:buNone/>
            </a:pPr>
            <a:r>
              <a:rPr lang="id-ID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</a:t>
            </a:r>
            <a:r>
              <a:rPr lang="id-ID" sz="2800" dirty="0" err="1"/>
              <a:t>Command</a:t>
            </a:r>
            <a:r>
              <a:rPr lang="id-ID" sz="2800" dirty="0"/>
              <a:t> ini akan direpresentasikan dengan </a:t>
            </a:r>
            <a:r>
              <a:rPr lang="id-ID" sz="2800" dirty="0" err="1"/>
              <a:t>integer</a:t>
            </a:r>
            <a:r>
              <a:rPr lang="id-ID" sz="2800" dirty="0"/>
              <a:t>. Misalkan </a:t>
            </a:r>
            <a:r>
              <a:rPr lang="id-ID" sz="2800" dirty="0" err="1"/>
              <a:t>chatSend</a:t>
            </a:r>
            <a:r>
              <a:rPr lang="id-ID" sz="2800" dirty="0"/>
              <a:t> direpresentasikan dengan angka 1, dan register direpresentasikan dengan angka 2, 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</a:t>
            </a:r>
            <a:r>
              <a:rPr lang="id-ID" sz="2800" dirty="0" err="1"/>
              <a:t>command</a:t>
            </a:r>
            <a:r>
              <a:rPr lang="id-ID" sz="2800" dirty="0"/>
              <a:t>}, bagian ini juga akan direpresentasikan dengan angka. 1 berarti </a:t>
            </a:r>
            <a:r>
              <a:rPr lang="id-ID" sz="2800" dirty="0" err="1"/>
              <a:t>client</a:t>
            </a:r>
            <a:r>
              <a:rPr lang="id-ID" sz="2800" dirty="0"/>
              <a:t> dan 2 berarti </a:t>
            </a:r>
            <a:r>
              <a:rPr lang="id-ID" sz="2800" dirty="0" err="1"/>
              <a:t>server</a:t>
            </a:r>
            <a:r>
              <a:rPr lang="id-ID" sz="2800" dirty="0"/>
              <a:t>.</a:t>
            </a:r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227</TotalTime>
  <Words>2198</Words>
  <Application>Microsoft Office PowerPoint</Application>
  <PresentationFormat>Widescreen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Celestial</vt:lpstr>
      <vt:lpstr>Arsitektur Sistem Aplikasi Chat</vt:lpstr>
      <vt:lpstr>tesUbah 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21</cp:revision>
  <dcterms:created xsi:type="dcterms:W3CDTF">2016-10-31T04:19:36Z</dcterms:created>
  <dcterms:modified xsi:type="dcterms:W3CDTF">2016-11-06T08:18:03Z</dcterms:modified>
</cp:coreProperties>
</file>