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67" r:id="rId21"/>
    <p:sldId id="268" r:id="rId22"/>
    <p:sldId id="269" r:id="rId23"/>
    <p:sldId id="270" r:id="rId24"/>
    <p:sldId id="272" r:id="rId25"/>
    <p:sldId id="271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7" r:id="rId39"/>
    <p:sldId id="285" r:id="rId40"/>
    <p:sldId id="28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Arsitektur Sistem Aplikasi </a:t>
            </a:r>
            <a:r>
              <a:rPr lang="id-ID" b="1" dirty="0" smtClean="0"/>
              <a:t>Chat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- Ega Prianto (2013730047)</a:t>
            </a:r>
          </a:p>
          <a:p>
            <a:r>
              <a:rPr lang="id-ID" dirty="0"/>
              <a:t>- Christian Thomas (2012730008)</a:t>
            </a:r>
          </a:p>
        </p:txBody>
      </p:sp>
    </p:spTree>
    <p:extLst>
      <p:ext uri="{BB962C8B-B14F-4D97-AF65-F5344CB8AC3E}">
        <p14:creationId xmlns:p14="http://schemas.microsoft.com/office/powerpoint/2010/main" val="14925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1400" dirty="0" err="1"/>
              <a:t>GetChatClient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id_penerima</a:t>
            </a:r>
            <a:r>
              <a:rPr lang="id-ID" dirty="0"/>
              <a:t>};{</a:t>
            </a:r>
            <a:r>
              <a:rPr lang="id-ID" dirty="0" err="1"/>
              <a:t>timestamp</a:t>
            </a:r>
            <a:r>
              <a:rPr lang="id-ID" dirty="0"/>
              <a:t>}</a:t>
            </a:r>
          </a:p>
          <a:p>
            <a:pPr lvl="2"/>
            <a:r>
              <a:rPr lang="id-ID" dirty="0"/>
              <a:t>Bagian {</a:t>
            </a:r>
            <a:r>
              <a:rPr lang="id-ID" dirty="0" err="1"/>
              <a:t>timestamp</a:t>
            </a:r>
            <a:r>
              <a:rPr lang="id-ID" dirty="0"/>
              <a:t>} berguna untuk menunjukkan waktu terakhir </a:t>
            </a:r>
            <a:r>
              <a:rPr lang="id-ID" dirty="0" err="1"/>
              <a:t>chat</a:t>
            </a:r>
            <a:r>
              <a:rPr lang="id-ID" dirty="0"/>
              <a:t> yang telah dibaca. Bagian {</a:t>
            </a:r>
            <a:r>
              <a:rPr lang="id-ID" dirty="0" err="1"/>
              <a:t>id_pengirim</a:t>
            </a:r>
            <a:r>
              <a:rPr lang="id-ID" dirty="0"/>
              <a:t>} dapat merupakan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broadcast</a:t>
            </a:r>
            <a:r>
              <a:rPr lang="id-ID" dirty="0"/>
              <a:t>, </a:t>
            </a:r>
            <a:r>
              <a:rPr lang="id-ID" dirty="0" err="1"/>
              <a:t>user</a:t>
            </a:r>
            <a:r>
              <a:rPr lang="id-ID" dirty="0"/>
              <a:t>, atau </a:t>
            </a:r>
            <a:r>
              <a:rPr lang="id-ID" dirty="0" err="1"/>
              <a:t>group</a:t>
            </a:r>
            <a:r>
              <a:rPr lang="id-ID" dirty="0" smtClean="0"/>
              <a:t>.</a:t>
            </a:r>
            <a:endParaRPr lang="id-ID" dirty="0"/>
          </a:p>
          <a:p>
            <a:pPr lvl="1"/>
            <a:r>
              <a:rPr lang="id-ID" sz="1400" dirty="0" err="1"/>
              <a:t>GetChatServer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timestamp</a:t>
            </a:r>
            <a:r>
              <a:rPr lang="id-ID" dirty="0"/>
              <a:t>};{</a:t>
            </a:r>
            <a:r>
              <a:rPr lang="id-ID" dirty="0" err="1"/>
              <a:t>msg</a:t>
            </a:r>
            <a:r>
              <a:rPr lang="id-ID" dirty="0"/>
              <a:t>}</a:t>
            </a:r>
          </a:p>
          <a:p>
            <a:pPr lvl="2"/>
            <a:r>
              <a:rPr lang="id-ID" dirty="0" err="1"/>
              <a:t>GetChatServer</a:t>
            </a:r>
            <a:r>
              <a:rPr lang="id-ID" dirty="0"/>
              <a:t> ini adalah protokol dalam </a:t>
            </a:r>
            <a:r>
              <a:rPr lang="id-ID" dirty="0" err="1"/>
              <a:t>merespon</a:t>
            </a:r>
            <a:r>
              <a:rPr lang="id-ID" dirty="0"/>
              <a:t> </a:t>
            </a:r>
            <a:r>
              <a:rPr lang="id-ID" dirty="0" err="1" smtClean="0"/>
              <a:t>GetChatClient</a:t>
            </a:r>
            <a:endParaRPr lang="id-ID" dirty="0" smtClean="0"/>
          </a:p>
          <a:p>
            <a:pPr lvl="1"/>
            <a:r>
              <a:rPr lang="id-ID" sz="1400" dirty="0" err="1"/>
              <a:t>Logout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pesan </a:t>
            </a:r>
            <a:r>
              <a:rPr lang="id-ID" dirty="0" err="1" smtClean="0"/>
              <a:t>logout</a:t>
            </a:r>
            <a:r>
              <a:rPr lang="id-ID" dirty="0" smtClean="0"/>
              <a:t> ini akan </a:t>
            </a:r>
            <a:r>
              <a:rPr lang="id-ID" dirty="0"/>
              <a:t>digunakan ketika </a:t>
            </a:r>
            <a:r>
              <a:rPr lang="id-ID" dirty="0" err="1"/>
              <a:t>client</a:t>
            </a:r>
            <a:r>
              <a:rPr lang="id-ID" dirty="0"/>
              <a:t> hendak </a:t>
            </a:r>
            <a:r>
              <a:rPr lang="id-ID" dirty="0" err="1" smtClean="0"/>
              <a:t>logout</a:t>
            </a:r>
            <a:r>
              <a:rPr lang="id-ID" dirty="0" smtClean="0"/>
              <a:t> ataupun </a:t>
            </a:r>
            <a:r>
              <a:rPr lang="id-ID" dirty="0" err="1"/>
              <a:t>pempropagasian</a:t>
            </a:r>
            <a:r>
              <a:rPr lang="id-ID" dirty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err="1" smtClean="0"/>
              <a:t>LoginServer</a:t>
            </a:r>
            <a:endParaRPr lang="id-ID" sz="1400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 smtClean="0"/>
              <a:t>id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ini digunakan </a:t>
            </a:r>
            <a:r>
              <a:rPr lang="id-ID" dirty="0" err="1" smtClean="0"/>
              <a:t>untui</a:t>
            </a:r>
            <a:r>
              <a:rPr lang="id-ID" dirty="0" smtClean="0"/>
              <a:t> </a:t>
            </a:r>
            <a:r>
              <a:rPr lang="id-ID" dirty="0" err="1" smtClean="0"/>
              <a:t>mempropagasikan</a:t>
            </a:r>
            <a:r>
              <a:rPr lang="id-ID" dirty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36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19867"/>
            <a:ext cx="10131425" cy="3649133"/>
          </a:xfrm>
        </p:spPr>
        <p:txBody>
          <a:bodyPr>
            <a:noAutofit/>
          </a:bodyPr>
          <a:lstStyle/>
          <a:p>
            <a:pPr lvl="1"/>
            <a:r>
              <a:rPr lang="id-ID" dirty="0" err="1" smtClean="0"/>
              <a:t>LoginClient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 smtClean="0"/>
              <a:t>};{</a:t>
            </a:r>
            <a:r>
              <a:rPr lang="id-ID" dirty="0" err="1" smtClean="0"/>
              <a:t>ip_address_port</a:t>
            </a:r>
            <a:r>
              <a:rPr lang="id-ID" dirty="0" smtClean="0"/>
              <a:t>};{</a:t>
            </a:r>
            <a:r>
              <a:rPr lang="id-ID" dirty="0" err="1" smtClean="0"/>
              <a:t>password</a:t>
            </a:r>
            <a:r>
              <a:rPr lang="id-ID" dirty="0" smtClean="0"/>
              <a:t>}</a:t>
            </a:r>
          </a:p>
          <a:p>
            <a:pPr lvl="1"/>
            <a:r>
              <a:rPr lang="id-ID" dirty="0" err="1" smtClean="0"/>
              <a:t>GetKey</a:t>
            </a:r>
            <a:endParaRPr lang="id-ID" sz="1600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id_group</a:t>
            </a:r>
            <a:r>
              <a:rPr lang="id-ID" dirty="0"/>
              <a:t>}</a:t>
            </a:r>
            <a:endParaRPr lang="id-ID" sz="1200" dirty="0"/>
          </a:p>
          <a:p>
            <a:pPr lvl="2"/>
            <a:r>
              <a:rPr lang="id-ID" dirty="0"/>
              <a:t>Bagian {</a:t>
            </a:r>
            <a:r>
              <a:rPr lang="id-ID" dirty="0" err="1"/>
              <a:t>id_group</a:t>
            </a:r>
            <a:r>
              <a:rPr lang="id-ID" dirty="0"/>
              <a:t>} akan bernilai kosong jika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yang diminta adalah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, jika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yang diminta adalah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 maka bagian ini akan terisi</a:t>
            </a:r>
            <a:r>
              <a:rPr lang="id-ID" dirty="0" smtClean="0"/>
              <a:t>.</a:t>
            </a:r>
          </a:p>
          <a:p>
            <a:pPr lvl="1"/>
            <a:r>
              <a:rPr lang="id-ID" dirty="0" err="1" smtClean="0"/>
              <a:t>GetOnlineServer</a:t>
            </a:r>
            <a:endParaRPr lang="id-ID" sz="1400" dirty="0"/>
          </a:p>
          <a:p>
            <a:pPr lvl="2"/>
            <a:r>
              <a:rPr lang="id-ID" dirty="0"/>
              <a:t>{id_1};{id_2}:..:{</a:t>
            </a:r>
            <a:r>
              <a:rPr lang="id-ID" dirty="0" err="1"/>
              <a:t>id_n</a:t>
            </a:r>
            <a:r>
              <a:rPr lang="id-ID" dirty="0"/>
              <a:t>}</a:t>
            </a:r>
            <a:endParaRPr lang="id-ID" sz="1200" dirty="0"/>
          </a:p>
          <a:p>
            <a:pPr lvl="2"/>
            <a:r>
              <a:rPr lang="id-ID" dirty="0"/>
              <a:t>Bagian ini akan mengembalikan </a:t>
            </a:r>
            <a:r>
              <a:rPr lang="id-ID" dirty="0" err="1"/>
              <a:t>id-id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.</a:t>
            </a:r>
          </a:p>
          <a:p>
            <a:pPr lvl="1"/>
            <a:r>
              <a:rPr lang="id-ID" dirty="0" err="1" smtClean="0"/>
              <a:t>GetOnlineClient</a:t>
            </a:r>
            <a:endParaRPr lang="id-ID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 smtClean="0"/>
              <a:t>ip_address_port</a:t>
            </a:r>
            <a:r>
              <a:rPr lang="id-ID" dirty="0" smtClean="0"/>
              <a:t>}</a:t>
            </a:r>
          </a:p>
          <a:p>
            <a:pPr lvl="2"/>
            <a:r>
              <a:rPr lang="id-ID" dirty="0"/>
              <a:t>Bagian {</a:t>
            </a:r>
            <a:r>
              <a:rPr lang="id-ID" dirty="0" err="1"/>
              <a:t>ip_address_port</a:t>
            </a:r>
            <a:r>
              <a:rPr lang="id-ID" dirty="0"/>
              <a:t>} </a:t>
            </a:r>
            <a:r>
              <a:rPr lang="id-ID" dirty="0" smtClean="0"/>
              <a:t>adalah </a:t>
            </a:r>
            <a:r>
              <a:rPr lang="id-ID" dirty="0" err="1" smtClean="0"/>
              <a:t>Ip</a:t>
            </a:r>
            <a:r>
              <a:rPr lang="id-ID" dirty="0" smtClean="0"/>
              <a:t> </a:t>
            </a:r>
            <a:r>
              <a:rPr lang="id-ID" dirty="0" err="1" smtClean="0"/>
              <a:t>address</a:t>
            </a:r>
            <a:r>
              <a:rPr lang="id-ID" dirty="0" smtClean="0"/>
              <a:t> dan </a:t>
            </a:r>
            <a:r>
              <a:rPr lang="id-ID" dirty="0" err="1" smtClean="0"/>
              <a:t>port</a:t>
            </a:r>
            <a:r>
              <a:rPr lang="id-ID" smtClean="0"/>
              <a:t> peminta</a:t>
            </a:r>
            <a:endParaRPr lang="id-ID" sz="1050" dirty="0"/>
          </a:p>
          <a:p>
            <a:pPr lvl="1"/>
            <a:r>
              <a:rPr lang="id-ID" dirty="0"/>
              <a:t>Register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/>
              <a:t>};{</a:t>
            </a:r>
            <a:r>
              <a:rPr lang="id-ID" dirty="0" err="1"/>
              <a:t>password</a:t>
            </a:r>
            <a:r>
              <a:rPr lang="id-ID" dirty="0" smtClean="0"/>
              <a:t>};{nama}</a:t>
            </a:r>
          </a:p>
          <a:p>
            <a:pPr lvl="2"/>
            <a:r>
              <a:rPr lang="id-ID" sz="1200" dirty="0"/>
              <a:t>Format pesan </a:t>
            </a:r>
            <a:r>
              <a:rPr lang="id-ID" sz="1200" dirty="0" err="1"/>
              <a:t>logout</a:t>
            </a:r>
            <a:r>
              <a:rPr lang="id-ID" sz="1200" dirty="0"/>
              <a:t> ini akan digunakan ketika </a:t>
            </a:r>
            <a:r>
              <a:rPr lang="id-ID" sz="1200" dirty="0" err="1"/>
              <a:t>client</a:t>
            </a:r>
            <a:r>
              <a:rPr lang="id-ID" sz="1200" dirty="0"/>
              <a:t> hendak </a:t>
            </a:r>
            <a:r>
              <a:rPr lang="id-ID" sz="1200" dirty="0" smtClean="0"/>
              <a:t>mendaftar(register) </a:t>
            </a:r>
            <a:r>
              <a:rPr lang="id-ID" sz="1200" dirty="0"/>
              <a:t>ataupun </a:t>
            </a:r>
            <a:r>
              <a:rPr lang="id-ID" sz="1200" dirty="0" err="1"/>
              <a:t>pempropagasian</a:t>
            </a:r>
            <a:r>
              <a:rPr lang="id-ID" sz="1200" dirty="0"/>
              <a:t> </a:t>
            </a:r>
            <a:r>
              <a:rPr lang="id-ID" sz="1200" dirty="0" err="1" smtClean="0"/>
              <a:t>server</a:t>
            </a:r>
            <a:r>
              <a:rPr lang="id-ID" sz="1200" dirty="0"/>
              <a:t>.</a:t>
            </a:r>
          </a:p>
          <a:p>
            <a:pPr lvl="2"/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1582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send</a:t>
            </a:r>
            <a:r>
              <a:rPr lang="id-ID" b="1" dirty="0" smtClean="0"/>
              <a:t> </a:t>
            </a:r>
            <a:r>
              <a:rPr lang="id-ID" b="1" dirty="0" err="1" smtClean="0"/>
              <a:t>chat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4" y="1849966"/>
            <a:ext cx="5781675" cy="45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create</a:t>
            </a:r>
            <a:r>
              <a:rPr lang="id-ID" b="1" dirty="0" smtClean="0"/>
              <a:t> </a:t>
            </a:r>
            <a:r>
              <a:rPr lang="id-ID" b="1" dirty="0" err="1" smtClean="0"/>
              <a:t>group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1752600"/>
            <a:ext cx="5983288" cy="48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chat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19" y="1765300"/>
            <a:ext cx="5564188" cy="45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online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1727200"/>
            <a:ext cx="4168775" cy="49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login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35" y="1816100"/>
            <a:ext cx="5805155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logout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25" y="1778000"/>
            <a:ext cx="6175375" cy="48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key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638300"/>
            <a:ext cx="4062413" cy="48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register)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88" y="1816099"/>
            <a:ext cx="4667250" cy="46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Aplikasi yang akan dibuat adalah aplikasi IM(</a:t>
            </a:r>
            <a:r>
              <a:rPr lang="id-ID" dirty="0" err="1"/>
              <a:t>Instant</a:t>
            </a:r>
            <a:r>
              <a:rPr lang="id-ID" dirty="0"/>
              <a:t> </a:t>
            </a:r>
            <a:r>
              <a:rPr lang="id-ID" dirty="0" err="1"/>
              <a:t>Messaging</a:t>
            </a:r>
            <a:r>
              <a:rPr lang="id-ID" dirty="0"/>
              <a:t>) untuk bertukar pesan </a:t>
            </a:r>
            <a:r>
              <a:rPr lang="id-ID" dirty="0" smtClean="0"/>
              <a:t>dan berkolaborasi</a:t>
            </a:r>
            <a:r>
              <a:rPr lang="id-ID" dirty="0"/>
              <a:t>, seperti: </a:t>
            </a:r>
            <a:r>
              <a:rPr lang="id-ID" dirty="0" err="1"/>
              <a:t>whatsapp</a:t>
            </a:r>
            <a:r>
              <a:rPr lang="id-ID" dirty="0"/>
              <a:t>, </a:t>
            </a:r>
            <a:r>
              <a:rPr lang="id-ID" dirty="0" err="1"/>
              <a:t>line</a:t>
            </a:r>
            <a:r>
              <a:rPr lang="id-ID" dirty="0"/>
              <a:t>, </a:t>
            </a:r>
            <a:r>
              <a:rPr lang="id-ID" dirty="0" err="1"/>
              <a:t>bbm</a:t>
            </a:r>
            <a:r>
              <a:rPr lang="id-ID" dirty="0"/>
              <a:t> dan sejenisnya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Aplikasi </a:t>
            </a:r>
            <a:r>
              <a:rPr lang="id-ID" dirty="0" err="1" smtClean="0"/>
              <a:t>chat</a:t>
            </a:r>
            <a:r>
              <a:rPr lang="id-ID" dirty="0" smtClean="0"/>
              <a:t> yang akan dibuat harus memiliki fungsi </a:t>
            </a:r>
            <a:r>
              <a:rPr lang="id-ID" dirty="0"/>
              <a:t>yang harus didukung oleh aplikasi ini sekurang-kurangnya: registrasi </a:t>
            </a:r>
            <a:r>
              <a:rPr lang="id-ID" dirty="0" err="1"/>
              <a:t>user</a:t>
            </a:r>
            <a:r>
              <a:rPr lang="id-ID" dirty="0"/>
              <a:t>, </a:t>
            </a:r>
            <a:r>
              <a:rPr lang="id-ID" dirty="0" err="1"/>
              <a:t>login</a:t>
            </a:r>
            <a:r>
              <a:rPr lang="id-ID" dirty="0"/>
              <a:t>, </a:t>
            </a:r>
            <a:r>
              <a:rPr lang="id-ID" dirty="0" err="1" smtClean="0"/>
              <a:t>logout</a:t>
            </a:r>
            <a:r>
              <a:rPr lang="id-ID" dirty="0" smtClean="0"/>
              <a:t>, notifikasi </a:t>
            </a:r>
            <a:r>
              <a:rPr lang="id-ID" dirty="0"/>
              <a:t>jika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login</a:t>
            </a:r>
            <a:r>
              <a:rPr lang="id-ID" dirty="0"/>
              <a:t> atau </a:t>
            </a:r>
            <a:r>
              <a:rPr lang="id-ID" dirty="0" err="1"/>
              <a:t>logout</a:t>
            </a:r>
            <a:r>
              <a:rPr lang="id-ID" dirty="0"/>
              <a:t>, membuat </a:t>
            </a:r>
            <a:r>
              <a:rPr lang="id-ID" dirty="0" err="1"/>
              <a:t>group</a:t>
            </a:r>
            <a:r>
              <a:rPr lang="id-ID" dirty="0"/>
              <a:t> tertentu yang beranggotakan </a:t>
            </a:r>
            <a:r>
              <a:rPr lang="id-ID" dirty="0" err="1"/>
              <a:t>user-user</a:t>
            </a:r>
            <a:r>
              <a:rPr lang="id-ID" dirty="0"/>
              <a:t> </a:t>
            </a:r>
            <a:r>
              <a:rPr lang="id-ID" dirty="0" smtClean="0"/>
              <a:t>yang sudah </a:t>
            </a:r>
            <a:r>
              <a:rPr lang="id-ID" dirty="0"/>
              <a:t>terdaftar, mengirimkan pesan multimedia kepada </a:t>
            </a:r>
            <a:r>
              <a:rPr lang="id-ID" dirty="0" err="1"/>
              <a:t>user</a:t>
            </a:r>
            <a:r>
              <a:rPr lang="id-ID" dirty="0"/>
              <a:t> (lain) atau </a:t>
            </a:r>
            <a:r>
              <a:rPr lang="id-ID" dirty="0" err="1"/>
              <a:t>group</a:t>
            </a:r>
            <a:r>
              <a:rPr lang="id-ID" dirty="0"/>
              <a:t> tertentu (baik </a:t>
            </a:r>
            <a:r>
              <a:rPr lang="id-ID" dirty="0" smtClean="0"/>
              <a:t>bercakap-cakap atau </a:t>
            </a:r>
            <a:r>
              <a:rPr lang="id-ID" dirty="0"/>
              <a:t>meninggalkan pesan), mengirimkan pesan </a:t>
            </a:r>
            <a:r>
              <a:rPr lang="id-ID" dirty="0" err="1" smtClean="0"/>
              <a:t>broadcast</a:t>
            </a:r>
            <a:r>
              <a:rPr lang="id-ID" dirty="0" smtClean="0"/>
              <a:t> </a:t>
            </a:r>
            <a:r>
              <a:rPr lang="id-ID" dirty="0"/>
              <a:t>ke beberapa </a:t>
            </a:r>
            <a:r>
              <a:rPr lang="id-ID" dirty="0" err="1"/>
              <a:t>group</a:t>
            </a:r>
            <a:r>
              <a:rPr lang="id-ID" dirty="0"/>
              <a:t> dan </a:t>
            </a:r>
            <a:r>
              <a:rPr lang="id-ID" dirty="0" smtClean="0"/>
              <a:t>beberapa </a:t>
            </a:r>
            <a:r>
              <a:rPr lang="id-ID" dirty="0" err="1" smtClean="0"/>
              <a:t>user</a:t>
            </a:r>
            <a:r>
              <a:rPr lang="id-ID" dirty="0" smtClean="0"/>
              <a:t> </a:t>
            </a:r>
            <a:r>
              <a:rPr lang="id-ID" dirty="0"/>
              <a:t>sekaligus.</a:t>
            </a:r>
          </a:p>
        </p:txBody>
      </p:sp>
    </p:spTree>
    <p:extLst>
      <p:ext uri="{BB962C8B-B14F-4D97-AF65-F5344CB8AC3E}">
        <p14:creationId xmlns:p14="http://schemas.microsoft.com/office/powerpoint/2010/main" val="22650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detail(Server </a:t>
            </a:r>
            <a:r>
              <a:rPr lang="id-ID" dirty="0" err="1" smtClean="0"/>
              <a:t>Side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892799" cy="3649133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Teknik </a:t>
            </a:r>
            <a:r>
              <a:rPr lang="id-ID" dirty="0" err="1"/>
              <a:t>multi-threading</a:t>
            </a:r>
            <a:r>
              <a:rPr lang="id-ID" dirty="0"/>
              <a:t> pada aplikasi </a:t>
            </a:r>
            <a:r>
              <a:rPr lang="id-ID" dirty="0" err="1"/>
              <a:t>server</a:t>
            </a:r>
            <a:r>
              <a:rPr lang="id-ID" dirty="0"/>
              <a:t> yang akan digunakan yaitu model </a:t>
            </a:r>
            <a:r>
              <a:rPr lang="id-ID" dirty="0" err="1"/>
              <a:t>Buffer</a:t>
            </a:r>
            <a:r>
              <a:rPr lang="id-ID" dirty="0"/>
              <a:t>. Metode ini akan menyimpan </a:t>
            </a:r>
            <a:r>
              <a:rPr lang="id-ID" dirty="0" err="1"/>
              <a:t>Task-task</a:t>
            </a:r>
            <a:r>
              <a:rPr lang="id-ID" dirty="0"/>
              <a:t> di dalam </a:t>
            </a:r>
            <a:r>
              <a:rPr lang="id-ID" dirty="0" err="1"/>
              <a:t>queue</a:t>
            </a:r>
            <a:r>
              <a:rPr lang="id-ID" dirty="0"/>
              <a:t>. Dengan metode ini tiap Task akan dikerjakan secara paralel sesuai dengan jenis Tasknya. Untuk lebih jelasnya </a:t>
            </a:r>
            <a:r>
              <a:rPr lang="id-ID" dirty="0" smtClean="0"/>
              <a:t>gambar berikut </a:t>
            </a:r>
            <a:r>
              <a:rPr lang="id-ID" dirty="0"/>
              <a:t>mendefinisikan interaksi-interaksi antar </a:t>
            </a:r>
            <a:r>
              <a:rPr lang="id-ID" dirty="0" err="1"/>
              <a:t>Thread</a:t>
            </a:r>
            <a:r>
              <a:rPr lang="id-ID" dirty="0"/>
              <a:t> pada aplikasi </a:t>
            </a:r>
            <a:r>
              <a:rPr lang="id-ID" dirty="0" err="1"/>
              <a:t>server</a:t>
            </a:r>
            <a:r>
              <a:rPr lang="id-ID" dirty="0" smtClean="0"/>
              <a:t>.</a:t>
            </a:r>
          </a:p>
          <a:p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Connection</a:t>
            </a:r>
            <a:r>
              <a:rPr lang="id-ID" dirty="0"/>
              <a:t> bertugas untuk menunggu koneksi yang datang, jika ada koneksi yang datang </a:t>
            </a:r>
            <a:r>
              <a:rPr lang="id-ID" dirty="0" err="1"/>
              <a:t>Connection</a:t>
            </a:r>
            <a:r>
              <a:rPr lang="id-ID" dirty="0"/>
              <a:t> </a:t>
            </a:r>
            <a:r>
              <a:rPr lang="id-ID" dirty="0" err="1"/>
              <a:t>manager</a:t>
            </a:r>
            <a:r>
              <a:rPr lang="id-ID" dirty="0"/>
              <a:t> akan membuat </a:t>
            </a:r>
            <a:r>
              <a:rPr lang="id-ID" dirty="0" err="1"/>
              <a:t>Receiver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. </a:t>
            </a:r>
            <a:r>
              <a:rPr lang="id-ID" dirty="0" err="1"/>
              <a:t>Receiver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 bertugas untuk tetap menerima </a:t>
            </a:r>
            <a:r>
              <a:rPr lang="id-ID" dirty="0" err="1"/>
              <a:t>input</a:t>
            </a:r>
            <a:r>
              <a:rPr lang="id-ID" dirty="0"/>
              <a:t> dari </a:t>
            </a:r>
            <a:r>
              <a:rPr lang="id-ID" dirty="0" err="1"/>
              <a:t>socket</a:t>
            </a:r>
            <a:r>
              <a:rPr lang="id-ID" dirty="0"/>
              <a:t> pada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client</a:t>
            </a:r>
            <a:r>
              <a:rPr lang="id-ID" dirty="0"/>
              <a:t>. Jika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server</a:t>
            </a:r>
            <a:r>
              <a:rPr lang="id-ID" dirty="0"/>
              <a:t> kepenuhan </a:t>
            </a:r>
            <a:r>
              <a:rPr lang="id-ID" dirty="0" err="1"/>
              <a:t>server</a:t>
            </a:r>
            <a:r>
              <a:rPr lang="id-ID" dirty="0"/>
              <a:t> ini akan memberikan saran </a:t>
            </a:r>
            <a:r>
              <a:rPr lang="id-ID" dirty="0" err="1"/>
              <a:t>server</a:t>
            </a:r>
            <a:r>
              <a:rPr lang="id-ID" dirty="0"/>
              <a:t> lain dengan alamat </a:t>
            </a:r>
            <a:r>
              <a:rPr lang="id-ID" dirty="0" err="1"/>
              <a:t>setelahnya</a:t>
            </a:r>
            <a:r>
              <a:rPr lang="id-ID" dirty="0"/>
              <a:t>. </a:t>
            </a:r>
            <a:r>
              <a:rPr lang="id-ID" dirty="0" smtClean="0"/>
              <a:t> </a:t>
            </a:r>
            <a:r>
              <a:rPr lang="id-ID" dirty="0" err="1" smtClean="0"/>
              <a:t>Slide-slide</a:t>
            </a:r>
            <a:r>
              <a:rPr lang="id-ID" dirty="0" smtClean="0"/>
              <a:t> selanjutnya akan menjelaskan algoritma pada setiap </a:t>
            </a:r>
            <a:r>
              <a:rPr lang="id-ID" dirty="0" err="1" smtClean="0"/>
              <a:t>Thread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77" y="1460499"/>
            <a:ext cx="5209323" cy="52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detail(1. </a:t>
            </a:r>
            <a:r>
              <a:rPr lang="id-ID" dirty="0" err="1" smtClean="0"/>
              <a:t>Connection</a:t>
            </a:r>
            <a:r>
              <a:rPr lang="id-ID" dirty="0" smtClean="0"/>
              <a:t> </a:t>
            </a:r>
            <a:r>
              <a:rPr lang="id-ID" dirty="0" err="1" smtClean="0"/>
              <a:t>Manager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1"/>
            <a:ext cx="10131425" cy="420370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</a:t>
            </a:r>
            <a:r>
              <a:rPr lang="id-ID" dirty="0" smtClean="0"/>
              <a:t>;</a:t>
            </a:r>
          </a:p>
          <a:p>
            <a:pPr marL="0" indent="0">
              <a:buNone/>
            </a:pPr>
            <a:r>
              <a:rPr lang="id-ID" dirty="0" smtClean="0"/>
              <a:t>Membaca </a:t>
            </a:r>
            <a:r>
              <a:rPr lang="id-ID" dirty="0" err="1" smtClean="0"/>
              <a:t>database</a:t>
            </a:r>
            <a:r>
              <a:rPr lang="id-ID" dirty="0" smtClean="0"/>
              <a:t> untuk mengetahui alamat-alamat </a:t>
            </a:r>
            <a:r>
              <a:rPr lang="id-ID" dirty="0" err="1" smtClean="0"/>
              <a:t>server</a:t>
            </a:r>
            <a:r>
              <a:rPr lang="id-ID" dirty="0" smtClean="0"/>
              <a:t> lain;</a:t>
            </a:r>
          </a:p>
          <a:p>
            <a:pPr marL="0" indent="0">
              <a:buNone/>
            </a:pPr>
            <a:r>
              <a:rPr lang="id-ID" dirty="0" smtClean="0"/>
              <a:t>Membuat koneksi-koneksi dengan </a:t>
            </a:r>
            <a:r>
              <a:rPr lang="id-ID" dirty="0" err="1" smtClean="0"/>
              <a:t>server</a:t>
            </a:r>
            <a:r>
              <a:rPr lang="id-ID" dirty="0" smtClean="0"/>
              <a:t> lain, proses ini akan membuat </a:t>
            </a:r>
            <a:r>
              <a:rPr lang="id-ID" dirty="0" err="1" smtClean="0"/>
              <a:t>suatu</a:t>
            </a:r>
            <a:r>
              <a:rPr lang="id-ID" dirty="0" smtClean="0"/>
              <a:t> </a:t>
            </a:r>
            <a:r>
              <a:rPr lang="id-ID" dirty="0" err="1" smtClean="0"/>
              <a:t>socket</a:t>
            </a:r>
            <a:r>
              <a:rPr lang="id-ID" dirty="0" smtClean="0"/>
              <a:t> baru.;</a:t>
            </a:r>
          </a:p>
          <a:p>
            <a:pPr marL="0" indent="0">
              <a:buNone/>
            </a:pPr>
            <a:r>
              <a:rPr lang="id-ID" dirty="0" smtClean="0"/>
              <a:t>Memasukkan </a:t>
            </a:r>
            <a:r>
              <a:rPr lang="id-ID" dirty="0" err="1" smtClean="0"/>
              <a:t>socket</a:t>
            </a:r>
            <a:r>
              <a:rPr lang="id-ID" dirty="0" smtClean="0"/>
              <a:t> ke dalam </a:t>
            </a:r>
            <a:r>
              <a:rPr lang="id-ID" dirty="0" err="1" smtClean="0"/>
              <a:t>list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(tidak diberhentikan){</a:t>
            </a:r>
          </a:p>
          <a:p>
            <a:pPr marL="457200" lvl="1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(jumlah koneksi &lt; limit koneksi){</a:t>
            </a:r>
          </a:p>
          <a:p>
            <a:pPr marL="914400" lvl="2" indent="0">
              <a:buNone/>
            </a:pPr>
            <a:r>
              <a:rPr lang="id-ID" dirty="0"/>
              <a:t>    menunggu </a:t>
            </a:r>
            <a:r>
              <a:rPr lang="id-ID" dirty="0" err="1"/>
              <a:t>socket</a:t>
            </a:r>
            <a:r>
              <a:rPr lang="id-ID" dirty="0"/>
              <a:t> yang masuk;</a:t>
            </a:r>
          </a:p>
          <a:p>
            <a:pPr marL="914400" lvl="2" indent="0">
              <a:buNone/>
            </a:pPr>
            <a:r>
              <a:rPr lang="id-ID" dirty="0"/>
              <a:t>    membuat </a:t>
            </a:r>
            <a:r>
              <a:rPr lang="id-ID" dirty="0" err="1"/>
              <a:t>Connection</a:t>
            </a:r>
            <a:r>
              <a:rPr lang="id-ID" dirty="0"/>
              <a:t> dengan </a:t>
            </a:r>
            <a:r>
              <a:rPr lang="id-ID" dirty="0" err="1"/>
              <a:t>thread</a:t>
            </a:r>
            <a:r>
              <a:rPr lang="id-ID" dirty="0"/>
              <a:t> baru</a:t>
            </a:r>
            <a:r>
              <a:rPr lang="id-ID" dirty="0" smtClean="0"/>
              <a:t>;</a:t>
            </a:r>
          </a:p>
          <a:p>
            <a:pPr marL="914400" lvl="2" indent="0">
              <a:buNone/>
            </a:pPr>
            <a:r>
              <a:rPr lang="id-ID" dirty="0" smtClean="0"/>
              <a:t>    memasukkan </a:t>
            </a:r>
            <a:r>
              <a:rPr lang="id-ID" dirty="0" err="1" smtClean="0"/>
              <a:t>socket</a:t>
            </a:r>
            <a:r>
              <a:rPr lang="id-ID" dirty="0" smtClean="0"/>
              <a:t> ke dalam </a:t>
            </a:r>
            <a:r>
              <a:rPr lang="id-ID" dirty="0" err="1" smtClean="0"/>
              <a:t>list</a:t>
            </a:r>
            <a:r>
              <a:rPr lang="id-ID" dirty="0" smtClean="0"/>
              <a:t>;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914400" lvl="2" indent="0">
              <a:buNone/>
            </a:pPr>
            <a:r>
              <a:rPr lang="id-ID" dirty="0"/>
              <a:t>    membalas koneksi dengan saran </a:t>
            </a:r>
            <a:r>
              <a:rPr lang="id-ID" dirty="0" err="1"/>
              <a:t>ip</a:t>
            </a:r>
            <a:r>
              <a:rPr lang="id-ID" dirty="0"/>
              <a:t> dan </a:t>
            </a:r>
            <a:r>
              <a:rPr lang="id-ID" dirty="0" err="1"/>
              <a:t>port</a:t>
            </a:r>
            <a:r>
              <a:rPr lang="id-ID" dirty="0"/>
              <a:t> </a:t>
            </a:r>
            <a:r>
              <a:rPr lang="id-ID" dirty="0" err="1"/>
              <a:t>server</a:t>
            </a:r>
            <a:r>
              <a:rPr lang="id-ID" dirty="0"/>
              <a:t> selanjutnya;</a:t>
            </a:r>
          </a:p>
          <a:p>
            <a:pPr marL="914400" lvl="2" indent="0">
              <a:buNone/>
            </a:pPr>
            <a:r>
              <a:rPr lang="id-ID" dirty="0"/>
              <a:t>    memutuskan koneksi;</a:t>
            </a:r>
          </a:p>
          <a:p>
            <a:pPr marL="457200" lvl="1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4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detail(2. </a:t>
            </a:r>
            <a:r>
              <a:rPr lang="id-ID" dirty="0" err="1" smtClean="0"/>
              <a:t>Receiver</a:t>
            </a:r>
            <a:r>
              <a:rPr lang="id-ID" dirty="0" smtClean="0"/>
              <a:t> </a:t>
            </a:r>
            <a:r>
              <a:rPr lang="id-ID" dirty="0" err="1" smtClean="0"/>
              <a:t>Thread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(koneksi masih terhubung){</a:t>
            </a:r>
          </a:p>
          <a:p>
            <a:pPr marL="457200" lvl="1" indent="0">
              <a:buNone/>
            </a:pPr>
            <a:r>
              <a:rPr lang="id-ID" dirty="0"/>
              <a:t>menerima data dari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457200" lvl="1" indent="0">
              <a:buNone/>
            </a:pPr>
            <a:r>
              <a:rPr lang="id-ID" dirty="0" err="1"/>
              <a:t>mendekrip</a:t>
            </a:r>
            <a:r>
              <a:rPr lang="id-ID" dirty="0"/>
              <a:t> data yang diterima;</a:t>
            </a:r>
          </a:p>
          <a:p>
            <a:pPr marL="457200" lvl="1" indent="0">
              <a:buNone/>
            </a:pPr>
            <a:r>
              <a:rPr lang="id-ID" dirty="0" err="1"/>
              <a:t>mengkonversikan</a:t>
            </a:r>
            <a:r>
              <a:rPr lang="id-ID" dirty="0"/>
              <a:t> data menjadi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class</a:t>
            </a:r>
            <a:r>
              <a:rPr lang="id-ID" dirty="0"/>
              <a:t> </a:t>
            </a:r>
            <a:r>
              <a:rPr lang="id-ID" dirty="0" err="1"/>
              <a:t>packet</a:t>
            </a:r>
            <a:r>
              <a:rPr lang="id-ID" dirty="0"/>
              <a:t> untuk diproses;</a:t>
            </a:r>
          </a:p>
          <a:p>
            <a:pPr marL="457200" lvl="1" indent="0">
              <a:buNone/>
            </a:pPr>
            <a:r>
              <a:rPr lang="id-ID" dirty="0"/>
              <a:t>memasukkan </a:t>
            </a:r>
            <a:r>
              <a:rPr lang="id-ID" dirty="0" err="1"/>
              <a:t>packet</a:t>
            </a:r>
            <a:r>
              <a:rPr lang="id-ID" dirty="0"/>
              <a:t> tersebut ke dalam </a:t>
            </a:r>
            <a:r>
              <a:rPr lang="id-ID" dirty="0" err="1"/>
              <a:t>queue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18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detail(3. </a:t>
            </a:r>
            <a:r>
              <a:rPr lang="id-ID" dirty="0"/>
              <a:t>Task </a:t>
            </a:r>
            <a:r>
              <a:rPr lang="id-ID" dirty="0" err="1"/>
              <a:t>Manager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(tidak diberhentikan){</a:t>
            </a:r>
          </a:p>
          <a:p>
            <a:pPr marL="457200" lvl="1" indent="0">
              <a:buNone/>
            </a:pPr>
            <a:r>
              <a:rPr lang="id-ID" dirty="0"/>
              <a:t>  membaca </a:t>
            </a:r>
            <a:r>
              <a:rPr lang="id-ID" dirty="0" err="1"/>
              <a:t>task-task</a:t>
            </a:r>
            <a:r>
              <a:rPr lang="id-ID" dirty="0"/>
              <a:t> pada </a:t>
            </a:r>
            <a:r>
              <a:rPr lang="id-ID" dirty="0" err="1"/>
              <a:t>queue</a:t>
            </a:r>
            <a:r>
              <a:rPr lang="id-ID" dirty="0"/>
              <a:t>;</a:t>
            </a:r>
          </a:p>
          <a:p>
            <a:pPr marL="457200" lvl="1" indent="0">
              <a:buNone/>
            </a:pPr>
            <a:r>
              <a:rPr lang="id-ID" dirty="0"/>
              <a:t>  membuat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TaskExecutor</a:t>
            </a:r>
            <a:r>
              <a:rPr lang="id-ID" dirty="0"/>
              <a:t> sesuai dengan Paket yang didapat;</a:t>
            </a:r>
          </a:p>
          <a:p>
            <a:pPr marL="457200" lvl="1" indent="0">
              <a:buNone/>
            </a:pPr>
            <a:r>
              <a:rPr lang="id-ID" dirty="0"/>
              <a:t>  menjalankan </a:t>
            </a:r>
            <a:r>
              <a:rPr lang="id-ID" dirty="0" err="1"/>
              <a:t>thread</a:t>
            </a:r>
            <a:r>
              <a:rPr lang="id-ID" dirty="0"/>
              <a:t> baru untuk </a:t>
            </a:r>
            <a:r>
              <a:rPr lang="id-ID" dirty="0" err="1"/>
              <a:t>TaskExecutor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11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 </a:t>
            </a:r>
            <a:r>
              <a:rPr lang="id-ID" dirty="0"/>
              <a:t>Task </a:t>
            </a:r>
            <a:r>
              <a:rPr lang="id-ID" dirty="0" err="1" smtClean="0"/>
              <a:t>Executor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</a:t>
            </a:r>
            <a:r>
              <a:rPr lang="id-ID" sz="2000" dirty="0"/>
              <a:t>memiliki banyak macam</a:t>
            </a:r>
            <a:r>
              <a:rPr lang="id-ID" sz="2000" dirty="0" smtClean="0"/>
              <a:t>. Tiap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memiliki algoritmanya sendiri dalam mengerjakan tugasnya.</a:t>
            </a:r>
          </a:p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akan dibuat oleh Task </a:t>
            </a:r>
            <a:r>
              <a:rPr lang="id-ID" sz="2000" dirty="0" err="1" smtClean="0"/>
              <a:t>Manager</a:t>
            </a:r>
            <a:r>
              <a:rPr lang="id-ID" sz="2000" dirty="0" smtClean="0"/>
              <a:t> </a:t>
            </a:r>
            <a:r>
              <a:rPr lang="id-ID" sz="2000" dirty="0" err="1" smtClean="0"/>
              <a:t>Thread</a:t>
            </a:r>
            <a:endParaRPr lang="id-ID" sz="2000" dirty="0"/>
          </a:p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akan melakukan pengiriman data untuk propagasi </a:t>
            </a:r>
            <a:r>
              <a:rPr lang="id-ID" sz="2000" dirty="0" err="1" smtClean="0"/>
              <a:t>server</a:t>
            </a:r>
            <a:r>
              <a:rPr lang="id-ID" sz="2000" dirty="0"/>
              <a:t> </a:t>
            </a:r>
            <a:r>
              <a:rPr lang="id-ID" sz="2000" dirty="0" smtClean="0"/>
              <a:t>dan </a:t>
            </a:r>
            <a:r>
              <a:rPr lang="id-ID" sz="2000" dirty="0" err="1" smtClean="0"/>
              <a:t>respon</a:t>
            </a:r>
            <a:r>
              <a:rPr lang="id-ID" sz="2000" dirty="0" smtClean="0"/>
              <a:t> untuk </a:t>
            </a:r>
            <a:r>
              <a:rPr lang="id-ID" sz="2000" dirty="0" err="1" smtClean="0"/>
              <a:t>client</a:t>
            </a:r>
            <a:r>
              <a:rPr lang="id-ID" sz="2000" dirty="0" smtClean="0"/>
              <a:t>.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7863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detail(4.1 Task </a:t>
            </a:r>
            <a:r>
              <a:rPr lang="id-ID" dirty="0" err="1" smtClean="0"/>
              <a:t>Executor</a:t>
            </a:r>
            <a:r>
              <a:rPr lang="id-ID" dirty="0" smtClean="0"/>
              <a:t> Chat </a:t>
            </a:r>
            <a:r>
              <a:rPr lang="id-ID" dirty="0" err="1" smtClean="0"/>
              <a:t>send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04201" y="2192867"/>
            <a:ext cx="36067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client</a:t>
            </a:r>
            <a:r>
              <a:rPr lang="id-ID" dirty="0"/>
              <a:t> yang dituju terhubung dan </a:t>
            </a:r>
            <a:r>
              <a:rPr lang="id-ID" dirty="0" err="1"/>
              <a:t>online</a:t>
            </a:r>
            <a:r>
              <a:rPr lang="id-ID" dirty="0"/>
              <a:t> pada </a:t>
            </a:r>
            <a:r>
              <a:rPr lang="id-ID" dirty="0" err="1"/>
              <a:t>server</a:t>
            </a:r>
            <a:r>
              <a:rPr lang="id-ID" dirty="0"/>
              <a:t> ini){ </a:t>
            </a:r>
          </a:p>
          <a:p>
            <a:pPr marL="0" indent="0">
              <a:buNone/>
            </a:pPr>
            <a:r>
              <a:rPr lang="id-ID" dirty="0"/>
              <a:t>        mengirim pesannya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    buang pesannya;</a:t>
            </a:r>
          </a:p>
          <a:p>
            <a:pPr marL="0" indent="0">
              <a:buNone/>
            </a:pPr>
            <a:r>
              <a:rPr lang="id-ID" dirty="0"/>
              <a:t>      }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0701" y="2192867"/>
            <a:ext cx="37845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dirty="0" smtClean="0"/>
              <a:t>start;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Membuka informasi paket yang diterima;</a:t>
            </a:r>
          </a:p>
          <a:p>
            <a:pPr marL="0" indent="0">
              <a:buFont typeface="Arial"/>
              <a:buNone/>
            </a:pPr>
            <a:r>
              <a:rPr lang="id-ID" dirty="0" err="1" smtClean="0"/>
              <a:t>if</a:t>
            </a:r>
            <a:r>
              <a:rPr lang="id-ID" dirty="0" smtClean="0"/>
              <a:t>(</a:t>
            </a:r>
            <a:r>
              <a:rPr lang="id-ID" dirty="0" err="1" smtClean="0"/>
              <a:t>Chatnya</a:t>
            </a:r>
            <a:r>
              <a:rPr lang="id-ID" dirty="0" smtClean="0"/>
              <a:t> merupakan </a:t>
            </a:r>
            <a:r>
              <a:rPr lang="id-ID" dirty="0" err="1" smtClean="0"/>
              <a:t>chat</a:t>
            </a:r>
            <a:r>
              <a:rPr lang="id-ID" dirty="0" smtClean="0"/>
              <a:t> </a:t>
            </a:r>
            <a:r>
              <a:rPr lang="id-ID" dirty="0" err="1" smtClean="0"/>
              <a:t>group</a:t>
            </a:r>
            <a:r>
              <a:rPr lang="id-ID" dirty="0" smtClean="0"/>
              <a:t>){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memasukkan data-data dalam paket ke tabel </a:t>
            </a:r>
            <a:r>
              <a:rPr lang="id-ID" dirty="0" err="1" smtClean="0"/>
              <a:t>Chat_Group</a:t>
            </a:r>
            <a:r>
              <a:rPr lang="id-ID" dirty="0" smtClean="0"/>
              <a:t> pada </a:t>
            </a:r>
            <a:r>
              <a:rPr lang="id-ID" dirty="0" err="1" smtClean="0"/>
              <a:t>database</a:t>
            </a:r>
            <a:r>
              <a:rPr lang="id-ID" dirty="0" smtClean="0"/>
              <a:t>;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mengirimkan pesan pada </a:t>
            </a:r>
            <a:r>
              <a:rPr lang="id-ID" dirty="0" err="1" smtClean="0"/>
              <a:t>client</a:t>
            </a:r>
            <a:r>
              <a:rPr lang="id-ID" dirty="0" smtClean="0"/>
              <a:t> yang terhubung, </a:t>
            </a:r>
            <a:r>
              <a:rPr lang="id-ID" dirty="0" err="1" smtClean="0"/>
              <a:t>online</a:t>
            </a:r>
            <a:r>
              <a:rPr lang="id-ID" dirty="0" smtClean="0"/>
              <a:t> dan termasuk dalam anggota grup;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</a:t>
            </a:r>
            <a:r>
              <a:rPr lang="id-ID" dirty="0" err="1" smtClean="0"/>
              <a:t>if</a:t>
            </a:r>
            <a:r>
              <a:rPr lang="id-ID" dirty="0" smtClean="0"/>
              <a:t>(paket diterima dari </a:t>
            </a:r>
            <a:r>
              <a:rPr lang="id-ID" dirty="0" err="1" smtClean="0"/>
              <a:t>client</a:t>
            </a:r>
            <a:r>
              <a:rPr lang="id-ID" dirty="0" smtClean="0"/>
              <a:t>){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  kirim ke </a:t>
            </a:r>
            <a:r>
              <a:rPr lang="id-ID" dirty="0" err="1" smtClean="0"/>
              <a:t>server</a:t>
            </a:r>
            <a:r>
              <a:rPr lang="id-ID" dirty="0" smtClean="0"/>
              <a:t> lainnya;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}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}</a:t>
            </a:r>
            <a:endParaRPr lang="id-ID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45001" y="2192867"/>
            <a:ext cx="36067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memasukkan data-data dalam paket ke tabel Chat pada </a:t>
            </a:r>
            <a:r>
              <a:rPr lang="id-ID" dirty="0" err="1"/>
              <a:t>database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Chatnya</a:t>
            </a:r>
            <a:r>
              <a:rPr lang="id-ID" dirty="0"/>
              <a:t> merupakan </a:t>
            </a:r>
            <a:r>
              <a:rPr lang="id-ID" dirty="0" err="1"/>
              <a:t>broadcast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mengirimkan pesan pada semua </a:t>
            </a:r>
            <a:r>
              <a:rPr lang="id-ID" dirty="0" err="1"/>
              <a:t>client</a:t>
            </a:r>
            <a:r>
              <a:rPr lang="id-ID" dirty="0"/>
              <a:t> dan </a:t>
            </a:r>
            <a:r>
              <a:rPr lang="id-ID" dirty="0" err="1"/>
              <a:t>server</a:t>
            </a:r>
            <a:r>
              <a:rPr lang="id-ID" dirty="0"/>
              <a:t> yang terhubung dan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kirim ke </a:t>
            </a:r>
            <a:r>
              <a:rPr lang="id-ID" dirty="0" err="1"/>
              <a:t>server</a:t>
            </a:r>
            <a:r>
              <a:rPr lang="id-ID" dirty="0"/>
              <a:t> lainnya;</a:t>
            </a:r>
          </a:p>
          <a:p>
            <a:pPr marL="0" indent="0">
              <a:buNone/>
            </a:pPr>
            <a:r>
              <a:rPr lang="id-ID" dirty="0"/>
              <a:t>    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client</a:t>
            </a:r>
            <a:r>
              <a:rPr lang="id-ID" dirty="0"/>
              <a:t> yang dituju terhubung dan </a:t>
            </a:r>
            <a:r>
              <a:rPr lang="id-ID" dirty="0" err="1"/>
              <a:t>online</a:t>
            </a:r>
            <a:r>
              <a:rPr lang="id-ID" dirty="0"/>
              <a:t> pada </a:t>
            </a:r>
            <a:r>
              <a:rPr lang="id-ID" dirty="0" err="1"/>
              <a:t>server</a:t>
            </a:r>
            <a:r>
              <a:rPr lang="id-ID" dirty="0"/>
              <a:t> ini){</a:t>
            </a:r>
          </a:p>
          <a:p>
            <a:pPr marL="0" indent="0">
              <a:buNone/>
            </a:pPr>
            <a:r>
              <a:rPr lang="id-ID" dirty="0"/>
              <a:t>        mengirim pesannya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  }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925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detail(4.2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chat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mengambil </a:t>
            </a:r>
            <a:r>
              <a:rPr lang="id-ID" dirty="0" err="1"/>
              <a:t>chat-chat</a:t>
            </a:r>
            <a:r>
              <a:rPr lang="id-ID" dirty="0"/>
              <a:t> yang belum diterima oleh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mengirimkannya kepada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20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detail(4.3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create</a:t>
            </a:r>
            <a:r>
              <a:rPr lang="id-ID" dirty="0" smtClean="0"/>
              <a:t> </a:t>
            </a:r>
            <a:r>
              <a:rPr lang="id-ID" dirty="0" err="1" smtClean="0"/>
              <a:t>group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memasukkan data-data dalam paket ke tabel Group pada </a:t>
            </a:r>
            <a:r>
              <a:rPr lang="id-ID" dirty="0" err="1"/>
              <a:t>database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 notifikasi pada </a:t>
            </a:r>
            <a:r>
              <a:rPr lang="id-ID" dirty="0" err="1"/>
              <a:t>client</a:t>
            </a:r>
            <a:r>
              <a:rPr lang="id-ID" dirty="0"/>
              <a:t> yang terhubung dan termasuk dalam anggota grup;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	 </a:t>
            </a:r>
            <a:r>
              <a:rPr lang="id-ID" dirty="0"/>
              <a:t>kirim ke </a:t>
            </a:r>
            <a:r>
              <a:rPr lang="id-ID" dirty="0" err="1"/>
              <a:t>server</a:t>
            </a:r>
            <a:r>
              <a:rPr lang="id-ID" dirty="0"/>
              <a:t> lainnya;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0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detail(4.4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online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mengambil data </a:t>
            </a:r>
            <a:r>
              <a:rPr lang="id-ID" dirty="0" err="1"/>
              <a:t>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 seluruh </a:t>
            </a:r>
            <a:r>
              <a:rPr lang="id-ID" dirty="0" err="1"/>
              <a:t>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3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detail(4.5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Login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id</a:t>
            </a:r>
            <a:r>
              <a:rPr lang="id-ID" dirty="0"/>
              <a:t> dengan </a:t>
            </a:r>
            <a:r>
              <a:rPr lang="id-ID" dirty="0" err="1"/>
              <a:t>password</a:t>
            </a:r>
            <a:r>
              <a:rPr lang="id-ID" dirty="0"/>
              <a:t> tidak cocok){</a:t>
            </a:r>
          </a:p>
          <a:p>
            <a:pPr marL="0" indent="0">
              <a:buNone/>
            </a:pPr>
            <a:r>
              <a:rPr lang="id-ID" dirty="0"/>
              <a:t>  mengirimkan </a:t>
            </a:r>
            <a:r>
              <a:rPr lang="id-ID" dirty="0" err="1"/>
              <a:t>respon</a:t>
            </a:r>
            <a:r>
              <a:rPr lang="id-ID" dirty="0"/>
              <a:t> </a:t>
            </a:r>
            <a:r>
              <a:rPr lang="id-ID" dirty="0" err="1"/>
              <a:t>error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mengedit status </a:t>
            </a:r>
            <a:r>
              <a:rPr lang="id-ID" dirty="0" err="1"/>
              <a:t>Client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menjadi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mengirimkan notifikasi ke seluruh </a:t>
            </a:r>
            <a:r>
              <a:rPr lang="id-ID" dirty="0" err="1"/>
              <a:t>client</a:t>
            </a:r>
            <a:r>
              <a:rPr lang="id-ID" dirty="0"/>
              <a:t> yang dan </a:t>
            </a:r>
            <a:r>
              <a:rPr lang="id-ID" dirty="0" err="1"/>
              <a:t>server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mengirimkan notifikasi ke seluruh </a:t>
            </a:r>
            <a:r>
              <a:rPr lang="id-ID" dirty="0" err="1"/>
              <a:t>client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93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Arsitektur sistem (Gambaran Global)</a:t>
            </a:r>
            <a:endParaRPr lang="id-ID" dirty="0"/>
          </a:p>
        </p:txBody>
      </p:sp>
      <p:pic>
        <p:nvPicPr>
          <p:cNvPr id="4" name="Picture 3" descr="C:\Users\Ega Prianto\Documents\MEGA\SAT\Tugas Besar\Diagram Arsitektur Tot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2142067"/>
            <a:ext cx="6299199" cy="404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2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detail(4.6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logout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mengedit status </a:t>
            </a:r>
            <a:r>
              <a:rPr lang="id-ID" dirty="0" err="1"/>
              <a:t>Client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menjadi </a:t>
            </a:r>
            <a:r>
              <a:rPr lang="id-ID" dirty="0" err="1"/>
              <a:t>offline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mengirimkan notifikasi ke seluruh </a:t>
            </a:r>
            <a:r>
              <a:rPr lang="id-ID" dirty="0" err="1"/>
              <a:t>client</a:t>
            </a:r>
            <a:r>
              <a:rPr lang="id-ID" dirty="0"/>
              <a:t> yang dan </a:t>
            </a:r>
            <a:r>
              <a:rPr lang="id-ID" dirty="0" err="1"/>
              <a:t>server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mengirimkan notifikasi ke seluruh </a:t>
            </a:r>
            <a:r>
              <a:rPr lang="id-ID" dirty="0" err="1"/>
              <a:t>client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3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detail(4.7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key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(kunci yang diminta adalah kunci </a:t>
            </a:r>
            <a:r>
              <a:rPr lang="id-ID" dirty="0" err="1"/>
              <a:t>group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membaca relasi </a:t>
            </a:r>
            <a:r>
              <a:rPr lang="id-ID" dirty="0" err="1"/>
              <a:t>user</a:t>
            </a:r>
            <a:r>
              <a:rPr lang="id-ID" dirty="0"/>
              <a:t> dengan </a:t>
            </a:r>
            <a:r>
              <a:rPr lang="id-ID" dirty="0" err="1"/>
              <a:t>group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mengambil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yang sesuai dengan </a:t>
            </a:r>
            <a:r>
              <a:rPr lang="id-ID" dirty="0" err="1"/>
              <a:t>id_pengirim</a:t>
            </a:r>
            <a:r>
              <a:rPr lang="id-ID" dirty="0"/>
              <a:t> dan </a:t>
            </a:r>
            <a:r>
              <a:rPr lang="id-ID" dirty="0" err="1"/>
              <a:t>id_groupnya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membaca tabel </a:t>
            </a:r>
            <a:r>
              <a:rPr lang="id-ID" dirty="0" err="1"/>
              <a:t>user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mengambil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keu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, sesuai dengan </a:t>
            </a:r>
            <a:r>
              <a:rPr lang="id-ID" dirty="0" err="1"/>
              <a:t>id_pengirimnya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r>
              <a:rPr lang="id-ID" dirty="0"/>
              <a:t>mengirimkan kunci </a:t>
            </a:r>
            <a:r>
              <a:rPr lang="id-ID" dirty="0" err="1"/>
              <a:t>publicnya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449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detail(4.8 Task </a:t>
            </a:r>
            <a:r>
              <a:rPr lang="id-ID" dirty="0" err="1" smtClean="0"/>
              <a:t>Executor</a:t>
            </a:r>
            <a:r>
              <a:rPr lang="id-ID" dirty="0" smtClean="0"/>
              <a:t> register)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28533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(data valid){ </a:t>
            </a:r>
          </a:p>
          <a:p>
            <a:pPr marL="0" indent="0">
              <a:buNone/>
            </a:pPr>
            <a:r>
              <a:rPr lang="id-ID" dirty="0"/>
              <a:t>    menggunakan </a:t>
            </a:r>
            <a:r>
              <a:rPr lang="id-ID" dirty="0" err="1"/>
              <a:t>one-way</a:t>
            </a:r>
            <a:r>
              <a:rPr lang="id-ID" dirty="0"/>
              <a:t> </a:t>
            </a:r>
            <a:r>
              <a:rPr lang="id-ID" dirty="0" err="1"/>
              <a:t>hash</a:t>
            </a:r>
            <a:r>
              <a:rPr lang="id-ID" dirty="0"/>
              <a:t> </a:t>
            </a:r>
            <a:r>
              <a:rPr lang="id-ID" dirty="0" err="1"/>
              <a:t>function</a:t>
            </a:r>
            <a:r>
              <a:rPr lang="id-ID" dirty="0"/>
              <a:t> pada </a:t>
            </a:r>
            <a:r>
              <a:rPr lang="id-ID" dirty="0" err="1"/>
              <a:t>password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menuliskan </a:t>
            </a:r>
            <a:r>
              <a:rPr lang="id-ID" dirty="0" err="1"/>
              <a:t>id</a:t>
            </a:r>
            <a:r>
              <a:rPr lang="id-ID" dirty="0"/>
              <a:t> dengan </a:t>
            </a:r>
            <a:r>
              <a:rPr lang="id-ID" dirty="0" err="1"/>
              <a:t>password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; 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err="1"/>
              <a:t>memforward</a:t>
            </a:r>
            <a:r>
              <a:rPr lang="id-ID" dirty="0"/>
              <a:t> paket </a:t>
            </a:r>
            <a:r>
              <a:rPr lang="id-ID" dirty="0" err="1"/>
              <a:t>server</a:t>
            </a:r>
            <a:r>
              <a:rPr lang="id-ID" dirty="0"/>
              <a:t> lain;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mengembalikan </a:t>
            </a:r>
            <a:r>
              <a:rPr lang="id-ID" dirty="0" err="1"/>
              <a:t>respon</a:t>
            </a:r>
            <a:r>
              <a:rPr lang="id-ID" dirty="0"/>
              <a:t> </a:t>
            </a:r>
            <a:r>
              <a:rPr lang="id-ID" dirty="0" err="1"/>
              <a:t>error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menuliskan pada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9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</a:t>
            </a:r>
            <a:r>
              <a:rPr lang="id-ID" dirty="0" err="1" smtClean="0"/>
              <a:t>client</a:t>
            </a:r>
            <a:r>
              <a:rPr lang="id-ID" dirty="0" smtClean="0"/>
              <a:t> </a:t>
            </a:r>
            <a:r>
              <a:rPr lang="id-ID" dirty="0" err="1" smtClean="0"/>
              <a:t>Side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956299" cy="3649133"/>
          </a:xfrm>
        </p:spPr>
        <p:txBody>
          <a:bodyPr>
            <a:normAutofit lnSpcReduction="10000"/>
          </a:bodyPr>
          <a:lstStyle/>
          <a:p>
            <a:r>
              <a:rPr lang="id-ID" dirty="0"/>
              <a:t>Pada aplikasi </a:t>
            </a:r>
            <a:r>
              <a:rPr lang="id-ID" dirty="0" err="1"/>
              <a:t>Client</a:t>
            </a:r>
            <a:r>
              <a:rPr lang="id-ID" dirty="0"/>
              <a:t> Hanya akan terdiri dari tiga </a:t>
            </a:r>
            <a:r>
              <a:rPr lang="id-ID" dirty="0" err="1"/>
              <a:t>Thread</a:t>
            </a:r>
            <a:r>
              <a:rPr lang="id-ID" dirty="0"/>
              <a:t> saja. Ketiga </a:t>
            </a:r>
            <a:r>
              <a:rPr lang="id-ID" dirty="0" err="1"/>
              <a:t>Thread</a:t>
            </a:r>
            <a:r>
              <a:rPr lang="id-ID" dirty="0"/>
              <a:t> tersebut adalah </a:t>
            </a:r>
            <a:r>
              <a:rPr lang="id-ID" dirty="0" err="1"/>
              <a:t>ReceiverThread</a:t>
            </a:r>
            <a:r>
              <a:rPr lang="id-ID" dirty="0"/>
              <a:t> dan </a:t>
            </a:r>
            <a:r>
              <a:rPr lang="id-ID" dirty="0" err="1"/>
              <a:t>GUIThread</a:t>
            </a:r>
            <a:r>
              <a:rPr lang="id-ID" dirty="0"/>
              <a:t> (</a:t>
            </a:r>
            <a:r>
              <a:rPr lang="id-ID" dirty="0" err="1"/>
              <a:t>Graphical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Interface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). Algoritma pada sisi </a:t>
            </a:r>
            <a:r>
              <a:rPr lang="id-ID" dirty="0" err="1"/>
              <a:t>Client</a:t>
            </a:r>
            <a:r>
              <a:rPr lang="id-ID" dirty="0"/>
              <a:t> ini sangat simpel. Inti dari algoritma pada sisi </a:t>
            </a:r>
            <a:r>
              <a:rPr lang="id-ID" dirty="0" err="1"/>
              <a:t>client</a:t>
            </a:r>
            <a:r>
              <a:rPr lang="id-ID" dirty="0"/>
              <a:t> ini hanya </a:t>
            </a:r>
            <a:r>
              <a:rPr lang="id-ID" dirty="0" err="1"/>
              <a:t>mengupdate</a:t>
            </a:r>
            <a:r>
              <a:rPr lang="id-ID" dirty="0"/>
              <a:t> tampilan ketika ada </a:t>
            </a:r>
            <a:r>
              <a:rPr lang="id-ID" dirty="0" err="1"/>
              <a:t>packet</a:t>
            </a:r>
            <a:r>
              <a:rPr lang="id-ID" dirty="0"/>
              <a:t> yang masuk dan mengirimkan paket ketika </a:t>
            </a:r>
            <a:r>
              <a:rPr lang="id-ID" dirty="0" err="1"/>
              <a:t>user</a:t>
            </a:r>
            <a:r>
              <a:rPr lang="id-ID" dirty="0"/>
              <a:t> ingin melakukan </a:t>
            </a:r>
            <a:r>
              <a:rPr lang="id-ID" dirty="0" err="1"/>
              <a:t>suatu</a:t>
            </a:r>
            <a:r>
              <a:rPr lang="id-ID" dirty="0"/>
              <a:t> operasi seperti </a:t>
            </a:r>
            <a:r>
              <a:rPr lang="id-ID" dirty="0" err="1"/>
              <a:t>createGroup</a:t>
            </a:r>
            <a:r>
              <a:rPr lang="id-ID" dirty="0"/>
              <a:t>(), register(), </a:t>
            </a:r>
            <a:r>
              <a:rPr lang="id-ID" dirty="0" err="1"/>
              <a:t>sendChat</a:t>
            </a:r>
            <a:r>
              <a:rPr lang="id-ID" dirty="0"/>
              <a:t>(), dan lain-lain. Hanya operasi register() dan </a:t>
            </a:r>
            <a:r>
              <a:rPr lang="id-ID" dirty="0" err="1"/>
              <a:t>getChat</a:t>
            </a:r>
            <a:r>
              <a:rPr lang="id-ID" dirty="0"/>
              <a:t>() yang berbeda. Pada operasi register(), </a:t>
            </a:r>
            <a:r>
              <a:rPr lang="id-ID" dirty="0" err="1"/>
              <a:t>client</a:t>
            </a:r>
            <a:r>
              <a:rPr lang="id-ID" dirty="0"/>
              <a:t> akan membuat </a:t>
            </a:r>
            <a:r>
              <a:rPr lang="id-ID" dirty="0" err="1"/>
              <a:t>public</a:t>
            </a:r>
            <a:r>
              <a:rPr lang="id-ID" dirty="0"/>
              <a:t> dan </a:t>
            </a:r>
            <a:r>
              <a:rPr lang="id-ID" dirty="0" err="1"/>
              <a:t>private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terlebih dahulu yang kemudian </a:t>
            </a:r>
            <a:r>
              <a:rPr lang="id-ID" dirty="0" err="1"/>
              <a:t>private</a:t>
            </a:r>
            <a:r>
              <a:rPr lang="id-ID" dirty="0"/>
              <a:t> </a:t>
            </a:r>
            <a:r>
              <a:rPr lang="id-ID" dirty="0" err="1"/>
              <a:t>keynya</a:t>
            </a:r>
            <a:r>
              <a:rPr lang="id-ID" dirty="0"/>
              <a:t> disimpan pada </a:t>
            </a:r>
            <a:r>
              <a:rPr lang="id-ID" dirty="0" err="1"/>
              <a:t>file</a:t>
            </a:r>
            <a:r>
              <a:rPr lang="id-ID" dirty="0"/>
              <a:t>. Pada operasi </a:t>
            </a:r>
            <a:r>
              <a:rPr lang="id-ID" dirty="0" err="1"/>
              <a:t>getChat</a:t>
            </a:r>
            <a:r>
              <a:rPr lang="id-ID" dirty="0"/>
              <a:t>() </a:t>
            </a:r>
            <a:r>
              <a:rPr lang="id-ID" dirty="0" err="1"/>
              <a:t>client</a:t>
            </a:r>
            <a:r>
              <a:rPr lang="id-ID" dirty="0"/>
              <a:t> akan </a:t>
            </a:r>
            <a:r>
              <a:rPr lang="id-ID" dirty="0" err="1"/>
              <a:t>menenkripsi</a:t>
            </a:r>
            <a:r>
              <a:rPr lang="id-ID" dirty="0"/>
              <a:t> pesannya terlebih dahulu sebelum menampilkan ke GUI. Gambar 4 adalah Diagram </a:t>
            </a:r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Client</a:t>
            </a:r>
            <a:r>
              <a:rPr lang="id-ID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065867"/>
            <a:ext cx="5126037" cy="40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(Gambaran Global)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gambar </a:t>
            </a:r>
            <a:r>
              <a:rPr lang="id-ID" dirty="0" smtClean="0"/>
              <a:t>diagram arsitektur sebelumnya, semua </a:t>
            </a:r>
            <a:r>
              <a:rPr lang="id-ID" dirty="0"/>
              <a:t>Chat Server terhubung dengan Chat Server lainnya. </a:t>
            </a:r>
            <a:r>
              <a:rPr lang="id-ID" dirty="0" err="1"/>
              <a:t>Client</a:t>
            </a:r>
            <a:r>
              <a:rPr lang="id-ID" dirty="0"/>
              <a:t> yang terhubung dengan </a:t>
            </a:r>
            <a:r>
              <a:rPr lang="id-ID" dirty="0" err="1"/>
              <a:t>suatu</a:t>
            </a:r>
            <a:r>
              <a:rPr lang="id-ID" dirty="0"/>
              <a:t> Chat Server harus dapat berkomunikasi dengan </a:t>
            </a:r>
            <a:r>
              <a:rPr lang="id-ID" dirty="0" err="1"/>
              <a:t>Client</a:t>
            </a:r>
            <a:r>
              <a:rPr lang="id-ID" dirty="0"/>
              <a:t> yang terhubung dengan Chat </a:t>
            </a:r>
            <a:r>
              <a:rPr lang="id-ID" dirty="0" err="1"/>
              <a:t>server</a:t>
            </a:r>
            <a:r>
              <a:rPr lang="id-ID" dirty="0"/>
              <a:t> yang berbeda. Server akan memberikan saran </a:t>
            </a:r>
            <a:r>
              <a:rPr lang="id-ID" dirty="0" err="1"/>
              <a:t>server</a:t>
            </a:r>
            <a:r>
              <a:rPr lang="id-ID" dirty="0"/>
              <a:t> lain ketika kepenuhan dengan metode </a:t>
            </a:r>
            <a:r>
              <a:rPr lang="id-ID" dirty="0" err="1"/>
              <a:t>round-robin</a:t>
            </a:r>
            <a:r>
              <a:rPr lang="id-ID" dirty="0"/>
              <a:t>, yaitu dengan memberikan saran </a:t>
            </a:r>
            <a:r>
              <a:rPr lang="id-ID" dirty="0" err="1"/>
              <a:t>server</a:t>
            </a:r>
            <a:r>
              <a:rPr lang="id-ID" dirty="0"/>
              <a:t> secara berurutan hingga akhirnya kembali ke </a:t>
            </a:r>
            <a:r>
              <a:rPr lang="id-ID" dirty="0" err="1"/>
              <a:t>server</a:t>
            </a:r>
            <a:r>
              <a:rPr lang="id-ID" dirty="0"/>
              <a:t> itu sendiri jika seluruh </a:t>
            </a:r>
            <a:r>
              <a:rPr lang="id-ID" dirty="0" err="1"/>
              <a:t>server</a:t>
            </a:r>
            <a:r>
              <a:rPr lang="id-ID" dirty="0"/>
              <a:t> kepenuhan</a:t>
            </a:r>
            <a:r>
              <a:rPr lang="id-ID" dirty="0" smtClean="0"/>
              <a:t>. Setiap </a:t>
            </a:r>
            <a:r>
              <a:rPr lang="id-ID" dirty="0" err="1" smtClean="0"/>
              <a:t>server</a:t>
            </a:r>
            <a:r>
              <a:rPr lang="id-ID" dirty="0" smtClean="0"/>
              <a:t> memiliki </a:t>
            </a:r>
            <a:r>
              <a:rPr lang="id-ID" dirty="0" err="1" smtClean="0"/>
              <a:t>databasenya</a:t>
            </a:r>
            <a:r>
              <a:rPr lang="id-ID" dirty="0" smtClean="0"/>
              <a:t> masing-masing dan harus memiliki isi yang sama untuk setiap </a:t>
            </a:r>
            <a:r>
              <a:rPr lang="id-ID" dirty="0" err="1" smtClean="0"/>
              <a:t>servernya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97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Rancangan </a:t>
            </a:r>
            <a:r>
              <a:rPr lang="id-ID" b="1" dirty="0" err="1" smtClean="0"/>
              <a:t>lainnnya</a:t>
            </a:r>
            <a:r>
              <a:rPr lang="id-ID" b="1" dirty="0" smtClean="0"/>
              <a:t> (</a:t>
            </a:r>
            <a:r>
              <a:rPr lang="id-ID" b="1" dirty="0" err="1" smtClean="0"/>
              <a:t>Database</a:t>
            </a:r>
            <a:r>
              <a:rPr lang="id-ID" b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Pada setiap Chat Server memiliki </a:t>
            </a:r>
            <a:r>
              <a:rPr lang="id-ID" sz="2400" dirty="0" err="1"/>
              <a:t>databasenya</a:t>
            </a:r>
            <a:r>
              <a:rPr lang="id-ID" sz="2400" dirty="0"/>
              <a:t> masing-masing. </a:t>
            </a:r>
            <a:endParaRPr lang="id-ID" sz="2400" dirty="0" smtClean="0"/>
          </a:p>
          <a:p>
            <a:r>
              <a:rPr lang="id-ID" sz="2400" dirty="0" smtClean="0"/>
              <a:t>Setiap </a:t>
            </a:r>
            <a:r>
              <a:rPr lang="id-ID" sz="2400" dirty="0" err="1"/>
              <a:t>database</a:t>
            </a:r>
            <a:r>
              <a:rPr lang="id-ID" sz="2400" dirty="0"/>
              <a:t> harus memiliki data yang sama satu sama lain. </a:t>
            </a:r>
            <a:endParaRPr lang="id-ID" sz="2400" dirty="0" smtClean="0"/>
          </a:p>
          <a:p>
            <a:r>
              <a:rPr lang="id-ID" sz="2400" dirty="0" smtClean="0"/>
              <a:t>Setiap </a:t>
            </a:r>
            <a:r>
              <a:rPr lang="id-ID" sz="2400" dirty="0"/>
              <a:t>kali ada perubahan </a:t>
            </a:r>
            <a:r>
              <a:rPr lang="id-ID" sz="2400" dirty="0" smtClean="0"/>
              <a:t>data </a:t>
            </a:r>
            <a:r>
              <a:rPr lang="id-ID" sz="2400" dirty="0"/>
              <a:t>akan selalu </a:t>
            </a:r>
            <a:r>
              <a:rPr lang="id-ID" sz="2400" dirty="0" err="1"/>
              <a:t>dipropagasikan</a:t>
            </a:r>
            <a:r>
              <a:rPr lang="id-ID" sz="2400" dirty="0"/>
              <a:t> kepada </a:t>
            </a:r>
            <a:r>
              <a:rPr lang="id-ID" sz="2400" dirty="0" err="1"/>
              <a:t>server</a:t>
            </a:r>
            <a:r>
              <a:rPr lang="id-ID" sz="2400" dirty="0"/>
              <a:t> lain</a:t>
            </a:r>
            <a:r>
              <a:rPr lang="id-ID" sz="2400" dirty="0" smtClean="0"/>
              <a:t>.</a:t>
            </a:r>
          </a:p>
          <a:p>
            <a:r>
              <a:rPr lang="id-ID" sz="2400" dirty="0" smtClean="0"/>
              <a:t>Untuk menggambarkan desain </a:t>
            </a:r>
            <a:r>
              <a:rPr lang="id-ID" sz="2400" dirty="0" err="1" smtClean="0"/>
              <a:t>databasenya</a:t>
            </a:r>
            <a:r>
              <a:rPr lang="id-ID" sz="2400" dirty="0" smtClean="0"/>
              <a:t>, kita menggunakan diagram ERD.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0270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ERD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95" y="173566"/>
            <a:ext cx="7468505" cy="6545625"/>
          </a:xfrm>
        </p:spPr>
      </p:pic>
    </p:spTree>
    <p:extLst>
      <p:ext uri="{BB962C8B-B14F-4D97-AF65-F5344CB8AC3E}">
        <p14:creationId xmlns:p14="http://schemas.microsoft.com/office/powerpoint/2010/main" val="326775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</a:t>
            </a:r>
            <a:r>
              <a:rPr lang="id-ID" dirty="0" err="1" smtClean="0"/>
              <a:t>User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id</a:t>
            </a:r>
            <a:r>
              <a:rPr lang="id-ID" dirty="0"/>
              <a:t> berfungsi sebagai identitas unik dari </a:t>
            </a:r>
            <a:r>
              <a:rPr lang="id-ID" dirty="0" err="1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name</a:t>
            </a:r>
            <a:r>
              <a:rPr lang="id-ID" dirty="0"/>
              <a:t> berisi nama dari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ip_address</a:t>
            </a:r>
            <a:r>
              <a:rPr lang="id-ID" dirty="0"/>
              <a:t> berisi alamat IP dari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id_server</a:t>
            </a:r>
            <a:r>
              <a:rPr lang="id-ID" dirty="0" smtClean="0"/>
              <a:t> berfungsi sebagai </a:t>
            </a:r>
            <a:r>
              <a:rPr lang="id-ID" dirty="0" err="1" smtClean="0"/>
              <a:t>foreign</a:t>
            </a:r>
            <a:r>
              <a:rPr lang="id-ID" dirty="0" smtClean="0"/>
              <a:t> </a:t>
            </a:r>
            <a:r>
              <a:rPr lang="id-ID" dirty="0" err="1" smtClean="0"/>
              <a:t>key</a:t>
            </a:r>
            <a:r>
              <a:rPr lang="id-ID" dirty="0" smtClean="0"/>
              <a:t> pada tabel </a:t>
            </a:r>
            <a:r>
              <a:rPr lang="id-ID" dirty="0" err="1" smtClean="0"/>
              <a:t>server</a:t>
            </a:r>
            <a:r>
              <a:rPr lang="id-ID" dirty="0" smtClean="0"/>
              <a:t>. </a:t>
            </a:r>
            <a:r>
              <a:rPr lang="id-ID" dirty="0" err="1" smtClean="0"/>
              <a:t>Field</a:t>
            </a:r>
            <a:r>
              <a:rPr lang="id-ID" dirty="0" smtClean="0"/>
              <a:t> ini mendefinisikan ke </a:t>
            </a:r>
            <a:r>
              <a:rPr lang="id-ID" dirty="0" err="1" smtClean="0"/>
              <a:t>server</a:t>
            </a:r>
            <a:r>
              <a:rPr lang="id-ID" dirty="0" smtClean="0"/>
              <a:t> </a:t>
            </a:r>
            <a:r>
              <a:rPr lang="id-ID" dirty="0" err="1" smtClean="0"/>
              <a:t>manakan</a:t>
            </a:r>
            <a:r>
              <a:rPr lang="id-ID" dirty="0" smtClean="0"/>
              <a:t> terakhir </a:t>
            </a:r>
            <a:r>
              <a:rPr lang="id-ID" dirty="0" err="1" smtClean="0"/>
              <a:t>client</a:t>
            </a:r>
            <a:r>
              <a:rPr lang="id-ID" dirty="0" smtClean="0"/>
              <a:t> terhubung.</a:t>
            </a:r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password</a:t>
            </a:r>
            <a:r>
              <a:rPr lang="id-ID" dirty="0"/>
              <a:t> berisi </a:t>
            </a:r>
            <a:r>
              <a:rPr lang="id-ID" dirty="0" err="1"/>
              <a:t>password</a:t>
            </a:r>
            <a:r>
              <a:rPr lang="id-ID" dirty="0"/>
              <a:t> yang digunakan </a:t>
            </a:r>
            <a:r>
              <a:rPr lang="id-ID" dirty="0" err="1"/>
              <a:t>user</a:t>
            </a:r>
            <a:r>
              <a:rPr lang="id-ID" dirty="0"/>
              <a:t> untuk melakukan </a:t>
            </a:r>
            <a:r>
              <a:rPr lang="id-ID" dirty="0" err="1"/>
              <a:t>login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/>
              <a:t>status berisi penanda apakah </a:t>
            </a:r>
            <a:r>
              <a:rPr lang="id-ID" dirty="0" err="1"/>
              <a:t>user</a:t>
            </a:r>
            <a:r>
              <a:rPr lang="id-ID" dirty="0"/>
              <a:t> sedang </a:t>
            </a:r>
            <a:r>
              <a:rPr lang="id-ID" dirty="0" err="1"/>
              <a:t>online</a:t>
            </a:r>
            <a:r>
              <a:rPr lang="id-ID" dirty="0"/>
              <a:t> atau tidak. </a:t>
            </a:r>
            <a:endParaRPr lang="id-ID" dirty="0" smtClean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public_key</a:t>
            </a:r>
            <a:r>
              <a:rPr lang="id-ID" dirty="0"/>
              <a:t> berisi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milik </a:t>
            </a:r>
            <a:r>
              <a:rPr lang="id-ID" dirty="0" err="1"/>
              <a:t>user</a:t>
            </a:r>
            <a:r>
              <a:rPr lang="id-ID" dirty="0"/>
              <a:t> yang nantinya digunakan untuk </a:t>
            </a:r>
            <a:r>
              <a:rPr lang="id-ID" dirty="0" err="1"/>
              <a:t>mengenkripsi</a:t>
            </a:r>
            <a:r>
              <a:rPr lang="id-ID" dirty="0"/>
              <a:t> </a:t>
            </a:r>
            <a:r>
              <a:rPr lang="id-ID" dirty="0" err="1" smtClean="0"/>
              <a:t>message</a:t>
            </a:r>
            <a:r>
              <a:rPr lang="id-ID" dirty="0" smtClean="0"/>
              <a:t> jika </a:t>
            </a:r>
            <a:r>
              <a:rPr lang="id-ID" dirty="0" err="1" smtClean="0"/>
              <a:t>message</a:t>
            </a:r>
            <a:r>
              <a:rPr lang="id-ID" dirty="0" smtClean="0"/>
              <a:t> yang dikirim </a:t>
            </a:r>
            <a:r>
              <a:rPr lang="id-ID" dirty="0" err="1" smtClean="0"/>
              <a:t>kan</a:t>
            </a:r>
            <a:r>
              <a:rPr lang="id-ID" dirty="0" smtClean="0"/>
              <a:t> ditujukan kepada </a:t>
            </a:r>
            <a:r>
              <a:rPr lang="id-ID" dirty="0" err="1" smtClean="0"/>
              <a:t>user</a:t>
            </a:r>
            <a:r>
              <a:rPr lang="id-ID" dirty="0" smtClean="0"/>
              <a:t>, dan </a:t>
            </a:r>
            <a:r>
              <a:rPr lang="id-ID" dirty="0" err="1" smtClean="0"/>
              <a:t>mengdekripsi</a:t>
            </a:r>
            <a:r>
              <a:rPr lang="id-ID" dirty="0" smtClean="0"/>
              <a:t> </a:t>
            </a:r>
            <a:r>
              <a:rPr lang="id-ID" dirty="0" err="1" smtClean="0"/>
              <a:t>message</a:t>
            </a:r>
            <a:r>
              <a:rPr lang="id-ID" dirty="0" smtClean="0"/>
              <a:t> jika </a:t>
            </a:r>
            <a:r>
              <a:rPr lang="id-ID" dirty="0" err="1" smtClean="0"/>
              <a:t>message</a:t>
            </a:r>
            <a:r>
              <a:rPr lang="id-ID" dirty="0" smtClean="0"/>
              <a:t> merupakan </a:t>
            </a:r>
            <a:r>
              <a:rPr lang="id-ID" dirty="0" err="1" smtClean="0"/>
              <a:t>broadcast</a:t>
            </a:r>
            <a:r>
              <a:rPr lang="id-ID" dirty="0" smtClean="0"/>
              <a:t> dari pengirim.</a:t>
            </a:r>
          </a:p>
          <a:p>
            <a:r>
              <a:rPr lang="id-ID" dirty="0" err="1" smtClean="0"/>
              <a:t>User</a:t>
            </a:r>
            <a:r>
              <a:rPr lang="id-ID" dirty="0" smtClean="0"/>
              <a:t> </a:t>
            </a:r>
            <a:r>
              <a:rPr lang="id-ID" dirty="0"/>
              <a:t>dapat memiliki banyak </a:t>
            </a:r>
            <a:r>
              <a:rPr lang="id-ID" dirty="0" smtClean="0"/>
              <a:t>Group.</a:t>
            </a:r>
          </a:p>
          <a:p>
            <a:r>
              <a:rPr lang="id-ID" dirty="0" smtClean="0"/>
              <a:t>Tabel ini dapat memiliki banyak </a:t>
            </a:r>
            <a:r>
              <a:rPr lang="id-ID" dirty="0" err="1" smtClean="0"/>
              <a:t>chat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6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Tabel </a:t>
            </a:r>
            <a:r>
              <a:rPr lang="id-ID" dirty="0" err="1" smtClean="0"/>
              <a:t>server</a:t>
            </a:r>
            <a:r>
              <a:rPr lang="id-ID" dirty="0" smtClean="0"/>
              <a:t> ini akan digunakan untuk konfigurasi awal </a:t>
            </a:r>
            <a:r>
              <a:rPr lang="id-ID" dirty="0" err="1" smtClean="0"/>
              <a:t>server</a:t>
            </a:r>
            <a:r>
              <a:rPr lang="id-ID" dirty="0" smtClean="0"/>
              <a:t> dalam membuat koneksi(</a:t>
            </a:r>
            <a:r>
              <a:rPr lang="id-ID" dirty="0" err="1" smtClean="0"/>
              <a:t>socket</a:t>
            </a:r>
            <a:r>
              <a:rPr lang="id-ID" dirty="0" smtClean="0"/>
              <a:t>) dengan </a:t>
            </a:r>
            <a:r>
              <a:rPr lang="id-ID" dirty="0" err="1" smtClean="0"/>
              <a:t>server</a:t>
            </a:r>
            <a:r>
              <a:rPr lang="id-ID" dirty="0" smtClean="0"/>
              <a:t> lain.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</a:t>
            </a:r>
            <a:r>
              <a:rPr lang="id-ID" dirty="0" smtClean="0"/>
              <a:t> berfungsi sebagai identitas 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ip_address</a:t>
            </a:r>
            <a:r>
              <a:rPr lang="id-ID" dirty="0"/>
              <a:t> berisi alamat IP 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 smtClean="0"/>
              <a:t>port</a:t>
            </a:r>
            <a:r>
              <a:rPr lang="id-ID" dirty="0" smtClean="0"/>
              <a:t> berisi </a:t>
            </a:r>
            <a:r>
              <a:rPr lang="id-ID" dirty="0"/>
              <a:t>alamat </a:t>
            </a:r>
            <a:r>
              <a:rPr lang="id-ID" dirty="0" err="1" smtClean="0"/>
              <a:t>port</a:t>
            </a:r>
            <a:r>
              <a:rPr lang="id-ID" dirty="0" smtClean="0"/>
              <a:t> </a:t>
            </a:r>
            <a:r>
              <a:rPr lang="id-ID" dirty="0"/>
              <a:t>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status berisi dengan status </a:t>
            </a:r>
            <a:r>
              <a:rPr lang="id-ID" dirty="0" err="1" smtClean="0"/>
              <a:t>server</a:t>
            </a:r>
            <a:r>
              <a:rPr lang="id-ID" dirty="0" smtClean="0"/>
              <a:t> apakah </a:t>
            </a:r>
            <a:r>
              <a:rPr lang="id-ID" dirty="0" err="1" smtClean="0"/>
              <a:t>offline</a:t>
            </a:r>
            <a:r>
              <a:rPr lang="id-ID" dirty="0" smtClean="0"/>
              <a:t> ataukah </a:t>
            </a:r>
            <a:r>
              <a:rPr lang="id-ID" dirty="0" err="1" smtClean="0"/>
              <a:t>online</a:t>
            </a:r>
            <a:r>
              <a:rPr lang="id-ID" dirty="0"/>
              <a:t>.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0388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Tabel Chat dan </a:t>
            </a:r>
            <a:r>
              <a:rPr lang="id-ID" dirty="0" err="1"/>
              <a:t>Group_Chat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id_sender</a:t>
            </a:r>
            <a:r>
              <a:rPr lang="id-ID" dirty="0"/>
              <a:t> berisi </a:t>
            </a:r>
            <a:r>
              <a:rPr lang="id-ID" dirty="0" err="1"/>
              <a:t>id</a:t>
            </a:r>
            <a:r>
              <a:rPr lang="id-ID" dirty="0"/>
              <a:t> dari pengirim pesan sedangkan </a:t>
            </a:r>
            <a:r>
              <a:rPr lang="id-ID" dirty="0" err="1"/>
              <a:t>id_receiver</a:t>
            </a:r>
            <a:r>
              <a:rPr lang="id-ID" dirty="0"/>
              <a:t> berisi </a:t>
            </a:r>
            <a:r>
              <a:rPr lang="id-ID" dirty="0" err="1"/>
              <a:t>id</a:t>
            </a:r>
            <a:r>
              <a:rPr lang="id-ID" dirty="0"/>
              <a:t> dari penerima pesan. </a:t>
            </a:r>
            <a:endParaRPr lang="id-ID" dirty="0" smtClean="0"/>
          </a:p>
          <a:p>
            <a:r>
              <a:rPr lang="id-ID" dirty="0" smtClean="0"/>
              <a:t>Pada </a:t>
            </a:r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id_receiver</a:t>
            </a:r>
            <a:r>
              <a:rPr lang="id-ID" dirty="0" smtClean="0"/>
              <a:t> di tabel Chat, dapat juga didefinisikan dengan </a:t>
            </a:r>
            <a:r>
              <a:rPr lang="id-ID" dirty="0" err="1" smtClean="0"/>
              <a:t>id</a:t>
            </a:r>
            <a:r>
              <a:rPr lang="id-ID" dirty="0" smtClean="0"/>
              <a:t> </a:t>
            </a:r>
            <a:r>
              <a:rPr lang="id-ID" dirty="0" err="1" smtClean="0"/>
              <a:t>broadcast</a:t>
            </a:r>
            <a:r>
              <a:rPr lang="id-ID" dirty="0" smtClean="0"/>
              <a:t>. </a:t>
            </a:r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timestamp</a:t>
            </a:r>
            <a:r>
              <a:rPr lang="id-ID" dirty="0"/>
              <a:t> berisi waktu pesan dikirim. </a:t>
            </a:r>
            <a:endParaRPr lang="id-ID" dirty="0" smtClean="0"/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chat_message</a:t>
            </a:r>
            <a:r>
              <a:rPr lang="id-ID" dirty="0"/>
              <a:t> berisi isi pesan yang dikirimkan</a:t>
            </a:r>
            <a:r>
              <a:rPr lang="id-ID" dirty="0" smtClean="0"/>
              <a:t>.</a:t>
            </a:r>
          </a:p>
          <a:p>
            <a:r>
              <a:rPr lang="id-ID" dirty="0"/>
              <a:t>Tabel </a:t>
            </a:r>
            <a:r>
              <a:rPr lang="id-ID" dirty="0" err="1" smtClean="0"/>
              <a:t>chat</a:t>
            </a:r>
            <a:r>
              <a:rPr lang="id-ID" dirty="0" smtClean="0"/>
              <a:t> akan </a:t>
            </a:r>
            <a:r>
              <a:rPr lang="id-ID" dirty="0"/>
              <a:t>dimiliki oleh 1 orang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/>
              <a:t>Tabel </a:t>
            </a:r>
            <a:r>
              <a:rPr lang="id-ID" dirty="0" err="1" smtClean="0"/>
              <a:t>group</a:t>
            </a:r>
            <a:r>
              <a:rPr lang="id-ID" dirty="0" smtClean="0"/>
              <a:t> </a:t>
            </a:r>
            <a:r>
              <a:rPr lang="id-ID" dirty="0"/>
              <a:t>akan dimiliki oleh 1 orang </a:t>
            </a:r>
            <a:r>
              <a:rPr lang="id-ID" dirty="0" err="1" smtClean="0"/>
              <a:t>group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601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(Gambaran Global)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gambar </a:t>
            </a:r>
            <a:r>
              <a:rPr lang="id-ID" dirty="0" smtClean="0"/>
              <a:t>diagram arsitektur sebelumnya, semua </a:t>
            </a:r>
            <a:r>
              <a:rPr lang="id-ID" dirty="0"/>
              <a:t>Chat Server terhubung dengan Chat Server lainnya. </a:t>
            </a:r>
            <a:r>
              <a:rPr lang="id-ID" dirty="0" err="1"/>
              <a:t>Client</a:t>
            </a:r>
            <a:r>
              <a:rPr lang="id-ID" dirty="0"/>
              <a:t> yang terhubung dengan </a:t>
            </a:r>
            <a:r>
              <a:rPr lang="id-ID" dirty="0" err="1"/>
              <a:t>suatu</a:t>
            </a:r>
            <a:r>
              <a:rPr lang="id-ID" dirty="0"/>
              <a:t> Chat Server harus dapat berkomunikasi dengan </a:t>
            </a:r>
            <a:r>
              <a:rPr lang="id-ID" dirty="0" err="1"/>
              <a:t>Client</a:t>
            </a:r>
            <a:r>
              <a:rPr lang="id-ID" dirty="0"/>
              <a:t> yang terhubung dengan Chat </a:t>
            </a:r>
            <a:r>
              <a:rPr lang="id-ID" dirty="0" err="1"/>
              <a:t>server</a:t>
            </a:r>
            <a:r>
              <a:rPr lang="id-ID" dirty="0"/>
              <a:t> yang berbeda. Server akan memberikan saran </a:t>
            </a:r>
            <a:r>
              <a:rPr lang="id-ID" dirty="0" err="1"/>
              <a:t>server</a:t>
            </a:r>
            <a:r>
              <a:rPr lang="id-ID" dirty="0"/>
              <a:t> lain ketika kepenuhan dengan metode </a:t>
            </a:r>
            <a:r>
              <a:rPr lang="id-ID" dirty="0" err="1"/>
              <a:t>round-robin</a:t>
            </a:r>
            <a:r>
              <a:rPr lang="id-ID" dirty="0"/>
              <a:t>, yaitu dengan memberikan saran </a:t>
            </a:r>
            <a:r>
              <a:rPr lang="id-ID" dirty="0" err="1"/>
              <a:t>server</a:t>
            </a:r>
            <a:r>
              <a:rPr lang="id-ID" dirty="0"/>
              <a:t> secara berurutan hingga akhirnya kembali ke </a:t>
            </a:r>
            <a:r>
              <a:rPr lang="id-ID" dirty="0" err="1"/>
              <a:t>server</a:t>
            </a:r>
            <a:r>
              <a:rPr lang="id-ID" dirty="0"/>
              <a:t> itu sendiri jika seluruh </a:t>
            </a:r>
            <a:r>
              <a:rPr lang="id-ID" dirty="0" err="1"/>
              <a:t>server</a:t>
            </a:r>
            <a:r>
              <a:rPr lang="id-ID" dirty="0"/>
              <a:t> kepenuhan</a:t>
            </a:r>
            <a:r>
              <a:rPr lang="id-ID" dirty="0" smtClean="0"/>
              <a:t>. Setiap </a:t>
            </a:r>
            <a:r>
              <a:rPr lang="id-ID" dirty="0" err="1" smtClean="0"/>
              <a:t>server</a:t>
            </a:r>
            <a:r>
              <a:rPr lang="id-ID" dirty="0" smtClean="0"/>
              <a:t> memiliki </a:t>
            </a:r>
            <a:r>
              <a:rPr lang="id-ID" dirty="0" err="1" smtClean="0"/>
              <a:t>databasenya</a:t>
            </a:r>
            <a:r>
              <a:rPr lang="id-ID" dirty="0" smtClean="0"/>
              <a:t> masing-masing dan harus memiliki isi yang sama untuk setiap </a:t>
            </a:r>
            <a:r>
              <a:rPr lang="id-ID" dirty="0" err="1" smtClean="0"/>
              <a:t>servernya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39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</a:t>
            </a:r>
            <a:r>
              <a:rPr lang="id-ID" dirty="0" err="1" smtClean="0"/>
              <a:t>group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</a:t>
            </a:r>
            <a:r>
              <a:rPr lang="id-ID" dirty="0" smtClean="0"/>
              <a:t> berisi identitas unik dari grup dan </a:t>
            </a:r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name</a:t>
            </a:r>
            <a:r>
              <a:rPr lang="id-ID" dirty="0" smtClean="0"/>
              <a:t> berisi nama grup.</a:t>
            </a:r>
          </a:p>
          <a:p>
            <a:r>
              <a:rPr lang="id-ID" dirty="0"/>
              <a:t>Tabel </a:t>
            </a:r>
            <a:r>
              <a:rPr lang="id-ID" dirty="0" err="1"/>
              <a:t>user</a:t>
            </a:r>
            <a:r>
              <a:rPr lang="id-ID" dirty="0"/>
              <a:t> dan grup akan diiris untuk mengetahui seorang </a:t>
            </a:r>
            <a:r>
              <a:rPr lang="id-ID" dirty="0" err="1"/>
              <a:t>user</a:t>
            </a:r>
            <a:r>
              <a:rPr lang="id-ID" dirty="0"/>
              <a:t> masuk grup mana, dan nantinya memiliki </a:t>
            </a:r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public_group_key</a:t>
            </a:r>
            <a:r>
              <a:rPr lang="id-ID" dirty="0"/>
              <a:t> yang akan digunakan untuk </a:t>
            </a:r>
            <a:r>
              <a:rPr lang="id-ID" dirty="0" smtClean="0"/>
              <a:t>deskripsi pesan.</a:t>
            </a:r>
          </a:p>
          <a:p>
            <a:r>
              <a:rPr lang="id-ID" dirty="0" smtClean="0"/>
              <a:t>Group </a:t>
            </a:r>
            <a:r>
              <a:rPr lang="id-ID" dirty="0"/>
              <a:t>dapat memiliki banyak anggota </a:t>
            </a:r>
            <a:r>
              <a:rPr lang="id-ID" dirty="0" err="1"/>
              <a:t>user</a:t>
            </a:r>
            <a:r>
              <a:rPr lang="id-ID" dirty="0"/>
              <a:t>.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7535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Arsitektur sistem (Protokol komunikasi)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Data yang akan dikirimkan akan berupa </a:t>
            </a:r>
            <a:r>
              <a:rPr lang="id-ID" sz="2800" dirty="0" err="1"/>
              <a:t>string</a:t>
            </a:r>
            <a:r>
              <a:rPr lang="id-ID" sz="2800" dirty="0"/>
              <a:t>. </a:t>
            </a:r>
            <a:r>
              <a:rPr lang="id-ID" sz="2800" dirty="0" err="1"/>
              <a:t>String</a:t>
            </a:r>
            <a:r>
              <a:rPr lang="id-ID" sz="2800" dirty="0"/>
              <a:t> tersebut akan memiliki karakter </a:t>
            </a:r>
            <a:r>
              <a:rPr lang="id-ID" sz="2800" dirty="0" err="1"/>
              <a:t>semicolon</a:t>
            </a:r>
            <a:r>
              <a:rPr lang="id-ID" sz="2800" dirty="0"/>
              <a:t>(;) sebagai </a:t>
            </a:r>
            <a:r>
              <a:rPr lang="id-ID" sz="2800" dirty="0" err="1"/>
              <a:t>separator</a:t>
            </a:r>
            <a:r>
              <a:rPr lang="id-ID" sz="2800" dirty="0"/>
              <a:t>. </a:t>
            </a:r>
            <a:r>
              <a:rPr lang="id-ID" sz="2800" dirty="0" err="1"/>
              <a:t>String</a:t>
            </a:r>
            <a:r>
              <a:rPr lang="id-ID" sz="2800" dirty="0"/>
              <a:t> data tersebut akan berformat sebagai berikut:</a:t>
            </a:r>
          </a:p>
          <a:p>
            <a:r>
              <a:rPr lang="id-ID" sz="2800" dirty="0"/>
              <a:t>{</a:t>
            </a:r>
            <a:r>
              <a:rPr lang="id-ID" sz="2800" dirty="0" err="1"/>
              <a:t>command</a:t>
            </a:r>
            <a:r>
              <a:rPr lang="id-ID" sz="2800" dirty="0"/>
              <a:t>};{</a:t>
            </a:r>
            <a:r>
              <a:rPr lang="id-ID" sz="2800" dirty="0" err="1"/>
              <a:t>server_load</a:t>
            </a:r>
            <a:r>
              <a:rPr lang="id-ID" sz="2800" dirty="0"/>
              <a:t>};{</a:t>
            </a:r>
            <a:r>
              <a:rPr lang="id-ID" sz="2800" dirty="0" err="1"/>
              <a:t>source_type</a:t>
            </a:r>
            <a:r>
              <a:rPr lang="id-ID" sz="2800" dirty="0"/>
              <a:t>};{</a:t>
            </a:r>
            <a:r>
              <a:rPr lang="id-ID" sz="2800" dirty="0" err="1"/>
              <a:t>body_data</a:t>
            </a:r>
            <a:r>
              <a:rPr lang="id-ID" sz="2800" dirty="0" smtClean="0"/>
              <a:t>}</a:t>
            </a:r>
          </a:p>
          <a:p>
            <a:r>
              <a:rPr lang="id-ID" sz="2800" dirty="0"/>
              <a:t>Bagian-bagian tersebut </a:t>
            </a:r>
            <a:r>
              <a:rPr lang="id-ID" sz="2800" dirty="0" smtClean="0"/>
              <a:t>akan dijelaskan pada </a:t>
            </a:r>
            <a:r>
              <a:rPr lang="id-ID" sz="2800" dirty="0" err="1" smtClean="0"/>
              <a:t>slide</a:t>
            </a:r>
            <a:r>
              <a:rPr lang="id-ID" sz="2800" dirty="0" smtClean="0"/>
              <a:t> berikutnya.</a:t>
            </a:r>
            <a:endParaRPr lang="id-ID" sz="2800" dirty="0"/>
          </a:p>
          <a:p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3357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/>
              <a:t>{</a:t>
            </a:r>
            <a:r>
              <a:rPr lang="id-ID" sz="2800" dirty="0" err="1"/>
              <a:t>command</a:t>
            </a:r>
            <a:r>
              <a:rPr lang="id-ID" sz="2800" dirty="0"/>
              <a:t>} akan mendefinisikan jenis perintah apa yang di minta </a:t>
            </a:r>
            <a:r>
              <a:rPr lang="id-ID" sz="2800" dirty="0" err="1"/>
              <a:t>client</a:t>
            </a:r>
            <a:r>
              <a:rPr lang="id-ID" sz="2800" dirty="0"/>
              <a:t>. Perintah-perintah yang dimaksud adalah seperti </a:t>
            </a:r>
            <a:r>
              <a:rPr lang="id-ID" sz="2800" dirty="0" err="1"/>
              <a:t>chatSend</a:t>
            </a:r>
            <a:r>
              <a:rPr lang="id-ID" sz="2800" dirty="0"/>
              <a:t>, register, </a:t>
            </a:r>
            <a:r>
              <a:rPr lang="id-ID" sz="2800" dirty="0" err="1"/>
              <a:t>createGroup</a:t>
            </a:r>
            <a:r>
              <a:rPr lang="id-ID" sz="2800" dirty="0"/>
              <a:t>, dan lain-lain. Command ini akan direpresentasikan dengan </a:t>
            </a:r>
            <a:r>
              <a:rPr lang="id-ID" sz="2800" dirty="0" smtClean="0"/>
              <a:t>String. </a:t>
            </a:r>
            <a:r>
              <a:rPr lang="id-ID" sz="2800" dirty="0"/>
              <a:t>Misalkan chatSend direpresentasikan dengan </a:t>
            </a:r>
            <a:r>
              <a:rPr lang="id-ID" sz="2800" dirty="0" smtClean="0"/>
              <a:t>chatSend, </a:t>
            </a:r>
            <a:r>
              <a:rPr lang="id-ID" sz="2800" dirty="0"/>
              <a:t>dan register direpresentasikan dengan </a:t>
            </a:r>
            <a:r>
              <a:rPr lang="id-ID" sz="2800" dirty="0" smtClean="0"/>
              <a:t>register, </a:t>
            </a:r>
            <a:r>
              <a:rPr lang="id-ID" sz="2800" dirty="0"/>
              <a:t>dan lain-lain. 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2771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/>
              <a:t>{</a:t>
            </a:r>
            <a:r>
              <a:rPr lang="id-ID" sz="2800" dirty="0" err="1"/>
              <a:t>server_load</a:t>
            </a:r>
            <a:r>
              <a:rPr lang="id-ID" sz="2800" dirty="0" smtClean="0"/>
              <a:t>} Bagian ini akan mendefinisikan seberapa besar </a:t>
            </a:r>
            <a:r>
              <a:rPr lang="id-ID" sz="2800" dirty="0" err="1" smtClean="0"/>
              <a:t>server</a:t>
            </a:r>
            <a:r>
              <a:rPr lang="id-ID" sz="2800" dirty="0" smtClean="0"/>
              <a:t> pengirim sedang memproses.</a:t>
            </a:r>
          </a:p>
          <a:p>
            <a:r>
              <a:rPr lang="id-ID" sz="2800" dirty="0"/>
              <a:t>{</a:t>
            </a:r>
            <a:r>
              <a:rPr lang="id-ID" sz="2800" dirty="0" err="1"/>
              <a:t>source_type</a:t>
            </a:r>
            <a:r>
              <a:rPr lang="id-ID" sz="2800" dirty="0"/>
              <a:t>} akan mendefinisikan sumber paket itu dikirimkan. Sumber-sumber yang dimaksud adalah sumber dari </a:t>
            </a:r>
            <a:r>
              <a:rPr lang="id-ID" sz="2800" dirty="0" err="1"/>
              <a:t>client</a:t>
            </a:r>
            <a:r>
              <a:rPr lang="id-ID" sz="2800" dirty="0"/>
              <a:t> atau dari </a:t>
            </a:r>
            <a:r>
              <a:rPr lang="id-ID" sz="2800" dirty="0" err="1"/>
              <a:t>server</a:t>
            </a:r>
            <a:r>
              <a:rPr lang="id-ID" sz="2800" dirty="0"/>
              <a:t>. Seperti pada bagian {command}, bagian ini juga akan direpresentasikan dengan </a:t>
            </a:r>
            <a:r>
              <a:rPr lang="id-ID" sz="2800" dirty="0" smtClean="0"/>
              <a:t>String.</a:t>
            </a:r>
            <a:endParaRPr lang="id-ID" sz="2800" dirty="0"/>
          </a:p>
          <a:p>
            <a:pPr lvl="0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1811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 smtClean="0"/>
              <a:t>{</a:t>
            </a:r>
            <a:r>
              <a:rPr lang="id-ID" sz="2800" dirty="0" err="1" smtClean="0"/>
              <a:t>body_data</a:t>
            </a:r>
            <a:r>
              <a:rPr lang="id-ID" sz="2800" dirty="0"/>
              <a:t>} akan mendefinisikan data-data yang dikirimkan. Data yang dikirimkan akan bervariasi, bergantung pada jenis perintah. Format data ini menggunakan </a:t>
            </a:r>
            <a:r>
              <a:rPr lang="id-ID" sz="2800" dirty="0" err="1"/>
              <a:t>String</a:t>
            </a:r>
            <a:r>
              <a:rPr lang="id-ID" sz="2800" dirty="0"/>
              <a:t> mirip seperti format paket, yaitu dengan menggunakan </a:t>
            </a:r>
            <a:r>
              <a:rPr lang="id-ID" sz="2800" dirty="0" err="1"/>
              <a:t>semicolon</a:t>
            </a:r>
            <a:r>
              <a:rPr lang="id-ID" sz="2800" dirty="0"/>
              <a:t>(;) sebagai </a:t>
            </a:r>
            <a:r>
              <a:rPr lang="id-ID" sz="2800" dirty="0" err="1"/>
              <a:t>separator</a:t>
            </a:r>
            <a:r>
              <a:rPr lang="id-ID" sz="2800" dirty="0"/>
              <a:t>. </a:t>
            </a:r>
            <a:r>
              <a:rPr lang="id-ID" sz="2800" dirty="0" smtClean="0"/>
              <a:t>Pada </a:t>
            </a:r>
            <a:r>
              <a:rPr lang="id-ID" sz="2800" dirty="0" err="1" smtClean="0"/>
              <a:t>slide</a:t>
            </a:r>
            <a:r>
              <a:rPr lang="id-ID" sz="2800" dirty="0" smtClean="0"/>
              <a:t> selanjutnya akan lebih dijelaskan format dari bagian ini.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4368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1400" dirty="0" err="1"/>
              <a:t>ChatSend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type_chat</a:t>
            </a:r>
            <a:r>
              <a:rPr lang="id-ID" dirty="0"/>
              <a:t>};{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id_penerima</a:t>
            </a:r>
            <a:r>
              <a:rPr lang="id-ID" dirty="0"/>
              <a:t>};{</a:t>
            </a:r>
            <a:r>
              <a:rPr lang="id-ID" dirty="0" err="1"/>
              <a:t>group_public_key</a:t>
            </a:r>
            <a:r>
              <a:rPr lang="id-ID" dirty="0"/>
              <a:t>};{</a:t>
            </a:r>
            <a:r>
              <a:rPr lang="id-ID" dirty="0" err="1"/>
              <a:t>chat</a:t>
            </a:r>
            <a:r>
              <a:rPr lang="id-ID" dirty="0" smtClean="0"/>
              <a:t>};{</a:t>
            </a:r>
            <a:r>
              <a:rPr lang="id-ID" dirty="0" err="1" smtClean="0"/>
              <a:t>timestamp</a:t>
            </a:r>
            <a:r>
              <a:rPr lang="id-ID" dirty="0" smtClean="0"/>
              <a:t>}</a:t>
            </a:r>
            <a:endParaRPr lang="id-ID" dirty="0"/>
          </a:p>
          <a:p>
            <a:pPr lvl="2"/>
            <a:r>
              <a:rPr lang="id-ID" dirty="0"/>
              <a:t>Pada bagian {</a:t>
            </a:r>
            <a:r>
              <a:rPr lang="id-ID" dirty="0" err="1"/>
              <a:t>type_chat</a:t>
            </a:r>
            <a:r>
              <a:rPr lang="id-ID" dirty="0"/>
              <a:t>} akan mendefinisikan apakah </a:t>
            </a:r>
            <a:r>
              <a:rPr lang="id-ID" dirty="0" err="1"/>
              <a:t>chat</a:t>
            </a:r>
            <a:r>
              <a:rPr lang="id-ID" dirty="0"/>
              <a:t> yang dikirim merupakan </a:t>
            </a:r>
            <a:r>
              <a:rPr lang="id-ID" dirty="0" err="1"/>
              <a:t>chat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, </a:t>
            </a:r>
            <a:r>
              <a:rPr lang="id-ID" dirty="0" err="1"/>
              <a:t>chat</a:t>
            </a:r>
            <a:r>
              <a:rPr lang="id-ID" dirty="0"/>
              <a:t> pribadi, atau </a:t>
            </a:r>
            <a:r>
              <a:rPr lang="id-ID" dirty="0" err="1"/>
              <a:t>broadcast</a:t>
            </a:r>
            <a:r>
              <a:rPr lang="id-ID" dirty="0"/>
              <a:t>. {</a:t>
            </a:r>
            <a:r>
              <a:rPr lang="id-ID" dirty="0" err="1"/>
              <a:t>id_penerima</a:t>
            </a:r>
            <a:r>
              <a:rPr lang="id-ID" dirty="0"/>
              <a:t>} dapat berupa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 atau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. Pada bagian {</a:t>
            </a:r>
            <a:r>
              <a:rPr lang="id-ID" dirty="0" err="1"/>
              <a:t>chat</a:t>
            </a:r>
            <a:r>
              <a:rPr lang="id-ID" dirty="0"/>
              <a:t>} akan </a:t>
            </a:r>
            <a:r>
              <a:rPr lang="id-ID" dirty="0" err="1"/>
              <a:t>terenkripsi</a:t>
            </a:r>
            <a:r>
              <a:rPr lang="id-ID" dirty="0"/>
              <a:t> sehingga tidak dapat di baca ketika sedang dikirimkan melalui jaringan. Bagian {</a:t>
            </a:r>
            <a:r>
              <a:rPr lang="id-ID" dirty="0" err="1"/>
              <a:t>group_public_key</a:t>
            </a:r>
            <a:r>
              <a:rPr lang="id-ID" dirty="0"/>
              <a:t>} tidak selalu ada. Bagian {</a:t>
            </a:r>
            <a:r>
              <a:rPr lang="id-ID" dirty="0" err="1"/>
              <a:t>group_public_key</a:t>
            </a:r>
            <a:r>
              <a:rPr lang="id-ID" dirty="0"/>
              <a:t>} hanya akan ada ketika </a:t>
            </a:r>
            <a:r>
              <a:rPr lang="id-ID" dirty="0" err="1"/>
              <a:t>client</a:t>
            </a:r>
            <a:r>
              <a:rPr lang="id-ID" dirty="0"/>
              <a:t> baru pertama kali mengirimkan pesan kepada </a:t>
            </a:r>
            <a:r>
              <a:rPr lang="id-ID" dirty="0" err="1"/>
              <a:t>group</a:t>
            </a:r>
            <a:r>
              <a:rPr lang="id-ID" dirty="0" smtClean="0"/>
              <a:t>. {</a:t>
            </a:r>
            <a:r>
              <a:rPr lang="id-ID" dirty="0" err="1" smtClean="0"/>
              <a:t>timestamp</a:t>
            </a:r>
            <a:r>
              <a:rPr lang="id-ID" dirty="0" smtClean="0"/>
              <a:t>} merepresentasikan waktu dikirim.</a:t>
            </a:r>
          </a:p>
          <a:p>
            <a:pPr lvl="1"/>
            <a:r>
              <a:rPr lang="id-ID" sz="1400" dirty="0" err="1"/>
              <a:t>CreateGroup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 smtClean="0"/>
              <a:t>id_group</a:t>
            </a:r>
            <a:r>
              <a:rPr lang="id-ID" dirty="0"/>
              <a:t>};{nama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pesan ini akan digunakan ketika </a:t>
            </a:r>
            <a:r>
              <a:rPr lang="id-ID" dirty="0" err="1" smtClean="0"/>
              <a:t>client</a:t>
            </a:r>
            <a:r>
              <a:rPr lang="id-ID" dirty="0" smtClean="0"/>
              <a:t> hendak membuat </a:t>
            </a:r>
            <a:r>
              <a:rPr lang="id-ID" dirty="0" err="1" smtClean="0"/>
              <a:t>suatu</a:t>
            </a:r>
            <a:r>
              <a:rPr lang="id-ID" dirty="0" smtClean="0"/>
              <a:t> </a:t>
            </a:r>
            <a:r>
              <a:rPr lang="id-ID" dirty="0" err="1" smtClean="0"/>
              <a:t>group</a:t>
            </a:r>
            <a:r>
              <a:rPr lang="id-ID" dirty="0" smtClean="0"/>
              <a:t> ataupun </a:t>
            </a:r>
            <a:r>
              <a:rPr lang="id-ID" dirty="0" err="1" smtClean="0"/>
              <a:t>pempropagasian</a:t>
            </a:r>
            <a:r>
              <a:rPr lang="id-ID" dirty="0" smtClean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smtClean="0"/>
              <a:t>Key</a:t>
            </a:r>
          </a:p>
          <a:p>
            <a:pPr lvl="2"/>
            <a:r>
              <a:rPr lang="id-ID" dirty="0" smtClean="0"/>
              <a:t>{</a:t>
            </a:r>
            <a:r>
              <a:rPr lang="id-ID" dirty="0" err="1" smtClean="0"/>
              <a:t>public_key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ini digunakan ketika ada yang meminta </a:t>
            </a:r>
            <a:r>
              <a:rPr lang="id-ID" dirty="0" err="1" smtClean="0"/>
              <a:t>public</a:t>
            </a:r>
            <a:r>
              <a:rPr lang="id-ID" dirty="0" smtClean="0"/>
              <a:t> </a:t>
            </a:r>
            <a:r>
              <a:rPr lang="id-ID" dirty="0" err="1" smtClean="0"/>
              <a:t>key</a:t>
            </a:r>
            <a:r>
              <a:rPr lang="id-ID" dirty="0" smtClean="0"/>
              <a:t> 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err="1" smtClean="0"/>
              <a:t>LoginResponse</a:t>
            </a:r>
            <a:endParaRPr lang="id-ID" sz="1400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 smtClean="0"/>
              <a:t>response</a:t>
            </a:r>
            <a:r>
              <a:rPr lang="id-ID" dirty="0" smtClean="0"/>
              <a:t>};{</a:t>
            </a:r>
            <a:r>
              <a:rPr lang="id-ID" dirty="0" err="1" smtClean="0"/>
              <a:t>username</a:t>
            </a:r>
            <a:r>
              <a:rPr lang="id-ID" dirty="0" smtClean="0"/>
              <a:t>}</a:t>
            </a:r>
          </a:p>
          <a:p>
            <a:pPr lvl="3"/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5238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904</TotalTime>
  <Words>2199</Words>
  <Application>Microsoft Office PowerPoint</Application>
  <PresentationFormat>Widescreen</PresentationFormat>
  <Paragraphs>238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Celestial</vt:lpstr>
      <vt:lpstr>Arsitektur Sistem Aplikasi Chat</vt:lpstr>
      <vt:lpstr>Deskripsi Kasus</vt:lpstr>
      <vt:lpstr>Arsitektur sistem (Gambaran Global)</vt:lpstr>
      <vt:lpstr>Arsitektur sistem (Gambaran Global)</vt:lpstr>
      <vt:lpstr>Arsitektur sistem (Protokol komunikasi)</vt:lpstr>
      <vt:lpstr>Arsitektur sistem (bagian-bagian Protokol komunikasi)</vt:lpstr>
      <vt:lpstr>Arsitektur sistem (bagian-bagian Protokol komunikasi)</vt:lpstr>
      <vt:lpstr>Arsitektur sistem (bagian-bagian Protokol komunikasi)</vt:lpstr>
      <vt:lpstr>Arsitektur sistem (bagian-bagian body data)</vt:lpstr>
      <vt:lpstr>Arsitektur sistem (bagian-bagian body data)</vt:lpstr>
      <vt:lpstr>Arsitektur sistem (bagian-bagian body data)</vt:lpstr>
      <vt:lpstr>Arsitektur sistem (Flow diagram send chat)</vt:lpstr>
      <vt:lpstr>Arsitektur sistem (Flow diagram create group)</vt:lpstr>
      <vt:lpstr>Arsitektur sistem (Flow diagram get chat)</vt:lpstr>
      <vt:lpstr>Arsitektur sistem (Flow diagram get online)</vt:lpstr>
      <vt:lpstr>Arsitektur sistem (Flow diagram login)</vt:lpstr>
      <vt:lpstr>Arsitektur sistem (Flow diagram logout)</vt:lpstr>
      <vt:lpstr>Arsitektur sistem (Flow diagram get key)</vt:lpstr>
      <vt:lpstr>Arsitektur sistem (Flow diagram register)</vt:lpstr>
      <vt:lpstr>Arsitektur detail(Server Side)</vt:lpstr>
      <vt:lpstr>Arsitektur detail(1. Connection Manager)</vt:lpstr>
      <vt:lpstr>Arsitektur detail(2. Receiver Thread)</vt:lpstr>
      <vt:lpstr>Arsitektur detail(3. Task Manager Thread)</vt:lpstr>
      <vt:lpstr>Arsitektur detail(4. Task Executor)</vt:lpstr>
      <vt:lpstr>Arsitektur detail(4.1 Task Executor Chat send)</vt:lpstr>
      <vt:lpstr>Arsitektur detail(4.2 Task Executor Get chat)</vt:lpstr>
      <vt:lpstr>Arsitektur detail(4.3 Task Executor create group)</vt:lpstr>
      <vt:lpstr>Arsitektur detail(4.4 Task Executor get online)</vt:lpstr>
      <vt:lpstr>Arsitektur detail(4.5 Task Executor Login)</vt:lpstr>
      <vt:lpstr>Arsitektur detail(4.6 Task Executor logout)</vt:lpstr>
      <vt:lpstr>Arsitektur detail(4.7 Task Executor get key)</vt:lpstr>
      <vt:lpstr>Arsitektur detail(4.8 Task Executor register)</vt:lpstr>
      <vt:lpstr>Arsitektur detail(client Side)</vt:lpstr>
      <vt:lpstr>Arsitektur sistem (Gambaran Global)</vt:lpstr>
      <vt:lpstr>Rancangan lainnnya (Database)</vt:lpstr>
      <vt:lpstr>Diagram ERD</vt:lpstr>
      <vt:lpstr>Tabel User</vt:lpstr>
      <vt:lpstr>Tabel Server</vt:lpstr>
      <vt:lpstr>Tabel Chat dan Group_Chat</vt:lpstr>
      <vt:lpstr>Tabel group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Sistem Aplikasi Chat</dc:title>
  <dc:creator>Ega Prianto</dc:creator>
  <cp:lastModifiedBy>Ega Prianto</cp:lastModifiedBy>
  <cp:revision>34</cp:revision>
  <dcterms:created xsi:type="dcterms:W3CDTF">2016-10-31T04:19:36Z</dcterms:created>
  <dcterms:modified xsi:type="dcterms:W3CDTF">2016-11-07T06:59:48Z</dcterms:modified>
</cp:coreProperties>
</file>