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9F8938-A319-4B8F-9745-6C9FA071742C}">
  <a:tblStyle styleId="{2B9F8938-A319-4B8F-9745-6C9FA07174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07835f9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07835f9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07835f9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07835f9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1fc58fbc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1fc58fbc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70853432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70853432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1fc58fbc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1fc58fbc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1fc58fbc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1fc58fbc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2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80600" y="28534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 : </a:t>
            </a:r>
            <a:r>
              <a:rPr lang="en-GB"/>
              <a:t>June, Wen Hui, Hui 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World's Data Breaches and Hacks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178250"/>
            <a:ext cx="7030500" cy="3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D</a:t>
            </a:r>
            <a:r>
              <a:rPr b="1" lang="en-GB" sz="2000"/>
              <a:t>ata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 breaches around the world including records lost and data sensitivity 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Task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Storytelling in </a:t>
            </a:r>
            <a:r>
              <a:rPr lang="en-GB" sz="1800"/>
              <a:t>narrative</a:t>
            </a:r>
            <a:r>
              <a:rPr lang="en-GB" sz="1800"/>
              <a:t> about World’s Biggest Data Breaches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Idiom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Heatmap, Lollipop Line Chart, Line Chart &amp; Bar Chart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itfalls Encountered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831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Line Chart tooltips </a:t>
            </a:r>
            <a:endParaRPr b="1"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Not able to align with the points on the line, instead the tooltip will follow the mouse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Data Cleaning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Some of the cases fall under more than 1 category, or not placed under a category. Hence some cleaning is required.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echnologies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83100" y="1389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Bootstrap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Javascript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D3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ontribution</a:t>
            </a:r>
            <a:endParaRPr/>
          </a:p>
        </p:txBody>
      </p:sp>
      <p:graphicFrame>
        <p:nvGraphicFramePr>
          <p:cNvPr id="307" name="Google Shape;307;p18"/>
          <p:cNvGraphicFramePr/>
          <p:nvPr/>
        </p:nvGraphicFramePr>
        <p:xfrm>
          <a:off x="1451075" y="148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{2B9F8938-A319-4B8F-9745-6C9FA071742C}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June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Heatmap, Lollipop</a:t>
                      </a:r>
                      <a:r>
                        <a:rPr lang="en-GB"/>
                        <a:t>🍭</a:t>
                      </a:r>
                      <a:r>
                        <a:rPr lang="en-GB"/>
                        <a:t> Line Chart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Hui 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Line Chart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Wen Hui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Bar Chart &amp; Flip Card (CSS)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uture Work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462400" y="1366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More user interaction 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World Map displaying d</a:t>
            </a:r>
            <a:r>
              <a:rPr lang="en-GB" sz="1800"/>
              <a:t>ata breach around the different countries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