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76ff0b0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76ff0b0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76ff0b0b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76ff0b0b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76ff0b0b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76ff0b0b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76ff0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776ff0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776ff0b0b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776ff0b0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76ff0b0b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776ff0b0b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https://informationisbeautiful.net/visualizations/worlds-biggest-data-breaches-hacks/#bysensitivity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776ff0b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776ff0b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76ff0b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776ff0b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76ff0b0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76ff0b0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June, Wen Hui, Hui 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59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2 Solution - Scatter Plot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5067000" y="1374863"/>
            <a:ext cx="34506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X- axis: Priority Level - email addresses, personal addresses and passwords)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Y-axis: Impact - The amount of data records lost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Color code:  Economic Sector - Group to a small number of colors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Hover Tooltip: Information - Company and year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26" y="1453950"/>
            <a:ext cx="4479949" cy="27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9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Introduction of Graph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Graph </a:t>
            </a:r>
            <a:r>
              <a:rPr b="1" lang="en" sz="1500"/>
              <a:t>1 - Problems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Introduction of Graph 2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Graph </a:t>
            </a:r>
            <a:r>
              <a:rPr b="1" lang="en" sz="1500"/>
              <a:t>2 - Problems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Graph 1 - Solution 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Graph 1 - Solution 2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Graph 2 - Solution 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53469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Graph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431650" y="1602175"/>
            <a:ext cx="44217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/>
              <a:t>Represents the growth in the number of different vehicles over the years in Singapore.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/>
              <a:t>Created from dataset collated by SG government from January 2005 to December 2020.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The categories covered in this graph includes: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Cars and station wagons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Taxis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Motorcycles and Scooters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Goods and other vehicles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Buses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Tax Exempted Vehicles</a:t>
            </a:r>
            <a:endParaRPr b="1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00" y="1829125"/>
            <a:ext cx="4299301" cy="25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759725" y="1489450"/>
            <a:ext cx="4299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Annual Motor Vehicle Population by Vehicle Type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1 </a:t>
            </a:r>
            <a:r>
              <a:rPr lang="en"/>
              <a:t>- Problems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431650" y="1602175"/>
            <a:ext cx="44217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Unsure what kind of data</a:t>
            </a:r>
            <a:r>
              <a:rPr lang="en" sz="1200">
                <a:solidFill>
                  <a:srgbClr val="000000"/>
                </a:solidFill>
              </a:rPr>
              <a:t> to focus on (what is actually trying to tell): </a:t>
            </a:r>
            <a:r>
              <a:rPr b="1" lang="en" sz="1200">
                <a:solidFill>
                  <a:srgbClr val="000000"/>
                </a:solidFill>
              </a:rPr>
              <a:t>Not much interactivity</a:t>
            </a:r>
            <a:r>
              <a:rPr lang="en" sz="1200">
                <a:solidFill>
                  <a:srgbClr val="000000"/>
                </a:solidFill>
              </a:rPr>
              <a:t> for the users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Stacked area charts:</a:t>
            </a:r>
            <a:r>
              <a:rPr b="1" lang="en" sz="1200">
                <a:solidFill>
                  <a:srgbClr val="000000"/>
                </a:solidFill>
              </a:rPr>
              <a:t> Does not have a clear message for user</a:t>
            </a:r>
            <a:r>
              <a:rPr lang="en" sz="1200">
                <a:solidFill>
                  <a:srgbClr val="000000"/>
                </a:solidFill>
              </a:rPr>
              <a:t>. Based on thickness different between each lines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Bad Accuracy Perception</a:t>
            </a:r>
            <a:r>
              <a:rPr lang="en" sz="1200">
                <a:solidFill>
                  <a:srgbClr val="000000"/>
                </a:solidFill>
              </a:rPr>
              <a:t>: The chart only showed growth in cars and station wagons, while </a:t>
            </a:r>
            <a:r>
              <a:rPr b="1" lang="en" sz="1200">
                <a:solidFill>
                  <a:srgbClr val="000000"/>
                </a:solidFill>
              </a:rPr>
              <a:t>other vehicles seem to remain the same</a:t>
            </a:r>
            <a:r>
              <a:rPr lang="en" sz="1200">
                <a:solidFill>
                  <a:srgbClr val="000000"/>
                </a:solidFill>
              </a:rPr>
              <a:t>, but this is </a:t>
            </a:r>
            <a:r>
              <a:rPr b="1" lang="en" sz="1200">
                <a:solidFill>
                  <a:srgbClr val="000000"/>
                </a:solidFill>
              </a:rPr>
              <a:t>false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Color Scale (Misleading representation)</a:t>
            </a:r>
            <a:r>
              <a:rPr lang="en" sz="1200">
                <a:solidFill>
                  <a:srgbClr val="000000"/>
                </a:solidFill>
              </a:rPr>
              <a:t>: The choice of color mixed some of the scales together, making it </a:t>
            </a:r>
            <a:r>
              <a:rPr b="1" lang="en" sz="1200">
                <a:solidFill>
                  <a:srgbClr val="000000"/>
                </a:solidFill>
              </a:rPr>
              <a:t>almost indifferentiable</a:t>
            </a:r>
            <a:r>
              <a:rPr lang="en" sz="1200">
                <a:solidFill>
                  <a:srgbClr val="000000"/>
                </a:solidFill>
              </a:rPr>
              <a:t>. (The colors of negligible contrast)</a:t>
            </a:r>
            <a:endParaRPr b="1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75" y="1829125"/>
            <a:ext cx="4299301" cy="25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759725" y="1489450"/>
            <a:ext cx="4299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Annual Motor Vehicle Population by Vehicle Type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Graph 2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902875" y="1800200"/>
            <a:ext cx="38502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Display different type of data breaches</a:t>
            </a:r>
            <a:endParaRPr b="1"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Based on amount of data loss 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Company  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Accumulation of all the data breach </a:t>
            </a:r>
            <a:endParaRPr b="1"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incidents reported in the news over the years.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The categories covered in this graph includes: </a:t>
            </a:r>
            <a:endParaRPr b="1"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Email addresses 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Personal details &amp; Passwords 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Credit Cards , Banking 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Health &amp; Personal Data 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Full / Sensitive Details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2608" r="3907" t="0"/>
          <a:stretch/>
        </p:blipFill>
        <p:spPr>
          <a:xfrm>
            <a:off x="441150" y="1800200"/>
            <a:ext cx="4543376" cy="22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37092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2 - Problems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487925" y="1465250"/>
            <a:ext cx="4506000" cy="30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5"/>
              <a:t>Unclear xScale and yScale</a:t>
            </a:r>
            <a:endParaRPr b="1" sz="1325"/>
          </a:p>
          <a:p>
            <a:pPr indent="-30011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25"/>
              <a:t>Difficult for the viewer to comprehend (Too many variables)</a:t>
            </a:r>
            <a:endParaRPr sz="1325"/>
          </a:p>
          <a:p>
            <a:pPr indent="-30011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25"/>
              <a:t>No clear accurate value to show the severity of visual on severity </a:t>
            </a:r>
            <a:endParaRPr sz="1325"/>
          </a:p>
          <a:p>
            <a:pPr indent="-3001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25"/>
              <a:t>Due to the smaller circle are almost invisible</a:t>
            </a:r>
            <a:endParaRPr sz="1325"/>
          </a:p>
          <a:p>
            <a:pPr indent="-3001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25"/>
              <a:t>No value is displayed 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25"/>
              <a:t>Misleading representation (Bad categories)</a:t>
            </a:r>
            <a:endParaRPr b="1" sz="1325"/>
          </a:p>
          <a:p>
            <a:pPr indent="-30011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25"/>
              <a:t> Circle size does not represent impact of the value of the data</a:t>
            </a:r>
            <a:endParaRPr sz="1325"/>
          </a:p>
          <a:p>
            <a:pPr indent="-3001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25"/>
              <a:t>Example : Smaller value within the graphic represented as small circle but compare to real life value ( the amount of data loss) may equal to a few countries cities.   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25"/>
              <a:t>Color Scale (Color </a:t>
            </a:r>
            <a:r>
              <a:rPr b="1" lang="en">
                <a:solidFill>
                  <a:srgbClr val="000000"/>
                </a:solidFill>
              </a:rPr>
              <a:t>Disproportionates</a:t>
            </a:r>
            <a:r>
              <a:rPr b="1" lang="en" sz="1325"/>
              <a:t>)</a:t>
            </a:r>
            <a:endParaRPr b="1" sz="1325"/>
          </a:p>
          <a:p>
            <a:pPr indent="-30011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25"/>
              <a:t>Intensity of the colors does not represent the severity </a:t>
            </a:r>
            <a:endParaRPr sz="1325"/>
          </a:p>
          <a:p>
            <a:pPr indent="-3001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25"/>
              <a:t>Example : the transition from the brighter blue and green to pale yellow</a:t>
            </a:r>
            <a:endParaRPr sz="1325"/>
          </a:p>
          <a:p>
            <a:pPr indent="-30011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25"/>
              <a:t>Color selection does not represent the severity of the category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2608" r="3907" t="0"/>
          <a:stretch/>
        </p:blipFill>
        <p:spPr>
          <a:xfrm>
            <a:off x="275175" y="1658000"/>
            <a:ext cx="4296826" cy="216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1</a:t>
            </a:r>
            <a:r>
              <a:rPr lang="en"/>
              <a:t> -</a:t>
            </a:r>
            <a:r>
              <a:rPr lang="en"/>
              <a:t> </a:t>
            </a:r>
            <a:r>
              <a:rPr lang="en"/>
              <a:t>S</a:t>
            </a:r>
            <a:r>
              <a:rPr lang="en"/>
              <a:t>olution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851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B</a:t>
            </a:r>
            <a:r>
              <a:rPr lang="en" sz="3436">
                <a:solidFill>
                  <a:srgbClr val="000000"/>
                </a:solidFill>
              </a:rPr>
              <a:t>ar Graph - </a:t>
            </a:r>
            <a:r>
              <a:rPr lang="en" sz="3191">
                <a:solidFill>
                  <a:srgbClr val="000000"/>
                </a:solidFill>
              </a:rPr>
              <a:t>Show vehicle trend throughout the years clearly</a:t>
            </a:r>
            <a:endParaRPr sz="3191">
              <a:solidFill>
                <a:srgbClr val="000000"/>
              </a:solidFill>
            </a:endParaRPr>
          </a:p>
          <a:p>
            <a:pPr indent="-33737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7881"/>
              <a:buChar char="-"/>
            </a:pPr>
            <a:r>
              <a:rPr lang="en" sz="2800">
                <a:solidFill>
                  <a:srgbClr val="000000"/>
                </a:solidFill>
              </a:rPr>
              <a:t>Use highlight or animate to focus on the bar graph (User interactivity)</a:t>
            </a:r>
            <a:endParaRPr sz="4340">
              <a:solidFill>
                <a:srgbClr val="000000"/>
              </a:solidFill>
            </a:endParaRPr>
          </a:p>
          <a:p>
            <a:pPr indent="-33737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2740">
                <a:solidFill>
                  <a:srgbClr val="000000"/>
                </a:solidFill>
              </a:rPr>
              <a:t>Have a clear display of the different gap between each lines: Can be clear labelling or tooltips to display more information</a:t>
            </a:r>
            <a:endParaRPr sz="2740">
              <a:solidFill>
                <a:srgbClr val="000000"/>
              </a:solidFill>
            </a:endParaRPr>
          </a:p>
          <a:p>
            <a:pPr indent="-33737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2740">
                <a:solidFill>
                  <a:srgbClr val="000000"/>
                </a:solidFill>
              </a:rPr>
              <a:t>Change colors of both  “Motorcycles and Scooters” and “Goods and Other Vehicles” so that they can be easily differentiated.</a:t>
            </a:r>
            <a:endParaRPr sz="2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686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1 Solution - Bar Graph (By Category)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513475" y="1371600"/>
            <a:ext cx="44454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6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Total of 6 car categories showcased in the line graph showed little due to large value differences across the categories.</a:t>
            </a:r>
            <a:endParaRPr sz="1717"/>
          </a:p>
          <a:p>
            <a:pPr indent="-3376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t/>
            </a:r>
            <a:endParaRPr sz="1717"/>
          </a:p>
          <a:p>
            <a:pPr indent="-3376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Differentiating these data across 6 bar graphs - Allows the change in the number of  vehicles across the years for each category to be more prominent.</a:t>
            </a:r>
            <a:endParaRPr sz="1717"/>
          </a:p>
          <a:p>
            <a:pPr indent="-3376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t/>
            </a:r>
            <a:endParaRPr sz="1717"/>
          </a:p>
          <a:p>
            <a:pPr indent="-3376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The tooltips will also aid in providing the user more information regarding the amount of vehicles for that year.</a:t>
            </a:r>
            <a:endParaRPr sz="1407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49" y="1506475"/>
            <a:ext cx="4258576" cy="243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51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1 Solution - Stacked BarChart (Comparison)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794500" y="1558925"/>
            <a:ext cx="41217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Clearly showcases the growth of the number of vehicles across the years for each category. E.g. stagnant increase vs obvious upward trend.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for more prominent comparison across the categories, such as the difference between each category.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50" y="1473925"/>
            <a:ext cx="4684051" cy="2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