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660"/>
  </p:normalViewPr>
  <p:slideViewPr>
    <p:cSldViewPr>
      <p:cViewPr varScale="1">
        <p:scale>
          <a:sx n="98" d="100"/>
          <a:sy n="98" d="100"/>
        </p:scale>
        <p:origin x="88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361950"/>
            <a:ext cx="914400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 </a:t>
            </a:r>
            <a:r>
              <a:rPr lang="en-US" sz="32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FIN201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 Financial Mathematics </a:t>
            </a:r>
            <a:endParaRPr lang="en-SG" sz="48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67400" y="2571750"/>
            <a:ext cx="2861319" cy="1752600"/>
            <a:chOff x="5727945" y="2495550"/>
            <a:chExt cx="2861319" cy="1752600"/>
          </a:xfrm>
        </p:grpSpPr>
        <p:pic>
          <p:nvPicPr>
            <p:cNvPr id="1027" name="Picture 3" descr="C:\Users\chtan\Dropbox\work\20150406_introvid\07-04-2015 11-44-02 A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2495550"/>
              <a:ext cx="1274064" cy="1676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727945" y="3724930"/>
              <a:ext cx="1511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with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Tan Chong Hui</a:t>
              </a:r>
              <a:endParaRPr lang="en-SG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-76200" y="2266950"/>
            <a:ext cx="7086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76200" y="4552950"/>
            <a:ext cx="92964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chtan\Dropbox\work\20150406_introvid\pattern1.jpg"/>
          <p:cNvPicPr>
            <a:picLocks noChangeAspect="1" noChangeArrowheads="1"/>
          </p:cNvPicPr>
          <p:nvPr/>
        </p:nvPicPr>
        <p:blipFill>
          <a:blip r:embed="rId4" cstate="print"/>
          <a:srcRect t="84581"/>
          <a:stretch>
            <a:fillRect/>
          </a:stretch>
        </p:blipFill>
        <p:spPr bwMode="auto">
          <a:xfrm>
            <a:off x="0" y="1989137"/>
            <a:ext cx="9144001" cy="2778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4" descr="C:\Users\chtan\Dropbox\work\20150406_introvid\pattern1.jpg"/>
          <p:cNvPicPr>
            <a:picLocks noChangeAspect="1" noChangeArrowheads="1"/>
          </p:cNvPicPr>
          <p:nvPr/>
        </p:nvPicPr>
        <p:blipFill>
          <a:blip r:embed="rId4" cstate="print"/>
          <a:srcRect t="84581"/>
          <a:stretch>
            <a:fillRect/>
          </a:stretch>
        </p:blipFill>
        <p:spPr bwMode="auto">
          <a:xfrm>
            <a:off x="0" y="4552950"/>
            <a:ext cx="9144001" cy="2778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1333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FIN201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 Financial Mathematics </a:t>
            </a:r>
            <a:endParaRPr lang="en-SG" sz="48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27945" y="2876550"/>
            <a:ext cx="2861319" cy="1752600"/>
            <a:chOff x="5727945" y="2495550"/>
            <a:chExt cx="2861319" cy="1752600"/>
          </a:xfrm>
        </p:grpSpPr>
        <p:pic>
          <p:nvPicPr>
            <p:cNvPr id="1027" name="Picture 3" descr="C:\Users\chtan\Dropbox\work\20150406_introvid\07-04-2015 11-44-02 A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2495550"/>
              <a:ext cx="1274064" cy="1676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727945" y="3724930"/>
              <a:ext cx="1511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with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Tan Chong Hui</a:t>
              </a:r>
              <a:endParaRPr lang="en-SG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8" name="Picture 4" descr="C:\Users\chtan\Dropbox\work\20150406_introvid\pattern1.jpg"/>
          <p:cNvPicPr>
            <a:picLocks noChangeAspect="1" noChangeArrowheads="1"/>
          </p:cNvPicPr>
          <p:nvPr/>
        </p:nvPicPr>
        <p:blipFill>
          <a:blip r:embed="rId4" cstate="print"/>
          <a:srcRect t="84581"/>
          <a:stretch>
            <a:fillRect/>
          </a:stretch>
        </p:blipFill>
        <p:spPr bwMode="auto">
          <a:xfrm>
            <a:off x="0" y="1912937"/>
            <a:ext cx="9144001" cy="2778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1333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FIN201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 Financial Mathematics </a:t>
            </a:r>
            <a:endParaRPr lang="en-SG" sz="48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727945" y="2876550"/>
            <a:ext cx="2861319" cy="1752600"/>
            <a:chOff x="5727945" y="2495550"/>
            <a:chExt cx="2861319" cy="1752600"/>
          </a:xfrm>
        </p:grpSpPr>
        <p:pic>
          <p:nvPicPr>
            <p:cNvPr id="1027" name="Picture 3" descr="C:\Users\chtan\Dropbox\work\20150406_introvid\07-04-2015 11-44-02 A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2495550"/>
              <a:ext cx="1274064" cy="1676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727945" y="3724930"/>
              <a:ext cx="1511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with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Tan Chong Hui</a:t>
              </a:r>
              <a:endParaRPr lang="en-SG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8" name="Picture 4" descr="C:\Users\chtan\Dropbox\work\20150406_introvid\pattern1.jpg"/>
          <p:cNvPicPr>
            <a:picLocks noChangeAspect="1" noChangeArrowheads="1"/>
          </p:cNvPicPr>
          <p:nvPr/>
        </p:nvPicPr>
        <p:blipFill>
          <a:blip r:embed="rId4" cstate="print"/>
          <a:srcRect t="84581"/>
          <a:stretch>
            <a:fillRect/>
          </a:stretch>
        </p:blipFill>
        <p:spPr bwMode="auto">
          <a:xfrm>
            <a:off x="0" y="1912937"/>
            <a:ext cx="9144001" cy="27781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2400" y="401955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Credits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Background Image adapted from Freepik.com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Electronic music intro from freesound.org (http://www.freesound.org/people/frankum/sounds/268798/)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Pattern from subtlepatterns.com (http://subtlepatterns.com/congruent-pentagon/)</a:t>
            </a:r>
            <a:endParaRPr lang="en-SG" sz="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51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Gothic Std B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Chong Hui (UniSIM)</dc:creator>
  <cp:lastModifiedBy>Chin Gui Pei (UniSIM)</cp:lastModifiedBy>
  <cp:revision>20</cp:revision>
  <dcterms:created xsi:type="dcterms:W3CDTF">2006-08-16T00:00:00Z</dcterms:created>
  <dcterms:modified xsi:type="dcterms:W3CDTF">2015-04-13T09:18:10Z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C4D687E8-D0C9-4882-921A-174E928EB312</vt:lpwstr>
  </property>
  <property fmtid="{D5CDD505-2E9C-101B-9397-08002B2CF9AE}" pid="3" name="ArticulatePath">
    <vt:lpwstr>LastPage</vt:lpwstr>
  </property>
</Properties>
</file>