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ddbbe399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ddbbe399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ddbbe3993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ddbbe3993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dbbe3993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dbbe3993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Simple Solutions</a:t>
            </a:r>
            <a:endParaRPr i="1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-Xavier Quinn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recipeDB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Website for recipe version control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Allows easy editing, note taking, and comparison to other versions of recipes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Useful to both those that develop recipes, as well as people who are interested in saving recipes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openOstiary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Keeps track of who is at a location (building, workplace, dorm, etc…)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Allows manual GUI adjustment as well as updates via HTTP methods (for IoT integration)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anyone that wants to easily determine who is within a building without going from door to door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lance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Modular website to </a:t>
            </a:r>
            <a:r>
              <a:rPr lang="en" sz="2400"/>
              <a:t>constantly</a:t>
            </a:r>
            <a:r>
              <a:rPr lang="en" sz="2400"/>
              <a:t> display information about your day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Weather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Calendar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Notes section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