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8" r:id="rId3"/>
    <p:sldId id="277" r:id="rId4"/>
    <p:sldId id="257" r:id="rId5"/>
    <p:sldId id="260" r:id="rId6"/>
    <p:sldId id="275" r:id="rId7"/>
    <p:sldId id="261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84137-6235-4F76-8A8D-7C9641D2BE17}" v="42" dt="2025-03-05T07:32:41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 yadav" userId="573f38df8bfa398d" providerId="LiveId" clId="{28B84137-6235-4F76-8A8D-7C9641D2BE17}"/>
    <pc:docChg chg="undo custSel addSld delSld modSld">
      <pc:chgData name="teja yadav" userId="573f38df8bfa398d" providerId="LiveId" clId="{28B84137-6235-4F76-8A8D-7C9641D2BE17}" dt="2025-03-05T07:32:51.164" v="2069" actId="14100"/>
      <pc:docMkLst>
        <pc:docMk/>
      </pc:docMkLst>
      <pc:sldChg chg="modSp mod">
        <pc:chgData name="teja yadav" userId="573f38df8bfa398d" providerId="LiveId" clId="{28B84137-6235-4F76-8A8D-7C9641D2BE17}" dt="2025-03-04T11:43:56.943" v="42" actId="20577"/>
        <pc:sldMkLst>
          <pc:docMk/>
          <pc:sldMk cId="0" sldId="256"/>
        </pc:sldMkLst>
        <pc:spChg chg="mod">
          <ac:chgData name="teja yadav" userId="573f38df8bfa398d" providerId="LiveId" clId="{28B84137-6235-4F76-8A8D-7C9641D2BE17}" dt="2025-03-04T11:43:48.682" v="1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3:56.943" v="42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teja yadav" userId="573f38df8bfa398d" providerId="LiveId" clId="{28B84137-6235-4F76-8A8D-7C9641D2BE17}" dt="2025-03-04T12:30:45.084" v="855" actId="1036"/>
        <pc:sldMkLst>
          <pc:docMk/>
          <pc:sldMk cId="0" sldId="257"/>
        </pc:sldMkLst>
        <pc:spChg chg="mod">
          <ac:chgData name="teja yadav" userId="573f38df8bfa398d" providerId="LiveId" clId="{28B84137-6235-4F76-8A8D-7C9641D2BE17}" dt="2025-03-04T12:29:58.651" v="725" actId="10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2:30:04.925" v="746" actId="1035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0:18.435" v="778" actId="1035"/>
          <ac:spMkLst>
            <pc:docMk/>
            <pc:sldMk cId="0" sldId="257"/>
            <ac:spMk id="14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0:25.676" v="798" actId="1035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0:36.126" v="820" actId="1035"/>
          <ac:spMkLst>
            <pc:docMk/>
            <pc:sldMk cId="0" sldId="257"/>
            <ac:spMk id="16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0:45.084" v="855" actId="1036"/>
          <ac:spMkLst>
            <pc:docMk/>
            <pc:sldMk cId="0" sldId="257"/>
            <ac:spMk id="17" creationId="{00000000-0000-0000-0000-000000000000}"/>
          </ac:spMkLst>
        </pc:spChg>
        <pc:picChg chg="add mod">
          <ac:chgData name="teja yadav" userId="573f38df8bfa398d" providerId="LiveId" clId="{28B84137-6235-4F76-8A8D-7C9641D2BE17}" dt="2025-03-04T11:48:06.751" v="101" actId="1076"/>
          <ac:picMkLst>
            <pc:docMk/>
            <pc:sldMk cId="0" sldId="257"/>
            <ac:picMk id="5" creationId="{843A2187-2293-F1CB-68A8-5587B6DCD5B2}"/>
          </ac:picMkLst>
        </pc:picChg>
        <pc:picChg chg="add mod">
          <ac:chgData name="teja yadav" userId="573f38df8bfa398d" providerId="LiveId" clId="{28B84137-6235-4F76-8A8D-7C9641D2BE17}" dt="2025-03-04T11:48:06.751" v="101" actId="1076"/>
          <ac:picMkLst>
            <pc:docMk/>
            <pc:sldMk cId="0" sldId="257"/>
            <ac:picMk id="7" creationId="{E789ECDE-BE10-8BEB-D0CE-7327B9A7340B}"/>
          </ac:picMkLst>
        </pc:picChg>
        <pc:picChg chg="add del mod">
          <ac:chgData name="teja yadav" userId="573f38df8bfa398d" providerId="LiveId" clId="{28B84137-6235-4F76-8A8D-7C9641D2BE17}" dt="2025-03-04T11:48:21.285" v="104" actId="478"/>
          <ac:picMkLst>
            <pc:docMk/>
            <pc:sldMk cId="0" sldId="257"/>
            <ac:picMk id="9" creationId="{BB1C2EFC-1510-EDAA-A77A-C0FE799C2B3D}"/>
          </ac:picMkLst>
        </pc:picChg>
        <pc:picChg chg="add del mod">
          <ac:chgData name="teja yadav" userId="573f38df8bfa398d" providerId="LiveId" clId="{28B84137-6235-4F76-8A8D-7C9641D2BE17}" dt="2025-03-04T12:25:21.922" v="267" actId="478"/>
          <ac:picMkLst>
            <pc:docMk/>
            <pc:sldMk cId="0" sldId="257"/>
            <ac:picMk id="11" creationId="{243D23C1-007A-E9D9-45FB-4937A7FB9EE3}"/>
          </ac:picMkLst>
        </pc:picChg>
        <pc:picChg chg="add del mod">
          <ac:chgData name="teja yadav" userId="573f38df8bfa398d" providerId="LiveId" clId="{28B84137-6235-4F76-8A8D-7C9641D2BE17}" dt="2025-03-04T12:25:24.772" v="268" actId="478"/>
          <ac:picMkLst>
            <pc:docMk/>
            <pc:sldMk cId="0" sldId="257"/>
            <ac:picMk id="13" creationId="{04D24755-FEC3-3DD2-87F2-33BECEC22A96}"/>
          </ac:picMkLst>
        </pc:picChg>
      </pc:sldChg>
      <pc:sldChg chg="addSp delSp modSp del mod">
        <pc:chgData name="teja yadav" userId="573f38df8bfa398d" providerId="LiveId" clId="{28B84137-6235-4F76-8A8D-7C9641D2BE17}" dt="2025-03-04T12:31:03.476" v="856" actId="47"/>
        <pc:sldMkLst>
          <pc:docMk/>
          <pc:sldMk cId="0" sldId="258"/>
        </pc:sldMkLst>
        <pc:spChg chg="del mod">
          <ac:chgData name="teja yadav" userId="573f38df8bfa398d" providerId="LiveId" clId="{28B84137-6235-4F76-8A8D-7C9641D2BE17}" dt="2025-03-04T12:25:46.617" v="272" actId="21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4T12:26:16.234" v="276" actId="21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25:46.617" v="272" actId="21"/>
          <ac:spMkLst>
            <pc:docMk/>
            <pc:sldMk cId="0" sldId="258"/>
            <ac:spMk id="11" creationId="{F2EFAC18-2E4C-5ECE-1094-CB77B418A1E2}"/>
          </ac:spMkLst>
        </pc:spChg>
        <pc:spChg chg="add mod">
          <ac:chgData name="teja yadav" userId="573f38df8bfa398d" providerId="LiveId" clId="{28B84137-6235-4F76-8A8D-7C9641D2BE17}" dt="2025-03-04T12:26:16.234" v="276" actId="21"/>
          <ac:spMkLst>
            <pc:docMk/>
            <pc:sldMk cId="0" sldId="258"/>
            <ac:spMk id="13" creationId="{693B9F2C-50B5-262F-EDAF-6BA4DA691D72}"/>
          </ac:spMkLst>
        </pc:spChg>
        <pc:picChg chg="add del mod">
          <ac:chgData name="teja yadav" userId="573f38df8bfa398d" providerId="LiveId" clId="{28B84137-6235-4F76-8A8D-7C9641D2BE17}" dt="2025-03-04T12:25:38.408" v="271" actId="478"/>
          <ac:picMkLst>
            <pc:docMk/>
            <pc:sldMk cId="0" sldId="258"/>
            <ac:picMk id="5" creationId="{4E092EE2-4CC5-6753-81C5-40620D3C8BD6}"/>
          </ac:picMkLst>
        </pc:picChg>
        <pc:picChg chg="add del mod">
          <ac:chgData name="teja yadav" userId="573f38df8bfa398d" providerId="LiveId" clId="{28B84137-6235-4F76-8A8D-7C9641D2BE17}" dt="2025-03-04T12:25:35.394" v="270" actId="478"/>
          <ac:picMkLst>
            <pc:docMk/>
            <pc:sldMk cId="0" sldId="258"/>
            <ac:picMk id="7" creationId="{CA98C0A4-DAA9-46C0-BB38-E9F7EA0F513C}"/>
          </ac:picMkLst>
        </pc:picChg>
        <pc:picChg chg="add del mod">
          <ac:chgData name="teja yadav" userId="573f38df8bfa398d" providerId="LiveId" clId="{28B84137-6235-4F76-8A8D-7C9641D2BE17}" dt="2025-03-04T12:25:32.259" v="269" actId="478"/>
          <ac:picMkLst>
            <pc:docMk/>
            <pc:sldMk cId="0" sldId="258"/>
            <ac:picMk id="9" creationId="{FE9A2DBC-B1C3-F989-4FC0-EEDA27A6CF1F}"/>
          </ac:picMkLst>
        </pc:picChg>
      </pc:sldChg>
      <pc:sldChg chg="addSp delSp modSp del mod">
        <pc:chgData name="teja yadav" userId="573f38df8bfa398d" providerId="LiveId" clId="{28B84137-6235-4F76-8A8D-7C9641D2BE17}" dt="2025-03-04T12:31:04.583" v="857" actId="47"/>
        <pc:sldMkLst>
          <pc:docMk/>
          <pc:sldMk cId="0" sldId="259"/>
        </pc:sldMkLst>
        <pc:spChg chg="del mod">
          <ac:chgData name="teja yadav" userId="573f38df8bfa398d" providerId="LiveId" clId="{28B84137-6235-4F76-8A8D-7C9641D2BE17}" dt="2025-03-04T12:29:00.750" v="523" actId="21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4T12:29:29.753" v="604" actId="21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29:00.750" v="523" actId="21"/>
          <ac:spMkLst>
            <pc:docMk/>
            <pc:sldMk cId="0" sldId="259"/>
            <ac:spMk id="5" creationId="{F83677FB-562A-532C-DAE8-7A7F4E158725}"/>
          </ac:spMkLst>
        </pc:spChg>
        <pc:spChg chg="add mod">
          <ac:chgData name="teja yadav" userId="573f38df8bfa398d" providerId="LiveId" clId="{28B84137-6235-4F76-8A8D-7C9641D2BE17}" dt="2025-03-04T12:29:29.753" v="604" actId="21"/>
          <ac:spMkLst>
            <pc:docMk/>
            <pc:sldMk cId="0" sldId="259"/>
            <ac:spMk id="7" creationId="{0FB7EEB6-1785-730D-5C04-97CD7E2706E9}"/>
          </ac:spMkLst>
        </pc:spChg>
      </pc:sldChg>
      <pc:sldChg chg="addSp modSp mod">
        <pc:chgData name="teja yadav" userId="573f38df8bfa398d" providerId="LiveId" clId="{28B84137-6235-4F76-8A8D-7C9641D2BE17}" dt="2025-03-04T12:37:33.759" v="1348" actId="1036"/>
        <pc:sldMkLst>
          <pc:docMk/>
          <pc:sldMk cId="0" sldId="260"/>
        </pc:sldMkLst>
        <pc:spChg chg="mod">
          <ac:chgData name="teja yadav" userId="573f38df8bfa398d" providerId="LiveId" clId="{28B84137-6235-4F76-8A8D-7C9641D2BE17}" dt="2025-03-04T12:37:33.759" v="1348" actId="10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2:37:20.973" v="1320" actId="1036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7:09.625" v="1298" actId="1036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6:59.059" v="1256" actId="1035"/>
          <ac:spMkLst>
            <pc:docMk/>
            <pc:sldMk cId="0" sldId="260"/>
            <ac:spMk id="5" creationId="{00000000-0000-0000-0000-000000000000}"/>
          </ac:spMkLst>
        </pc:spChg>
      </pc:sldChg>
      <pc:sldChg chg="addSp delSp modSp mod">
        <pc:chgData name="teja yadav" userId="573f38df8bfa398d" providerId="LiveId" clId="{28B84137-6235-4F76-8A8D-7C9641D2BE17}" dt="2025-03-04T12:51:54.030" v="1614" actId="1076"/>
        <pc:sldMkLst>
          <pc:docMk/>
          <pc:sldMk cId="0" sldId="261"/>
        </pc:sldMkLst>
        <pc:spChg chg="del mod">
          <ac:chgData name="teja yadav" userId="573f38df8bfa398d" providerId="LiveId" clId="{28B84137-6235-4F76-8A8D-7C9641D2BE17}" dt="2025-03-04T12:35:48.422" v="1087" actId="21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4T12:36:13.704" v="1140" actId="21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8:34.928" v="1426" actId="1035"/>
          <ac:spMkLst>
            <pc:docMk/>
            <pc:sldMk cId="0" sldId="261"/>
            <ac:spMk id="4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8:45.727" v="1491" actId="1036"/>
          <ac:spMkLst>
            <pc:docMk/>
            <pc:sldMk cId="0" sldId="261"/>
            <ac:spMk id="5" creationId="{00000000-0000-0000-0000-000000000000}"/>
          </ac:spMkLst>
        </pc:spChg>
        <pc:spChg chg="add del mod">
          <ac:chgData name="teja yadav" userId="573f38df8bfa398d" providerId="LiveId" clId="{28B84137-6235-4F76-8A8D-7C9641D2BE17}" dt="2025-03-04T12:37:55.546" v="1349" actId="478"/>
          <ac:spMkLst>
            <pc:docMk/>
            <pc:sldMk cId="0" sldId="261"/>
            <ac:spMk id="7" creationId="{7C0CE909-CF3A-263C-AFEF-4019E3C953AD}"/>
          </ac:spMkLst>
        </pc:spChg>
        <pc:spChg chg="add del mod">
          <ac:chgData name="teja yadav" userId="573f38df8bfa398d" providerId="LiveId" clId="{28B84137-6235-4F76-8A8D-7C9641D2BE17}" dt="2025-03-04T12:38:00.015" v="1350" actId="478"/>
          <ac:spMkLst>
            <pc:docMk/>
            <pc:sldMk cId="0" sldId="261"/>
            <ac:spMk id="9" creationId="{AAFBB796-DF40-C2CF-018F-CEEA30EC4D09}"/>
          </ac:spMkLst>
        </pc:spChg>
        <pc:spChg chg="add mod">
          <ac:chgData name="teja yadav" userId="573f38df8bfa398d" providerId="LiveId" clId="{28B84137-6235-4F76-8A8D-7C9641D2BE17}" dt="2025-03-04T12:39:15.037" v="1554" actId="120"/>
          <ac:spMkLst>
            <pc:docMk/>
            <pc:sldMk cId="0" sldId="261"/>
            <ac:spMk id="10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40:04.654" v="1601" actId="1035"/>
          <ac:spMkLst>
            <pc:docMk/>
            <pc:sldMk cId="0" sldId="261"/>
            <ac:spMk id="11" creationId="{00000000-0000-0000-0000-000000000000}"/>
          </ac:spMkLst>
        </pc:spChg>
        <pc:picChg chg="add mod">
          <ac:chgData name="teja yadav" userId="573f38df8bfa398d" providerId="LiveId" clId="{28B84137-6235-4F76-8A8D-7C9641D2BE17}" dt="2025-03-04T12:51:54.030" v="1614" actId="1076"/>
          <ac:picMkLst>
            <pc:docMk/>
            <pc:sldMk cId="0" sldId="261"/>
            <ac:picMk id="13" creationId="{C0FCE3EB-16A4-7470-4312-0608A7AB454C}"/>
          </ac:picMkLst>
        </pc:picChg>
      </pc:sldChg>
      <pc:sldChg chg="addSp delSp modSp del mod">
        <pc:chgData name="teja yadav" userId="573f38df8bfa398d" providerId="LiveId" clId="{28B84137-6235-4F76-8A8D-7C9641D2BE17}" dt="2025-03-04T12:40:25.643" v="1602" actId="47"/>
        <pc:sldMkLst>
          <pc:docMk/>
          <pc:sldMk cId="0" sldId="262"/>
        </pc:sldMkLst>
        <pc:spChg chg="del mod">
          <ac:chgData name="teja yadav" userId="573f38df8bfa398d" providerId="LiveId" clId="{28B84137-6235-4F76-8A8D-7C9641D2BE17}" dt="2025-03-04T12:34:05.510" v="1008" actId="21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4T12:35:10.966" v="1025" actId="21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4:05.510" v="1008" actId="21"/>
          <ac:spMkLst>
            <pc:docMk/>
            <pc:sldMk cId="0" sldId="262"/>
            <ac:spMk id="5" creationId="{469ACE57-D2C0-3C43-E0B2-40684E07FBBF}"/>
          </ac:spMkLst>
        </pc:spChg>
        <pc:spChg chg="add mod">
          <ac:chgData name="teja yadav" userId="573f38df8bfa398d" providerId="LiveId" clId="{28B84137-6235-4F76-8A8D-7C9641D2BE17}" dt="2025-03-04T12:35:10.966" v="1025" actId="21"/>
          <ac:spMkLst>
            <pc:docMk/>
            <pc:sldMk cId="0" sldId="262"/>
            <ac:spMk id="7" creationId="{7955D8FE-B3E9-33D0-B37A-8CF232FABC53}"/>
          </ac:spMkLst>
        </pc:spChg>
      </pc:sldChg>
      <pc:sldChg chg="addSp delSp modSp del mod">
        <pc:chgData name="teja yadav" userId="573f38df8bfa398d" providerId="LiveId" clId="{28B84137-6235-4F76-8A8D-7C9641D2BE17}" dt="2025-03-04T12:40:27.983" v="1603" actId="47"/>
        <pc:sldMkLst>
          <pc:docMk/>
          <pc:sldMk cId="0" sldId="263"/>
        </pc:sldMkLst>
        <pc:spChg chg="del mod">
          <ac:chgData name="teja yadav" userId="573f38df8bfa398d" providerId="LiveId" clId="{28B84137-6235-4F76-8A8D-7C9641D2BE17}" dt="2025-03-04T12:38:52.677" v="1492" actId="21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4T12:39:53.195" v="1561" actId="21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teja yadav" userId="573f38df8bfa398d" providerId="LiveId" clId="{28B84137-6235-4F76-8A8D-7C9641D2BE17}" dt="2025-03-04T12:38:52.677" v="1492" actId="21"/>
          <ac:spMkLst>
            <pc:docMk/>
            <pc:sldMk cId="0" sldId="263"/>
            <ac:spMk id="5" creationId="{ECE2685F-5EA7-B225-0F5B-832BD872CEC6}"/>
          </ac:spMkLst>
        </pc:spChg>
        <pc:spChg chg="add mod">
          <ac:chgData name="teja yadav" userId="573f38df8bfa398d" providerId="LiveId" clId="{28B84137-6235-4F76-8A8D-7C9641D2BE17}" dt="2025-03-04T12:39:53.195" v="1561" actId="21"/>
          <ac:spMkLst>
            <pc:docMk/>
            <pc:sldMk cId="0" sldId="263"/>
            <ac:spMk id="7" creationId="{314CED11-1349-7AEF-6BAC-C2638DA3F6B8}"/>
          </ac:spMkLst>
        </pc:spChg>
      </pc:sldChg>
      <pc:sldChg chg="addSp delSp modSp mod">
        <pc:chgData name="teja yadav" userId="573f38df8bfa398d" providerId="LiveId" clId="{28B84137-6235-4F76-8A8D-7C9641D2BE17}" dt="2025-03-04T12:53:35.766" v="1623" actId="1076"/>
        <pc:sldMkLst>
          <pc:docMk/>
          <pc:sldMk cId="0" sldId="264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4"/>
            <ac:spMk id="3" creationId="{00000000-0000-0000-0000-000000000000}"/>
          </ac:spMkLst>
        </pc:spChg>
        <pc:picChg chg="add del mod">
          <ac:chgData name="teja yadav" userId="573f38df8bfa398d" providerId="LiveId" clId="{28B84137-6235-4F76-8A8D-7C9641D2BE17}" dt="2025-03-04T12:52:21.604" v="1615" actId="478"/>
          <ac:picMkLst>
            <pc:docMk/>
            <pc:sldMk cId="0" sldId="264"/>
            <ac:picMk id="5" creationId="{92EC03BA-B3E7-AB4B-2627-EC24D7086824}"/>
          </ac:picMkLst>
        </pc:picChg>
        <pc:picChg chg="add mod">
          <ac:chgData name="teja yadav" userId="573f38df8bfa398d" providerId="LiveId" clId="{28B84137-6235-4F76-8A8D-7C9641D2BE17}" dt="2025-03-04T12:53:35.766" v="1623" actId="1076"/>
          <ac:picMkLst>
            <pc:docMk/>
            <pc:sldMk cId="0" sldId="264"/>
            <ac:picMk id="7" creationId="{1A8BEFDC-4313-4491-650F-437EBFC93D98}"/>
          </ac:picMkLst>
        </pc:picChg>
      </pc:sldChg>
      <pc:sldChg chg="addSp modSp mod">
        <pc:chgData name="teja yadav" userId="573f38df8bfa398d" providerId="LiveId" clId="{28B84137-6235-4F76-8A8D-7C9641D2BE17}" dt="2025-03-04T12:57:33.107" v="1633" actId="1076"/>
        <pc:sldMkLst>
          <pc:docMk/>
          <pc:sldMk cId="0" sldId="265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2:57:10.656" v="1630" actId="12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teja yadav" userId="573f38df8bfa398d" providerId="LiveId" clId="{28B84137-6235-4F76-8A8D-7C9641D2BE17}" dt="2025-03-04T12:57:33.107" v="1633" actId="1076"/>
          <ac:picMkLst>
            <pc:docMk/>
            <pc:sldMk cId="0" sldId="265"/>
            <ac:picMk id="5" creationId="{8ACDB617-376B-A02F-FB25-77407E634220}"/>
          </ac:picMkLst>
        </pc:picChg>
      </pc:sldChg>
      <pc:sldChg chg="modSp">
        <pc:chgData name="teja yadav" userId="573f38df8bfa398d" providerId="LiveId" clId="{28B84137-6235-4F76-8A8D-7C9641D2BE17}" dt="2025-03-04T11:42:59.764" v="0"/>
        <pc:sldMkLst>
          <pc:docMk/>
          <pc:sldMk cId="0" sldId="266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teja yadav" userId="573f38df8bfa398d" providerId="LiveId" clId="{28B84137-6235-4F76-8A8D-7C9641D2BE17}" dt="2025-03-04T11:42:59.764" v="0"/>
        <pc:sldMkLst>
          <pc:docMk/>
          <pc:sldMk cId="0" sldId="267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teja yadav" userId="573f38df8bfa398d" providerId="LiveId" clId="{28B84137-6235-4F76-8A8D-7C9641D2BE17}" dt="2025-03-05T07:27:36.398" v="1962" actId="20577"/>
        <pc:sldMkLst>
          <pc:docMk/>
          <pc:sldMk cId="0" sldId="268"/>
        </pc:sldMkLst>
        <pc:spChg chg="mod">
          <ac:chgData name="teja yadav" userId="573f38df8bfa398d" providerId="LiveId" clId="{28B84137-6235-4F76-8A8D-7C9641D2BE17}" dt="2025-03-05T07:27:36.398" v="196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teja yadav" userId="573f38df8bfa398d" providerId="LiveId" clId="{28B84137-6235-4F76-8A8D-7C9641D2BE17}" dt="2025-03-04T11:42:59.764" v="0"/>
        <pc:sldMkLst>
          <pc:docMk/>
          <pc:sldMk cId="0" sldId="269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teja yadav" userId="573f38df8bfa398d" providerId="LiveId" clId="{28B84137-6235-4F76-8A8D-7C9641D2BE17}" dt="2025-03-04T11:42:59.764" v="0"/>
        <pc:sldMkLst>
          <pc:docMk/>
          <pc:sldMk cId="0" sldId="270"/>
        </pc:sldMkLst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4T11:42:59.764" v="0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mod">
        <pc:chgData name="teja yadav" userId="573f38df8bfa398d" providerId="LiveId" clId="{28B84137-6235-4F76-8A8D-7C9641D2BE17}" dt="2025-03-05T06:16:26.526" v="1799" actId="1036"/>
        <pc:sldMkLst>
          <pc:docMk/>
          <pc:sldMk cId="0" sldId="271"/>
        </pc:sldMkLst>
        <pc:spChg chg="mod">
          <ac:chgData name="teja yadav" userId="573f38df8bfa398d" providerId="LiveId" clId="{28B84137-6235-4F76-8A8D-7C9641D2BE17}" dt="2025-03-05T06:09:59.056" v="1778" actId="20577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teja yadav" userId="573f38df8bfa398d" providerId="LiveId" clId="{28B84137-6235-4F76-8A8D-7C9641D2BE17}" dt="2025-03-05T06:14:39.501" v="1781"/>
          <ac:spMkLst>
            <pc:docMk/>
            <pc:sldMk cId="0" sldId="271"/>
            <ac:spMk id="3" creationId="{00000000-0000-0000-0000-000000000000}"/>
          </ac:spMkLst>
        </pc:spChg>
        <pc:spChg chg="add">
          <ac:chgData name="teja yadav" userId="573f38df8bfa398d" providerId="LiveId" clId="{28B84137-6235-4F76-8A8D-7C9641D2BE17}" dt="2025-03-05T06:14:34.004" v="1779"/>
          <ac:spMkLst>
            <pc:docMk/>
            <pc:sldMk cId="0" sldId="271"/>
            <ac:spMk id="7" creationId="{55DF81F4-9442-1DFB-E6F6-88EE13DA7C57}"/>
          </ac:spMkLst>
        </pc:spChg>
        <pc:spChg chg="add mod">
          <ac:chgData name="teja yadav" userId="573f38df8bfa398d" providerId="LiveId" clId="{28B84137-6235-4F76-8A8D-7C9641D2BE17}" dt="2025-03-05T06:16:02.463" v="1792" actId="1076"/>
          <ac:spMkLst>
            <pc:docMk/>
            <pc:sldMk cId="0" sldId="271"/>
            <ac:spMk id="8" creationId="{43159953-5E3D-B283-9995-1FF91BA967F6}"/>
          </ac:spMkLst>
        </pc:spChg>
        <pc:picChg chg="del mod">
          <ac:chgData name="teja yadav" userId="573f38df8bfa398d" providerId="LiveId" clId="{28B84137-6235-4F76-8A8D-7C9641D2BE17}" dt="2025-03-05T06:08:01.813" v="1728" actId="478"/>
          <ac:picMkLst>
            <pc:docMk/>
            <pc:sldMk cId="0" sldId="271"/>
            <ac:picMk id="5" creationId="{DE2B47FB-F320-4155-ED6B-E4EE148DE7C6}"/>
          </ac:picMkLst>
        </pc:picChg>
        <pc:picChg chg="add mod">
          <ac:chgData name="teja yadav" userId="573f38df8bfa398d" providerId="LiveId" clId="{28B84137-6235-4F76-8A8D-7C9641D2BE17}" dt="2025-03-05T06:16:26.526" v="1799" actId="1036"/>
          <ac:picMkLst>
            <pc:docMk/>
            <pc:sldMk cId="0" sldId="271"/>
            <ac:picMk id="6" creationId="{85AF5C5D-ED31-3F4C-6E0F-78F3833A9837}"/>
          </ac:picMkLst>
        </pc:picChg>
      </pc:sldChg>
      <pc:sldChg chg="delSp modSp mod">
        <pc:chgData name="teja yadav" userId="573f38df8bfa398d" providerId="LiveId" clId="{28B84137-6235-4F76-8A8D-7C9641D2BE17}" dt="2025-03-05T05:01:54.198" v="1674" actId="1036"/>
        <pc:sldMkLst>
          <pc:docMk/>
          <pc:sldMk cId="0" sldId="272"/>
        </pc:sldMkLst>
        <pc:spChg chg="mod">
          <ac:chgData name="teja yadav" userId="573f38df8bfa398d" providerId="LiveId" clId="{28B84137-6235-4F76-8A8D-7C9641D2BE17}" dt="2025-03-05T05:01:54.198" v="1674" actId="10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teja yadav" userId="573f38df8bfa398d" providerId="LiveId" clId="{28B84137-6235-4F76-8A8D-7C9641D2BE17}" dt="2025-03-05T05:01:54.198" v="1674" actId="1036"/>
          <ac:spMkLst>
            <pc:docMk/>
            <pc:sldMk cId="0" sldId="272"/>
            <ac:spMk id="3" creationId="{00000000-0000-0000-0000-000000000000}"/>
          </ac:spMkLst>
        </pc:spChg>
        <pc:picChg chg="del">
          <ac:chgData name="teja yadav" userId="573f38df8bfa398d" providerId="LiveId" clId="{28B84137-6235-4F76-8A8D-7C9641D2BE17}" dt="2025-03-05T05:01:42.215" v="1634" actId="21"/>
          <ac:picMkLst>
            <pc:docMk/>
            <pc:sldMk cId="0" sldId="272"/>
            <ac:picMk id="7" creationId="{53F3A658-3889-04D4-AA95-D351BF2CC552}"/>
          </ac:picMkLst>
        </pc:picChg>
      </pc:sldChg>
      <pc:sldChg chg="addSp delSp modSp new mod">
        <pc:chgData name="teja yadav" userId="573f38df8bfa398d" providerId="LiveId" clId="{28B84137-6235-4F76-8A8D-7C9641D2BE17}" dt="2025-03-05T07:20:03.695" v="1900" actId="1036"/>
        <pc:sldMkLst>
          <pc:docMk/>
          <pc:sldMk cId="2619054607" sldId="274"/>
        </pc:sldMkLst>
        <pc:spChg chg="del">
          <ac:chgData name="teja yadav" userId="573f38df8bfa398d" providerId="LiveId" clId="{28B84137-6235-4F76-8A8D-7C9641D2BE17}" dt="2025-03-05T05:02:28.035" v="1677" actId="478"/>
          <ac:spMkLst>
            <pc:docMk/>
            <pc:sldMk cId="2619054607" sldId="274"/>
            <ac:spMk id="2" creationId="{CC211805-195D-7EA7-52A0-76C96D616019}"/>
          </ac:spMkLst>
        </pc:spChg>
        <pc:spChg chg="add del mod">
          <ac:chgData name="teja yadav" userId="573f38df8bfa398d" providerId="LiveId" clId="{28B84137-6235-4F76-8A8D-7C9641D2BE17}" dt="2025-03-05T07:17:31.127" v="1873" actId="931"/>
          <ac:spMkLst>
            <pc:docMk/>
            <pc:sldMk cId="2619054607" sldId="274"/>
            <ac:spMk id="3" creationId="{ADE9738C-7DF6-8ED5-DE07-5394532759CE}"/>
          </ac:spMkLst>
        </pc:spChg>
        <pc:spChg chg="del">
          <ac:chgData name="teja yadav" userId="573f38df8bfa398d" providerId="LiveId" clId="{28B84137-6235-4F76-8A8D-7C9641D2BE17}" dt="2025-03-05T05:02:23.291" v="1676" actId="931"/>
          <ac:spMkLst>
            <pc:docMk/>
            <pc:sldMk cId="2619054607" sldId="274"/>
            <ac:spMk id="3" creationId="{D3EE5F4E-3E0F-CFDA-AE2A-4D31064DC786}"/>
          </ac:spMkLst>
        </pc:spChg>
        <pc:spChg chg="add del mod">
          <ac:chgData name="teja yadav" userId="573f38df8bfa398d" providerId="LiveId" clId="{28B84137-6235-4F76-8A8D-7C9641D2BE17}" dt="2025-03-05T05:47:40.285" v="1683" actId="931"/>
          <ac:spMkLst>
            <pc:docMk/>
            <pc:sldMk cId="2619054607" sldId="274"/>
            <ac:spMk id="7" creationId="{DE8F35D4-5C79-3B76-D3EA-F3F5E527D318}"/>
          </ac:spMkLst>
        </pc:spChg>
        <pc:picChg chg="add mod modCrop">
          <ac:chgData name="teja yadav" userId="573f38df8bfa398d" providerId="LiveId" clId="{28B84137-6235-4F76-8A8D-7C9641D2BE17}" dt="2025-03-05T07:20:03.695" v="1900" actId="1036"/>
          <ac:picMkLst>
            <pc:docMk/>
            <pc:sldMk cId="2619054607" sldId="274"/>
            <ac:picMk id="5" creationId="{289A6A37-20C3-6441-1C26-C49D8DA003E8}"/>
          </ac:picMkLst>
        </pc:picChg>
        <pc:picChg chg="add del mod">
          <ac:chgData name="teja yadav" userId="573f38df8bfa398d" providerId="LiveId" clId="{28B84137-6235-4F76-8A8D-7C9641D2BE17}" dt="2025-03-05T05:47:27.936" v="1682" actId="478"/>
          <ac:picMkLst>
            <pc:docMk/>
            <pc:sldMk cId="2619054607" sldId="274"/>
            <ac:picMk id="5" creationId="{3D00A64C-C06C-B795-D0EE-A980AF02F621}"/>
          </ac:picMkLst>
        </pc:picChg>
        <pc:picChg chg="add del mod">
          <ac:chgData name="teja yadav" userId="573f38df8bfa398d" providerId="LiveId" clId="{28B84137-6235-4F76-8A8D-7C9641D2BE17}" dt="2025-03-05T07:17:12.272" v="1872" actId="478"/>
          <ac:picMkLst>
            <pc:docMk/>
            <pc:sldMk cId="2619054607" sldId="274"/>
            <ac:picMk id="9" creationId="{25BD948E-F13F-A37C-205B-02B42B12EA9A}"/>
          </ac:picMkLst>
        </pc:picChg>
      </pc:sldChg>
      <pc:sldChg chg="modSp new mod">
        <pc:chgData name="teja yadav" userId="573f38df8bfa398d" providerId="LiveId" clId="{28B84137-6235-4F76-8A8D-7C9641D2BE17}" dt="2025-03-05T06:07:29.651" v="1726" actId="207"/>
        <pc:sldMkLst>
          <pc:docMk/>
          <pc:sldMk cId="679551875" sldId="275"/>
        </pc:sldMkLst>
        <pc:spChg chg="mod">
          <ac:chgData name="teja yadav" userId="573f38df8bfa398d" providerId="LiveId" clId="{28B84137-6235-4F76-8A8D-7C9641D2BE17}" dt="2025-03-05T06:07:25.682" v="1725" actId="207"/>
          <ac:spMkLst>
            <pc:docMk/>
            <pc:sldMk cId="679551875" sldId="275"/>
            <ac:spMk id="2" creationId="{9317656A-DC25-091E-EC0F-ACF04F712402}"/>
          </ac:spMkLst>
        </pc:spChg>
        <pc:spChg chg="mod">
          <ac:chgData name="teja yadav" userId="573f38df8bfa398d" providerId="LiveId" clId="{28B84137-6235-4F76-8A8D-7C9641D2BE17}" dt="2025-03-05T06:07:29.651" v="1726" actId="207"/>
          <ac:spMkLst>
            <pc:docMk/>
            <pc:sldMk cId="679551875" sldId="275"/>
            <ac:spMk id="3" creationId="{C3CB2FDF-379A-5848-11CD-80BBA1F39318}"/>
          </ac:spMkLst>
        </pc:spChg>
      </pc:sldChg>
      <pc:sldChg chg="addSp delSp modSp new mod">
        <pc:chgData name="teja yadav" userId="573f38df8bfa398d" providerId="LiveId" clId="{28B84137-6235-4F76-8A8D-7C9641D2BE17}" dt="2025-03-05T07:17:04.386" v="1871" actId="1035"/>
        <pc:sldMkLst>
          <pc:docMk/>
          <pc:sldMk cId="3429246522" sldId="276"/>
        </pc:sldMkLst>
        <pc:spChg chg="mod">
          <ac:chgData name="teja yadav" userId="573f38df8bfa398d" providerId="LiveId" clId="{28B84137-6235-4F76-8A8D-7C9641D2BE17}" dt="2025-03-05T07:17:04.386" v="1871" actId="1035"/>
          <ac:spMkLst>
            <pc:docMk/>
            <pc:sldMk cId="3429246522" sldId="276"/>
            <ac:spMk id="2" creationId="{EEDF9551-F45C-44D0-B5AC-72CDFA09CB2A}"/>
          </ac:spMkLst>
        </pc:spChg>
        <pc:spChg chg="del">
          <ac:chgData name="teja yadav" userId="573f38df8bfa398d" providerId="LiveId" clId="{28B84137-6235-4F76-8A8D-7C9641D2BE17}" dt="2025-03-05T06:25:53.121" v="1810" actId="931"/>
          <ac:spMkLst>
            <pc:docMk/>
            <pc:sldMk cId="3429246522" sldId="276"/>
            <ac:spMk id="3" creationId="{0FCCC6EF-B183-9D9D-19D5-924D970C3EB9}"/>
          </ac:spMkLst>
        </pc:spChg>
        <pc:spChg chg="add del mod">
          <ac:chgData name="teja yadav" userId="573f38df8bfa398d" providerId="LiveId" clId="{28B84137-6235-4F76-8A8D-7C9641D2BE17}" dt="2025-03-05T07:16:54.688" v="1818" actId="478"/>
          <ac:spMkLst>
            <pc:docMk/>
            <pc:sldMk cId="3429246522" sldId="276"/>
            <ac:spMk id="4" creationId="{C2379AF0-E9A9-F6A0-0301-3C8566D33843}"/>
          </ac:spMkLst>
        </pc:spChg>
        <pc:spChg chg="add del mod">
          <ac:chgData name="teja yadav" userId="573f38df8bfa398d" providerId="LiveId" clId="{28B84137-6235-4F76-8A8D-7C9641D2BE17}" dt="2025-03-05T06:28:26.540" v="1815" actId="931"/>
          <ac:spMkLst>
            <pc:docMk/>
            <pc:sldMk cId="3429246522" sldId="276"/>
            <ac:spMk id="7" creationId="{E4CDE366-3697-E23B-7968-830B1C2D49F0}"/>
          </ac:spMkLst>
        </pc:spChg>
        <pc:picChg chg="add del mod">
          <ac:chgData name="teja yadav" userId="573f38df8bfa398d" providerId="LiveId" clId="{28B84137-6235-4F76-8A8D-7C9641D2BE17}" dt="2025-03-05T06:28:18.367" v="1814" actId="478"/>
          <ac:picMkLst>
            <pc:docMk/>
            <pc:sldMk cId="3429246522" sldId="276"/>
            <ac:picMk id="5" creationId="{AB05A5E0-3439-FBD5-ED66-9D0143516430}"/>
          </ac:picMkLst>
        </pc:picChg>
        <pc:picChg chg="add del mod">
          <ac:chgData name="teja yadav" userId="573f38df8bfa398d" providerId="LiveId" clId="{28B84137-6235-4F76-8A8D-7C9641D2BE17}" dt="2025-03-05T07:16:50.021" v="1817" actId="478"/>
          <ac:picMkLst>
            <pc:docMk/>
            <pc:sldMk cId="3429246522" sldId="276"/>
            <ac:picMk id="9" creationId="{B7E8D2D5-5CCF-F593-1999-19BCFEE48F5F}"/>
          </ac:picMkLst>
        </pc:picChg>
      </pc:sldChg>
      <pc:sldChg chg="addSp modSp new mod">
        <pc:chgData name="teja yadav" userId="573f38df8bfa398d" providerId="LiveId" clId="{28B84137-6235-4F76-8A8D-7C9641D2BE17}" dt="2025-03-05T07:30:26.330" v="2017" actId="20577"/>
        <pc:sldMkLst>
          <pc:docMk/>
          <pc:sldMk cId="3871061523" sldId="277"/>
        </pc:sldMkLst>
        <pc:spChg chg="mod">
          <ac:chgData name="teja yadav" userId="573f38df8bfa398d" providerId="LiveId" clId="{28B84137-6235-4F76-8A8D-7C9641D2BE17}" dt="2025-03-05T07:30:26.330" v="2017" actId="20577"/>
          <ac:spMkLst>
            <pc:docMk/>
            <pc:sldMk cId="3871061523" sldId="277"/>
            <ac:spMk id="2" creationId="{6279B96E-D068-AD41-AE2B-F1A839917ACB}"/>
          </ac:spMkLst>
        </pc:spChg>
        <pc:spChg chg="mod">
          <ac:chgData name="teja yadav" userId="573f38df8bfa398d" providerId="LiveId" clId="{28B84137-6235-4F76-8A8D-7C9641D2BE17}" dt="2025-03-05T07:30:10.010" v="2004" actId="1035"/>
          <ac:spMkLst>
            <pc:docMk/>
            <pc:sldMk cId="3871061523" sldId="277"/>
            <ac:spMk id="3" creationId="{AAE6032D-5B84-AEE9-ECE8-410CD259F7C0}"/>
          </ac:spMkLst>
        </pc:spChg>
        <pc:spChg chg="add mod">
          <ac:chgData name="teja yadav" userId="573f38df8bfa398d" providerId="LiveId" clId="{28B84137-6235-4F76-8A8D-7C9641D2BE17}" dt="2025-03-05T07:24:12.124" v="1926" actId="1076"/>
          <ac:spMkLst>
            <pc:docMk/>
            <pc:sldMk cId="3871061523" sldId="277"/>
            <ac:spMk id="4" creationId="{823D75EC-AAD8-E9FA-A49A-8C157A24C462}"/>
          </ac:spMkLst>
        </pc:spChg>
      </pc:sldChg>
      <pc:sldChg chg="addSp modSp new mod">
        <pc:chgData name="teja yadav" userId="573f38df8bfa398d" providerId="LiveId" clId="{28B84137-6235-4F76-8A8D-7C9641D2BE17}" dt="2025-03-05T07:32:51.164" v="2069" actId="14100"/>
        <pc:sldMkLst>
          <pc:docMk/>
          <pc:sldMk cId="2191641189" sldId="278"/>
        </pc:sldMkLst>
        <pc:spChg chg="mod">
          <ac:chgData name="teja yadav" userId="573f38df8bfa398d" providerId="LiveId" clId="{28B84137-6235-4F76-8A8D-7C9641D2BE17}" dt="2025-03-05T07:31:01.591" v="2031" actId="20577"/>
          <ac:spMkLst>
            <pc:docMk/>
            <pc:sldMk cId="2191641189" sldId="278"/>
            <ac:spMk id="2" creationId="{B1BAE7C9-60DB-A720-A436-E6675C48634E}"/>
          </ac:spMkLst>
        </pc:spChg>
        <pc:spChg chg="mod">
          <ac:chgData name="teja yadav" userId="573f38df8bfa398d" providerId="LiveId" clId="{28B84137-6235-4F76-8A8D-7C9641D2BE17}" dt="2025-03-05T07:31:43.451" v="2065" actId="20577"/>
          <ac:spMkLst>
            <pc:docMk/>
            <pc:sldMk cId="2191641189" sldId="278"/>
            <ac:spMk id="3" creationId="{B0ED0B8D-533B-7177-32BB-C03ABB48A141}"/>
          </ac:spMkLst>
        </pc:spChg>
        <pc:picChg chg="add mod">
          <ac:chgData name="teja yadav" userId="573f38df8bfa398d" providerId="LiveId" clId="{28B84137-6235-4F76-8A8D-7C9641D2BE17}" dt="2025-03-05T07:32:51.164" v="2069" actId="14100"/>
          <ac:picMkLst>
            <pc:docMk/>
            <pc:sldMk cId="2191641189" sldId="278"/>
            <ac:picMk id="5" creationId="{C7D21C78-0137-B6EE-095C-8A4A1CD2E2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D50DC-6BCA-4A2E-A5D5-7ACE4F62C43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BCCF-59DC-4B7D-95BB-CC02AFC150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0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4BCCF-59DC-4B7D-95BB-CC02AFC1506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3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4BCCF-59DC-4B7D-95BB-CC02AFC1506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85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9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2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027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2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7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37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4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46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Smile Guru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606814"/>
            <a:ext cx="7080026" cy="1049867"/>
          </a:xfrm>
        </p:spPr>
        <p:txBody>
          <a:bodyPr/>
          <a:lstStyle/>
          <a:p>
            <a:r>
              <a:rPr lang="en-IN" dirty="0"/>
              <a:t>Analysis Report </a:t>
            </a:r>
            <a:r>
              <a:rPr dirty="0"/>
              <a:t>and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Bar Chart – Page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737561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Highlights the most visited pages, with the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About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pages receiving the highest views.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Less visited pages include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Orthodontics and Emergency Dental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indicating areas for potential content improvement.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DB617-376B-A02F-FB25-77407E63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0" y="3331877"/>
            <a:ext cx="4385733" cy="2752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Tree Map – Event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205483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Shows the distribution of user interactions on different pages.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Main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page has the highest engagement, while other service pages like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Teeth Whitening and Root Canal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also see notable activity.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270C6-317A-0B46-76C5-34CB88BF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84" y="3090333"/>
            <a:ext cx="4694832" cy="33624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Pie Chart – Event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806617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Page Views (24.03%)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are the most recorded events, indicating users frequently navigate through pages.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Click (23.55%) and Scroll (22.6%) events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show user engagement with content, while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Form Submissions (8.45%)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highlight conversion opportunities.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D81F4-9EB7-9602-98D8-7B7C8F34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98" y="3323750"/>
            <a:ext cx="3893604" cy="3025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</a:t>
            </a:r>
            <a:r>
              <a:rPr dirty="0"/>
              <a:t> Chart – Device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484883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Android (28.49%)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Windows (28.3%)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are the most used operating systems.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 significant number of users also access the site via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iOS (28.21%)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, emphasizing the need for cross-platform optimization.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3683-89E5-6099-020D-4A11756A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40" y="3217333"/>
            <a:ext cx="4334933" cy="31058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Pie Chart – Device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1510283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Mobile devices (29.25%)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Desktops (28.02%)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are the most commonly used platforms.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Tablet users (26.02%)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also form a large portion, suggesting the importance of tablet-friendly design.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D45DB-30A9-B329-672A-4BE2D6E8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3395133"/>
            <a:ext cx="4216400" cy="28053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Filter Pane (Slicers)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179150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These filters allow users to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interactively </a:t>
            </a: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analyze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data by selecting specific pages, devices, categories, or events.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Users can apply multiple filters to get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custom insights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based on selected criteria.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Helps in narrowing down the data to understand trends for particular pages or devices.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E429F-107E-BAC5-3080-FF39FCE0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6" y="4275908"/>
            <a:ext cx="7404461" cy="641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51BB6-FE5C-D9C7-1D24-AD749879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6"/>
          <a:stretch/>
        </p:blipFill>
        <p:spPr>
          <a:xfrm>
            <a:off x="941976" y="4275908"/>
            <a:ext cx="1936691" cy="22518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F5C5D-ED31-3F4C-6E0F-78F3833A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848950"/>
            <a:ext cx="2729137" cy="405546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3159953-5E3D-B283-9995-1FF91BA96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212" y="1814114"/>
            <a:ext cx="584345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Visitors: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received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1,053 visitors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steady traffic.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User: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most active user has an ID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982.749.502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showing repeated engagement.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Form Submission 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"Dental-implants"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page had the highest form submissions, highlighting a key area of interest.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Click Device: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dominated interactions, suggesting a preference for larger screens over mobile devices.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A6A37-20C3-6441-1C26-C49D8DA0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04"/>
          <a:stretch/>
        </p:blipFill>
        <p:spPr>
          <a:xfrm>
            <a:off x="0" y="821269"/>
            <a:ext cx="9144000" cy="5156200"/>
          </a:xfrm>
        </p:spPr>
      </p:pic>
    </p:spTree>
    <p:extLst>
      <p:ext uri="{BB962C8B-B14F-4D97-AF65-F5344CB8AC3E}">
        <p14:creationId xmlns:p14="http://schemas.microsoft.com/office/powerpoint/2010/main" val="261905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048933"/>
            <a:ext cx="7765322" cy="970450"/>
          </a:xfrm>
        </p:spPr>
        <p:txBody>
          <a:bodyPr/>
          <a:lstStyle/>
          <a:p>
            <a:r>
              <a:rPr dirty="0"/>
              <a:t>Conclusion</a:t>
            </a:r>
            <a:r>
              <a:rPr lang="en-US" dirty="0"/>
              <a:t> of </a:t>
            </a:r>
            <a:r>
              <a:rPr lang="en-IN" dirty="0"/>
              <a:t>Visualization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2" y="2889167"/>
            <a:ext cx="7620454" cy="2018283"/>
          </a:xfrm>
        </p:spPr>
        <p:txBody>
          <a:bodyPr>
            <a:normAutofit/>
          </a:bodyPr>
          <a:lstStyle/>
          <a:p>
            <a:r>
              <a:rPr lang="en-US" sz="1600" b="1" dirty="0"/>
              <a:t>Traffic &amp; Engagement:</a:t>
            </a:r>
            <a:r>
              <a:rPr lang="en-US" sz="1600" dirty="0"/>
              <a:t> Main and About pages get the most visits, while some service pages need improvement. Page Views, Clicks, and Scrolls show strong user interaction.</a:t>
            </a:r>
          </a:p>
          <a:p>
            <a:r>
              <a:rPr lang="en-US" sz="1600" b="1" dirty="0"/>
              <a:t>Device Insights:</a:t>
            </a:r>
            <a:r>
              <a:rPr lang="en-US" sz="1600" dirty="0"/>
              <a:t> Mobile (29.25%) and Desktop (28.02%) lead usage, with tablets (26.02%) also significant—responsive design is key.</a:t>
            </a:r>
          </a:p>
          <a:p>
            <a:r>
              <a:rPr lang="en-US" sz="1600" b="1" dirty="0"/>
              <a:t>Total Visitors: 1,053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9551-F45C-44D0-B5AC-72CDFA0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70" y="2906693"/>
            <a:ext cx="776532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24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E7C9-60DB-A720-A436-E6675C48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D0B8D-533B-7177-32BB-C03ABB48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SQL WORKBENCH</a:t>
            </a:r>
          </a:p>
          <a:p>
            <a:r>
              <a:rPr lang="en-US" dirty="0"/>
              <a:t>POWER BI</a:t>
            </a:r>
          </a:p>
          <a:p>
            <a:r>
              <a:rPr lang="en-US" dirty="0"/>
              <a:t>MS EXCEL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21C78-0137-B6EE-095C-8A4A1CD2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3650666"/>
            <a:ext cx="2972735" cy="25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4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96E-D068-AD41-AE2B-F1A83991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032D-5B84-AEE9-ECE8-410CD259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746" y="1754634"/>
            <a:ext cx="4089854" cy="4058749"/>
          </a:xfrm>
        </p:spPr>
        <p:txBody>
          <a:bodyPr>
            <a:normAutofit/>
          </a:bodyPr>
          <a:lstStyle/>
          <a:p>
            <a:r>
              <a:rPr lang="en-US" dirty="0"/>
              <a:t>Data Visualization in Power BI</a:t>
            </a:r>
          </a:p>
          <a:p>
            <a:r>
              <a:rPr lang="en-IN" dirty="0"/>
              <a:t>Bar Chart – Page Views</a:t>
            </a:r>
          </a:p>
          <a:p>
            <a:r>
              <a:rPr lang="en-IN" dirty="0"/>
              <a:t>Tree Map – Event Names</a:t>
            </a:r>
          </a:p>
          <a:p>
            <a:r>
              <a:rPr lang="en-IN" dirty="0"/>
              <a:t>Pie Chart – Event Type</a:t>
            </a:r>
          </a:p>
          <a:p>
            <a:r>
              <a:rPr lang="en-US" dirty="0"/>
              <a:t>Donut Chart – Device OS</a:t>
            </a:r>
          </a:p>
          <a:p>
            <a:r>
              <a:rPr lang="en-IN" dirty="0"/>
              <a:t>Pie Chart – Device Category</a:t>
            </a:r>
          </a:p>
          <a:p>
            <a:r>
              <a:rPr lang="en-IN" dirty="0"/>
              <a:t>Filter Pane (Slicers)</a:t>
            </a:r>
          </a:p>
          <a:p>
            <a:r>
              <a:rPr lang="en-IN" dirty="0"/>
              <a:t>KPI Card</a:t>
            </a:r>
          </a:p>
          <a:p>
            <a:r>
              <a:rPr lang="en-IN" dirty="0"/>
              <a:t>Conclusion of Visualization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D75EC-AAD8-E9FA-A49A-8C157A24C462}"/>
              </a:ext>
            </a:extLst>
          </p:cNvPr>
          <p:cNvSpPr txBox="1">
            <a:spLocks/>
          </p:cNvSpPr>
          <p:nvPr/>
        </p:nvSpPr>
        <p:spPr>
          <a:xfrm>
            <a:off x="435339" y="1780033"/>
            <a:ext cx="408985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Data Cleaning in SQL</a:t>
            </a:r>
          </a:p>
          <a:p>
            <a:r>
              <a:rPr lang="en-IN"/>
              <a:t>Event Date Processing</a:t>
            </a:r>
          </a:p>
          <a:p>
            <a:r>
              <a:rPr lang="en-IN"/>
              <a:t>Unique ID Column Addition</a:t>
            </a:r>
          </a:p>
          <a:p>
            <a:r>
              <a:rPr lang="en-IN"/>
              <a:t>Null Value Handling</a:t>
            </a:r>
          </a:p>
          <a:p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values and invalid</a:t>
            </a:r>
          </a:p>
          <a:p>
            <a:r>
              <a:rPr lang="en-IN"/>
              <a:t>Data Type Standardization</a:t>
            </a:r>
          </a:p>
          <a:p>
            <a:r>
              <a:rPr lang="en-IN"/>
              <a:t>Handling Remaining Null Values</a:t>
            </a:r>
          </a:p>
          <a:p>
            <a:r>
              <a:rPr lang="en-IN"/>
              <a:t>Exporting Cleaned Dataset</a:t>
            </a:r>
            <a:endParaRPr lang="en-I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/>
              <a:t>Conclusion of Data Cleaning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06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99522"/>
            <a:ext cx="7765322" cy="970450"/>
          </a:xfrm>
        </p:spPr>
        <p:txBody>
          <a:bodyPr>
            <a:normAutofit/>
          </a:bodyPr>
          <a:lstStyle/>
          <a:p>
            <a:r>
              <a:rPr dirty="0"/>
              <a:t>Data Cleaning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71008"/>
            <a:ext cx="7765322" cy="1467950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Imported the dataset into SQL, ensuring all data was initially treated as text to prevent automatic conversions or misinterpretations.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This step helped maintain data integrity and allowed for controlled type conversions later in the process.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690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141DB-A24F-EE3D-7670-CF072B2B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35" y="3139994"/>
            <a:ext cx="4385733" cy="2919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776150"/>
            <a:ext cx="7765322" cy="970450"/>
          </a:xfrm>
        </p:spPr>
        <p:txBody>
          <a:bodyPr>
            <a:normAutofit/>
          </a:bodyPr>
          <a:lstStyle/>
          <a:p>
            <a:pPr algn="l"/>
            <a:r>
              <a:rPr sz="3000" dirty="0"/>
              <a:t>Null Value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4568805"/>
            <a:ext cx="7765322" cy="2229949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Identified and removed records where critical fields (such as event name, device category, and page location) contained null values.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Ensured data completeness and avoided misleading or incomplete insights in further analysis.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Deleting the row which have minim 3 null values by which the data loss is controlled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93332" y="194165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/>
              <a:t>Event Date Processing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68412" y="829727"/>
            <a:ext cx="7765322" cy="15832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Checked for null values in the event date column and replaced them with a standard date to maintain consistency.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Converted the column from text format to a proper date type to enable accurate date-based analysis and filtering.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10266" y="2065877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/>
              <a:t>Unique ID Column Addition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85346" y="2773860"/>
            <a:ext cx="7765322" cy="12054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Introduced an ID column to uniquely identify each record.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This helped in tracking data modifications and ensuring each row had a unique identifier.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56A-DC25-091E-EC0F-ACF04F71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IN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issing values and invalid</a:t>
            </a:r>
            <a:endParaRPr lang="en-IN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2FDF-379A-5848-11CD-80BBA1F3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event_timestamp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65 occurrences of "</a:t>
            </a:r>
            <a:r>
              <a:rPr lang="en-US" sz="24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invalid_timestamp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event_date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103 occurrences of missing values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91 occurrences of missing values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user_pseudo_id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100 occurrences of missing values 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device_category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109 occurrences of missing values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device_os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91 occurrences of missing values</a:t>
            </a:r>
          </a:p>
          <a:p>
            <a:pPr marL="436950" indent="-285750" fontAlgn="base">
              <a:spcAft>
                <a:spcPts val="800"/>
              </a:spcAft>
            </a:pPr>
            <a:r>
              <a:rPr lang="en-US" sz="2400" b="1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page_location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109 occurrences of missing values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3332" y="2873413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/>
              <a:t>Handling Remaining Null 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346" y="3603590"/>
            <a:ext cx="7765322" cy="11885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Instead of removing records with missing values in non-critical fields, replaced nulls with "Unknown" or default values.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This minimized data loss while still ensuring meaningful analysis.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346" y="4605871"/>
            <a:ext cx="7765322" cy="970450"/>
          </a:xfrm>
        </p:spPr>
        <p:txBody>
          <a:bodyPr>
            <a:normAutofit/>
          </a:bodyPr>
          <a:lstStyle/>
          <a:p>
            <a:pPr algn="l"/>
            <a:r>
              <a:rPr sz="3000" dirty="0"/>
              <a:t>Exporting Cleaned Dataset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346" y="5322322"/>
            <a:ext cx="7765322" cy="970450"/>
          </a:xfrm>
        </p:spPr>
        <p:txBody>
          <a:bodyPr/>
          <a:lstStyle/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After all cleaning steps, saved the final version of the dataset in CSV format.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This prepared the data for further visualization and analysis in Power BI.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685346" y="1114372"/>
            <a:ext cx="7765322" cy="20521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Converted numerical columns to appropriate data types (e.g., integer, float) for efficient calculations.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Standardized categorical fields to VARCHAR format for better readability and processing.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Applied constraints where necessary to maintain data consistency.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93332" y="355594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3000" dirty="0"/>
              <a:t>Data Type Standardization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FC62-12FA-6BC7-8932-CF7F6AB0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00202"/>
            <a:ext cx="7765322" cy="970450"/>
          </a:xfrm>
        </p:spPr>
        <p:txBody>
          <a:bodyPr/>
          <a:lstStyle/>
          <a:p>
            <a:r>
              <a:rPr lang="en-IN" dirty="0"/>
              <a:t>Conclusion of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BCB35-985B-0C55-BFD5-5F21837A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723052"/>
            <a:ext cx="7765322" cy="1916683"/>
          </a:xfrm>
        </p:spPr>
        <p:txBody>
          <a:bodyPr>
            <a:normAutofit/>
          </a:bodyPr>
          <a:lstStyle/>
          <a:p>
            <a:r>
              <a:rPr lang="en-IN" sz="1600" b="1" dirty="0"/>
              <a:t>Data Consistency &amp; Integrity:</a:t>
            </a:r>
            <a:r>
              <a:rPr lang="en-IN" sz="1600" dirty="0"/>
              <a:t> Ensured proper data types, unique identifiers, and standardized missing values to maintain accuracy.</a:t>
            </a:r>
          </a:p>
          <a:p>
            <a:r>
              <a:rPr lang="en-IN" sz="1600" b="1" dirty="0"/>
              <a:t>Improved Data Quality:</a:t>
            </a:r>
            <a:r>
              <a:rPr lang="en-IN" sz="1600" dirty="0"/>
              <a:t> Removed incomplete records and filled non-critical nulls with "Unknown" to retain valuable information.</a:t>
            </a:r>
          </a:p>
          <a:p>
            <a:r>
              <a:rPr lang="en-IN" sz="1600" b="1" dirty="0"/>
              <a:t>Ready for Analysis:</a:t>
            </a:r>
            <a:r>
              <a:rPr lang="en-IN" sz="1600" dirty="0"/>
              <a:t> Exported the cleaned dataset for seamless integration and visualization in Power BI.</a:t>
            </a:r>
          </a:p>
        </p:txBody>
      </p:sp>
    </p:spTree>
    <p:extLst>
      <p:ext uri="{BB962C8B-B14F-4D97-AF65-F5344CB8AC3E}">
        <p14:creationId xmlns:p14="http://schemas.microsoft.com/office/powerpoint/2010/main" val="132543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Visualization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281438"/>
          </a:xfrm>
        </p:spPr>
        <p:txBody>
          <a:bodyPr/>
          <a:lstStyle/>
          <a:p>
            <a:r>
              <a:rPr lang="en-IN" b="1" dirty="0"/>
              <a:t>Interactive Dashboards</a:t>
            </a:r>
            <a:r>
              <a:rPr lang="en-IN" dirty="0"/>
              <a:t> – Users can explore data with filters, slicers, and drill-through features for deeper insights.</a:t>
            </a:r>
          </a:p>
          <a:p>
            <a:r>
              <a:rPr lang="en-IN" b="1" dirty="0"/>
              <a:t>Diverse Visuals</a:t>
            </a:r>
            <a:r>
              <a:rPr lang="en-IN" dirty="0"/>
              <a:t> – Bar charts, pie charts, tree maps, and KPI cards help </a:t>
            </a:r>
            <a:r>
              <a:rPr lang="en-IN" dirty="0" err="1"/>
              <a:t>analyze</a:t>
            </a:r>
            <a:r>
              <a:rPr lang="en-IN" dirty="0"/>
              <a:t> trends, user </a:t>
            </a:r>
            <a:r>
              <a:rPr lang="en-IN" dirty="0" err="1"/>
              <a:t>behavior</a:t>
            </a:r>
            <a:r>
              <a:rPr lang="en-IN" dirty="0"/>
              <a:t>, and key metrics.</a:t>
            </a:r>
          </a:p>
          <a:p>
            <a:r>
              <a:rPr lang="en-IN" b="1" dirty="0"/>
              <a:t>Real-Time Insights</a:t>
            </a:r>
            <a:r>
              <a:rPr lang="en-IN" dirty="0"/>
              <a:t> – Power BI connects to multiple data sources, enabling dynamic updates for accurate decision-making.</a:t>
            </a:r>
          </a:p>
          <a:p>
            <a:pPr marL="3690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BEFDC-4313-4491-650F-437EBFC9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91" t="21761" r="33910" b="22032"/>
          <a:stretch/>
        </p:blipFill>
        <p:spPr>
          <a:xfrm>
            <a:off x="6334002" y="4166290"/>
            <a:ext cx="2116666" cy="228143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267</TotalTime>
  <Words>978</Words>
  <Application>Microsoft Office PowerPoint</Application>
  <PresentationFormat>On-screen Show (4:3)</PresentationFormat>
  <Paragraphs>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Calisto MT</vt:lpstr>
      <vt:lpstr>Times New Roman</vt:lpstr>
      <vt:lpstr>Wingdings 2</vt:lpstr>
      <vt:lpstr>Slate</vt:lpstr>
      <vt:lpstr>Smile Guru Data</vt:lpstr>
      <vt:lpstr>SOFTWARE USED</vt:lpstr>
      <vt:lpstr>TOPIC COVERED</vt:lpstr>
      <vt:lpstr>Data Cleaning in SQL</vt:lpstr>
      <vt:lpstr>Null Value Handling</vt:lpstr>
      <vt:lpstr>Missing values and invalid</vt:lpstr>
      <vt:lpstr>Exporting Cleaned Dataset</vt:lpstr>
      <vt:lpstr>Conclusion of Data Cleaning</vt:lpstr>
      <vt:lpstr>Data Visualization in Power BI</vt:lpstr>
      <vt:lpstr>Bar Chart – Page Views</vt:lpstr>
      <vt:lpstr>Tree Map – Event Names</vt:lpstr>
      <vt:lpstr>Pie Chart – Event Type</vt:lpstr>
      <vt:lpstr>Donut Chart – Device OS</vt:lpstr>
      <vt:lpstr>Pie Chart – Device Category</vt:lpstr>
      <vt:lpstr>Filter Pane (Slicers)</vt:lpstr>
      <vt:lpstr>KPI Card</vt:lpstr>
      <vt:lpstr>PowerPoint Presentation</vt:lpstr>
      <vt:lpstr>Conclusion of Visualization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teja yadav</dc:creator>
  <cp:keywords/>
  <dc:description>generated using python-pptx</dc:description>
  <cp:lastModifiedBy>teja yadav</cp:lastModifiedBy>
  <cp:revision>2</cp:revision>
  <dcterms:created xsi:type="dcterms:W3CDTF">2013-01-27T09:14:16Z</dcterms:created>
  <dcterms:modified xsi:type="dcterms:W3CDTF">2025-03-05T07:32:55Z</dcterms:modified>
  <cp:category/>
</cp:coreProperties>
</file>