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825A1-5082-01F8-A617-7E77C9ACE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F00EAE-A32B-D08B-7E4D-44C17239A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6220D9-E9A6-FB25-3E29-A7E00634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E32D-2FFF-4A79-8892-34D8878A45CC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D313E0-1148-3D12-BBA5-98F1507C5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22EA04-79E3-1C9B-0AC6-CE578261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98A3-A86B-47B1-8CAC-59C464B64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50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C45CE-ADD2-DE50-EFD9-9A50DE73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F2BE3F-CC96-72CA-9C99-4B7C00749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8727A-4A0D-D592-E486-572765AA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E32D-2FFF-4A79-8892-34D8878A45CC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FCD1DC-53B6-778E-CEC5-529B4443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A03D8-7E3D-B5A3-CA41-A76077C0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98A3-A86B-47B1-8CAC-59C464B64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33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02A6DC-7160-9467-123B-74EBA3963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0830A3-883B-E20B-6D03-A8D0FA87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A49008-B29C-E8B7-C9B7-1B6272E9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E32D-2FFF-4A79-8892-34D8878A45CC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AB74FE-3775-38C0-2E57-D780DD35A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49609-41C2-1795-51F8-147CBA7A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98A3-A86B-47B1-8CAC-59C464B64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38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55EDF-EF39-2415-F929-CCDC414DA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64D868-492F-9D6F-AF66-F0211C83B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1F0A75-7DD2-6C2C-09EA-416295CE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E32D-2FFF-4A79-8892-34D8878A45CC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6C4B28-B2C5-1587-6502-ADCAFAC2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D6164-511C-5C5A-79EF-194029188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98A3-A86B-47B1-8CAC-59C464B64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42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32C94-762B-4F57-FC09-E28266FCA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10E05D-07A0-FD4F-DFE4-37256EFB8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3A9A89-839A-9133-1976-89B9F2EA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E32D-2FFF-4A79-8892-34D8878A45CC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BAB10-5030-EB92-A296-3F1D2E1E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EDCF48-D40C-69E6-2C8F-799B7A8F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98A3-A86B-47B1-8CAC-59C464B64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9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50F97-AC11-E3B6-F53D-8C8ED470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ACD06-8223-324D-28A2-828234CE7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18FCB5-9D16-6FF4-C042-883199E4E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759797-450C-4CCE-F216-74AE700DC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E32D-2FFF-4A79-8892-34D8878A45CC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58636D-92AB-006A-55EE-F373DE24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9F4CA5-7BFE-747A-E28B-349A9F10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98A3-A86B-47B1-8CAC-59C464B64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95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2CE12-4167-E97F-86B3-44ADDB3F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8ADF66-3267-E8D7-F315-52DC48303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1F2ED9-A0C1-28E5-334D-49A1512D2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2373D6-966E-ABF2-760E-68C0E45A0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433160-AA9D-6470-669F-1DD1172C1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D383B7-9C3F-26C8-F081-C86D1B866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E32D-2FFF-4A79-8892-34D8878A45CC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0BBC29-0FC1-F725-D2D2-19A5BCBE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71B1AC-F7D4-20D0-A72F-D0B708D04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98A3-A86B-47B1-8CAC-59C464B64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4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B46C2-5618-7D1B-BFBE-473AE78C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17733E-B94F-08AA-682D-C18CCBA1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E32D-2FFF-4A79-8892-34D8878A45CC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009BD0-ED0C-4FCF-0B10-3DE66641F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40679C-B2DC-4EEF-9CE1-4192C1CC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98A3-A86B-47B1-8CAC-59C464B64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31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257E2F-E43B-EE74-E521-72172098C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E32D-2FFF-4A79-8892-34D8878A45CC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1574B4-3F4B-A74E-48AB-744A910B5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E74CE7-8F3E-4104-A370-CF46397E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98A3-A86B-47B1-8CAC-59C464B64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07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235EB-09CA-C2FE-3827-119FC4B3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8BFE83-00A9-9CB4-9AAE-3F96C519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D7F409-87BB-3A85-4528-2A585169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A968C8-571A-A378-3E2E-6F184D53E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E32D-2FFF-4A79-8892-34D8878A45CC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1D9E9B-B5BB-6ECF-C6B9-AE5AE31FD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9D04C2-7168-A19C-3B6D-B247E57F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98A3-A86B-47B1-8CAC-59C464B64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44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E9787-DC3B-7BD7-6271-D0BD7298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E8A7F7-EEA5-D3C9-E0E9-C1DCAAD81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1943AE-AE54-B898-1C6B-E8F76439E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CF8ACA-6C80-FBAF-3144-162CE5EA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5E32D-2FFF-4A79-8892-34D8878A45CC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3E9CB6-C75D-B6A1-182C-FD8344BE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14810B-30DE-9457-2DA4-BC36906B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D98A3-A86B-47B1-8CAC-59C464B64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51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845B7C-872A-CCB8-D887-EBCEA329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4C2898-08E2-8773-AFD6-869767CD6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57B3F4-7F25-15CE-C3B6-1D4C4C6E6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5E32D-2FFF-4A79-8892-34D8878A45CC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BA7245-31A5-ACCD-F2A0-6FC10990F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275938-6CAB-19A4-8C26-E13604C07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D98A3-A86B-47B1-8CAC-59C464B64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09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EDD38-9801-0121-78F4-2B8163B2B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The Design Philosophy of the DARPA Internet Protocols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19CBE4-D0BE-72B7-7C15-D57D25F7C4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45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B0C7C-43AB-44EF-469C-6A3E6AF05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96D6F-EB8B-9539-4757-49627118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Background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97B940-4AE6-9C0F-A816-A6A71A584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9552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The TCP/IP protocols were developed by DARPA, originally for military use, and later widely adopted in commercial systems</a:t>
            </a:r>
          </a:p>
          <a:p>
            <a:r>
              <a:rPr lang="en-US" altLang="zh-CN" dirty="0"/>
              <a:t>The design prioritized a connectionless “datagram model,” emphasizing flexibility and reliability.</a:t>
            </a:r>
          </a:p>
          <a:p>
            <a:r>
              <a:rPr lang="en-US" altLang="zh-CN" dirty="0"/>
              <a:t>To develop a method for effective multiplexed utilization of existing interconnected networks. </a:t>
            </a:r>
          </a:p>
          <a:p>
            <a:r>
              <a:rPr lang="en-US" altLang="zh-CN" dirty="0"/>
              <a:t>The initial focus was on interconnecting networks like APPANET and packet radio networks, facilitating accessing across them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F3266E-CE06-685B-A866-26E53B9CD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583" y="1584704"/>
            <a:ext cx="5579552" cy="407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39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5CACF-9D6D-8579-DB51-B5472D712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2E17F-97BF-F118-8513-33B73DED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goals and </a:t>
            </a:r>
            <a:r>
              <a:rPr lang="en-US" altLang="zh-CN" dirty="0" err="1"/>
              <a:t>priorites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32FBB0-FDEA-15DA-AC0E-10188A89C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Key Design goals:</a:t>
            </a:r>
          </a:p>
          <a:p>
            <a:pPr lvl="1"/>
            <a:r>
              <a:rPr lang="en-US" altLang="zh-CN" b="1" dirty="0"/>
              <a:t>Survivability</a:t>
            </a:r>
          </a:p>
          <a:p>
            <a:pPr lvl="1"/>
            <a:r>
              <a:rPr lang="en-US" altLang="zh-CN" b="1" dirty="0"/>
              <a:t>Support for multiple communication services</a:t>
            </a:r>
          </a:p>
          <a:p>
            <a:pPr lvl="1"/>
            <a:r>
              <a:rPr lang="en-US" altLang="zh-CN" b="1" dirty="0"/>
              <a:t>Accommodate diverse networks</a:t>
            </a:r>
          </a:p>
          <a:p>
            <a:pPr lvl="1"/>
            <a:r>
              <a:rPr lang="en-US" altLang="zh-CN" b="1" dirty="0"/>
              <a:t>Distributed management </a:t>
            </a:r>
          </a:p>
          <a:p>
            <a:pPr lvl="1"/>
            <a:r>
              <a:rPr lang="en-US" altLang="zh-CN" b="1" dirty="0"/>
              <a:t>Cost-effectiveness </a:t>
            </a:r>
          </a:p>
          <a:p>
            <a:pPr lvl="1"/>
            <a:r>
              <a:rPr lang="en-US" altLang="zh-CN" b="1" dirty="0"/>
              <a:t>Ease of host attachment.</a:t>
            </a:r>
          </a:p>
          <a:p>
            <a:pPr lvl="1"/>
            <a:r>
              <a:rPr lang="en-US" altLang="zh-CN" b="1" dirty="0"/>
              <a:t>Accountability</a:t>
            </a:r>
          </a:p>
        </p:txBody>
      </p:sp>
    </p:spTree>
    <p:extLst>
      <p:ext uri="{BB962C8B-B14F-4D97-AF65-F5344CB8AC3E}">
        <p14:creationId xmlns:p14="http://schemas.microsoft.com/office/powerpoint/2010/main" val="359505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B9164-C806-A36B-18CF-6F09DFF36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D98BE-01D3-34E1-6211-915A01EC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Core Design principles and implementation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E2639E-0646-52CE-BFDD-AB081E698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Packet switching:</a:t>
            </a:r>
          </a:p>
          <a:p>
            <a:r>
              <a:rPr lang="en-US" altLang="zh-CN" b="1" dirty="0"/>
              <a:t>Datagram Model and fate-sharing</a:t>
            </a:r>
          </a:p>
          <a:p>
            <a:r>
              <a:rPr lang="en-US" altLang="zh-CN" b="1" dirty="0"/>
              <a:t>Separation of Transport and Network layers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0852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C075C-B044-3797-9D1F-68F9F75DF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70C4C-26CE-CDBF-40B9-C4450A868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Challenges and Trade-offs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D3D63-E5C4-8580-64D8-8E2CEB146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Performance vs. Reliability </a:t>
            </a:r>
          </a:p>
          <a:p>
            <a:r>
              <a:rPr lang="en-US" altLang="zh-CN" b="1" dirty="0"/>
              <a:t>Distributed Management and Routing</a:t>
            </a:r>
          </a:p>
          <a:p>
            <a:r>
              <a:rPr lang="en-US" altLang="zh-CN" b="1" dirty="0"/>
              <a:t>Efficiency issues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8069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13D97-BC83-E87E-23A6-F01E6FC5C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68BF0-A7F0-A5EB-9BC3-8A0D5E21D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directions and Innovations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7B1943-3463-232C-821E-89305B823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Flow Model:</a:t>
            </a:r>
          </a:p>
          <a:p>
            <a:pPr lvl="1"/>
            <a:r>
              <a:rPr lang="en-US" altLang="zh-CN" dirty="0"/>
              <a:t>Introduced the concept of flows to identify packet sequences between end points, addressing resources management and accountability limitations in datagrams</a:t>
            </a:r>
          </a:p>
          <a:p>
            <a:pPr lvl="1"/>
            <a:r>
              <a:rPr lang="en-US" altLang="zh-CN" dirty="0"/>
              <a:t>Proposed using soft state to maintain flow information at gateways balancing survivability and performance</a:t>
            </a:r>
          </a:p>
          <a:p>
            <a:r>
              <a:rPr lang="en-US" altLang="zh-CN" b="1" dirty="0"/>
              <a:t>Research Focus:</a:t>
            </a:r>
          </a:p>
          <a:p>
            <a:pPr lvl="1"/>
            <a:r>
              <a:rPr lang="en-US" altLang="zh-CN" dirty="0"/>
              <a:t>Improving resources management tools</a:t>
            </a:r>
          </a:p>
          <a:p>
            <a:pPr lvl="1"/>
            <a:r>
              <a:rPr lang="en-US" altLang="zh-CN" dirty="0"/>
              <a:t>Incorporating performance metrices into architecture design 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04889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188</Words>
  <Application>Microsoft Office PowerPoint</Application>
  <PresentationFormat>宽屏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The Design Philosophy of the DARPA Internet Protocols</vt:lpstr>
      <vt:lpstr>Background</vt:lpstr>
      <vt:lpstr>Design goals and priorites</vt:lpstr>
      <vt:lpstr>Core Design principles and implementation</vt:lpstr>
      <vt:lpstr>Challenges and Trade-offs</vt:lpstr>
      <vt:lpstr>Future directions and Innovations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柯睿 鲍</dc:creator>
  <cp:lastModifiedBy>柯睿 鲍</cp:lastModifiedBy>
  <cp:revision>2</cp:revision>
  <dcterms:created xsi:type="dcterms:W3CDTF">2025-01-22T06:01:29Z</dcterms:created>
  <dcterms:modified xsi:type="dcterms:W3CDTF">2025-01-22T06:33:11Z</dcterms:modified>
</cp:coreProperties>
</file>