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06C-A2D0-49F3-8539-D038DC7C27F8}" type="datetimeFigureOut">
              <a:rPr lang="en-US" smtClean="0"/>
              <a:t>13/08/2015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5C96-22D8-47AF-A6EB-670965D6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06C-A2D0-49F3-8539-D038DC7C27F8}" type="datetimeFigureOut">
              <a:rPr lang="en-US" smtClean="0"/>
              <a:t>13/08/2015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5C96-22D8-47AF-A6EB-670965D6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06C-A2D0-49F3-8539-D038DC7C27F8}" type="datetimeFigureOut">
              <a:rPr lang="en-US" smtClean="0"/>
              <a:t>13/08/2015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5C96-22D8-47AF-A6EB-670965D6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6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06C-A2D0-49F3-8539-D038DC7C27F8}" type="datetimeFigureOut">
              <a:rPr lang="en-US" smtClean="0"/>
              <a:t>13/08/2015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5C96-22D8-47AF-A6EB-670965D6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3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06C-A2D0-49F3-8539-D038DC7C27F8}" type="datetimeFigureOut">
              <a:rPr lang="en-US" smtClean="0"/>
              <a:t>13/08/2015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5C96-22D8-47AF-A6EB-670965D6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5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06C-A2D0-49F3-8539-D038DC7C27F8}" type="datetimeFigureOut">
              <a:rPr lang="en-US" smtClean="0"/>
              <a:t>13/08/2015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5C96-22D8-47AF-A6EB-670965D6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7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06C-A2D0-49F3-8539-D038DC7C27F8}" type="datetimeFigureOut">
              <a:rPr lang="en-US" smtClean="0"/>
              <a:t>13/08/2015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5C96-22D8-47AF-A6EB-670965D6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06C-A2D0-49F3-8539-D038DC7C27F8}" type="datetimeFigureOut">
              <a:rPr lang="en-US" smtClean="0"/>
              <a:t>13/08/2015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5C96-22D8-47AF-A6EB-670965D6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06C-A2D0-49F3-8539-D038DC7C27F8}" type="datetimeFigureOut">
              <a:rPr lang="en-US" smtClean="0"/>
              <a:t>13/08/2015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5C96-22D8-47AF-A6EB-670965D6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06C-A2D0-49F3-8539-D038DC7C27F8}" type="datetimeFigureOut">
              <a:rPr lang="en-US" smtClean="0"/>
              <a:t>13/08/2015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5C96-22D8-47AF-A6EB-670965D6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06C-A2D0-49F3-8539-D038DC7C27F8}" type="datetimeFigureOut">
              <a:rPr lang="en-US" smtClean="0"/>
              <a:t>13/08/2015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5C96-22D8-47AF-A6EB-670965D6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0E06C-A2D0-49F3-8539-D038DC7C27F8}" type="datetimeFigureOut">
              <a:rPr lang="en-US" smtClean="0"/>
              <a:t>13/08/2015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5C96-22D8-47AF-A6EB-670965D6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MS Word 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Autocorrect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Dùng</a:t>
            </a:r>
            <a:r>
              <a:rPr lang="en-US" sz="4000" dirty="0" smtClean="0"/>
              <a:t> </a:t>
            </a: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sửa</a:t>
            </a:r>
            <a:r>
              <a:rPr lang="en-US" sz="4000" dirty="0" smtClean="0"/>
              <a:t> </a:t>
            </a:r>
            <a:r>
              <a:rPr lang="en-US" sz="4000" dirty="0" err="1" smtClean="0"/>
              <a:t>những</a:t>
            </a:r>
            <a:r>
              <a:rPr lang="en-US" sz="4000" dirty="0" smtClean="0"/>
              <a:t> </a:t>
            </a:r>
            <a:r>
              <a:rPr lang="en-US" sz="4000" dirty="0" err="1" smtClean="0"/>
              <a:t>lỗi</a:t>
            </a:r>
            <a:r>
              <a:rPr lang="en-US" sz="4000" dirty="0" smtClean="0"/>
              <a:t> </a:t>
            </a:r>
            <a:r>
              <a:rPr lang="en-US" sz="4000" dirty="0" err="1" smtClean="0"/>
              <a:t>sai</a:t>
            </a:r>
            <a:r>
              <a:rPr lang="en-US" sz="4000" dirty="0" smtClean="0"/>
              <a:t> </a:t>
            </a:r>
            <a:r>
              <a:rPr lang="en-US" sz="4000" dirty="0" err="1" smtClean="0"/>
              <a:t>thường</a:t>
            </a:r>
            <a:r>
              <a:rPr lang="en-US" sz="4000" dirty="0" smtClean="0"/>
              <a:t> </a:t>
            </a:r>
            <a:r>
              <a:rPr lang="en-US" sz="4000" dirty="0" err="1" smtClean="0"/>
              <a:t>xuyên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Word</a:t>
            </a:r>
          </a:p>
          <a:p>
            <a:r>
              <a:rPr lang="en-US" sz="4000" dirty="0" err="1" smtClean="0"/>
              <a:t>Tạo</a:t>
            </a:r>
            <a:r>
              <a:rPr lang="en-US" sz="4000" dirty="0" smtClean="0"/>
              <a:t> </a:t>
            </a:r>
            <a:r>
              <a:rPr lang="en-US" sz="4000" dirty="0" err="1" smtClean="0"/>
              <a:t>mục</a:t>
            </a:r>
            <a:r>
              <a:rPr lang="en-US" sz="4000" dirty="0" smtClean="0"/>
              <a:t> AutoCorrect: File/Options/ Proofing/ AutoCorrect Options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063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autoText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Giúp</a:t>
            </a:r>
            <a:r>
              <a:rPr lang="en-US" sz="4000" dirty="0" smtClean="0"/>
              <a:t> </a:t>
            </a:r>
            <a:r>
              <a:rPr lang="en-US" sz="4000" dirty="0" err="1" smtClean="0"/>
              <a:t>người</a:t>
            </a:r>
            <a:r>
              <a:rPr lang="en-US" sz="4000" dirty="0" smtClean="0"/>
              <a:t> dung </a:t>
            </a:r>
            <a:r>
              <a:rPr lang="en-US" sz="4000" dirty="0" err="1" smtClean="0"/>
              <a:t>nhập</a:t>
            </a:r>
            <a:r>
              <a:rPr lang="en-US" sz="4000" dirty="0" smtClean="0"/>
              <a:t> </a:t>
            </a:r>
            <a:r>
              <a:rPr lang="en-US" sz="4000" dirty="0" err="1" smtClean="0"/>
              <a:t>văn</a:t>
            </a:r>
            <a:r>
              <a:rPr lang="en-US" sz="4000" dirty="0" smtClean="0"/>
              <a:t> </a:t>
            </a:r>
            <a:r>
              <a:rPr lang="en-US" sz="4000" dirty="0" err="1" smtClean="0"/>
              <a:t>bản</a:t>
            </a:r>
            <a:r>
              <a:rPr lang="en-US" sz="4000" dirty="0" smtClean="0"/>
              <a:t> </a:t>
            </a:r>
            <a:r>
              <a:rPr lang="en-US" sz="4000" dirty="0" err="1" smtClean="0"/>
              <a:t>nhanh</a:t>
            </a:r>
            <a:endParaRPr lang="en-US" sz="4000" dirty="0" smtClean="0"/>
          </a:p>
          <a:p>
            <a:r>
              <a:rPr lang="en-US" sz="4000" dirty="0" err="1" smtClean="0"/>
              <a:t>Tạo</a:t>
            </a:r>
            <a:r>
              <a:rPr lang="en-US" sz="4000" dirty="0" smtClean="0"/>
              <a:t> </a:t>
            </a:r>
            <a:r>
              <a:rPr lang="en-US" sz="4000" dirty="0" err="1" smtClean="0"/>
              <a:t>mục</a:t>
            </a:r>
            <a:r>
              <a:rPr lang="en-US" sz="4000" dirty="0"/>
              <a:t> </a:t>
            </a:r>
            <a:r>
              <a:rPr lang="en-US" sz="4000" dirty="0" err="1" smtClean="0"/>
              <a:t>Autotext</a:t>
            </a:r>
            <a:r>
              <a:rPr lang="en-US" sz="4000" dirty="0" smtClean="0"/>
              <a:t>: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văn</a:t>
            </a:r>
            <a:r>
              <a:rPr lang="en-US" sz="4000" dirty="0" smtClean="0"/>
              <a:t> </a:t>
            </a:r>
            <a:r>
              <a:rPr lang="en-US" sz="4000" dirty="0" err="1" smtClean="0"/>
              <a:t>bản</a:t>
            </a:r>
            <a:r>
              <a:rPr lang="en-US" sz="4000" dirty="0" smtClean="0"/>
              <a:t> </a:t>
            </a:r>
            <a:r>
              <a:rPr lang="en-US" sz="4000" dirty="0" err="1" smtClean="0"/>
              <a:t>muốn</a:t>
            </a:r>
            <a:r>
              <a:rPr lang="en-US" sz="4000" dirty="0" smtClean="0"/>
              <a:t> them </a:t>
            </a:r>
            <a:r>
              <a:rPr lang="en-US" sz="4000" dirty="0" err="1" smtClean="0"/>
              <a:t>vò</a:t>
            </a:r>
            <a:r>
              <a:rPr lang="en-US" sz="4000" dirty="0" smtClean="0"/>
              <a:t> </a:t>
            </a:r>
            <a:r>
              <a:rPr lang="en-US" sz="4000" dirty="0" err="1" smtClean="0"/>
              <a:t>thư</a:t>
            </a:r>
            <a:r>
              <a:rPr lang="en-US" sz="4000" dirty="0" smtClean="0"/>
              <a:t> </a:t>
            </a:r>
            <a:r>
              <a:rPr lang="en-US" sz="4000" dirty="0" err="1" smtClean="0"/>
              <a:t>viện</a:t>
            </a:r>
            <a:r>
              <a:rPr lang="en-US" sz="4000" dirty="0" smtClean="0"/>
              <a:t> AutoText </a:t>
            </a:r>
            <a:r>
              <a:rPr lang="en-US" sz="4000" dirty="0" smtClean="0">
                <a:sym typeface="Wingdings" panose="05000000000000000000" pitchFamily="2" charset="2"/>
              </a:rPr>
              <a:t></a:t>
            </a:r>
            <a:r>
              <a:rPr lang="en-US" sz="4000" dirty="0" err="1" smtClean="0"/>
              <a:t>Insert</a:t>
            </a:r>
            <a:r>
              <a:rPr lang="en-US" sz="4000" dirty="0" err="1" smtClean="0">
                <a:sym typeface="Wingdings" panose="05000000000000000000" pitchFamily="2" charset="2"/>
              </a:rPr>
              <a:t>Text</a:t>
            </a:r>
            <a:r>
              <a:rPr lang="en-US" sz="4000" dirty="0" smtClean="0">
                <a:sym typeface="Wingdings" panose="05000000000000000000" pitchFamily="2" charset="2"/>
              </a:rPr>
              <a:t>/Quicks Parts AutoText Save Selection to AutoText </a:t>
            </a:r>
            <a:r>
              <a:rPr lang="en-US" sz="4000" dirty="0" err="1" smtClean="0">
                <a:sym typeface="Wingdings" panose="05000000000000000000" pitchFamily="2" charset="2"/>
              </a:rPr>
              <a:t>Gallary</a:t>
            </a:r>
            <a:endParaRPr lang="en-US" sz="4000" dirty="0" smtClean="0">
              <a:sym typeface="Wingdings" panose="05000000000000000000" pitchFamily="2" charset="2"/>
            </a:endParaRPr>
          </a:p>
          <a:p>
            <a:r>
              <a:rPr lang="en-US" sz="4000" dirty="0" err="1" smtClean="0">
                <a:sym typeface="Wingdings" panose="05000000000000000000" pitchFamily="2" charset="2"/>
              </a:rPr>
              <a:t>Cách</a:t>
            </a:r>
            <a:r>
              <a:rPr lang="en-US" sz="4000" dirty="0" smtClean="0">
                <a:sym typeface="Wingdings" panose="05000000000000000000" pitchFamily="2" charset="2"/>
              </a:rPr>
              <a:t> </a:t>
            </a:r>
            <a:r>
              <a:rPr lang="en-US" sz="4000" dirty="0" err="1" smtClean="0">
                <a:sym typeface="Wingdings" panose="05000000000000000000" pitchFamily="2" charset="2"/>
              </a:rPr>
              <a:t>dùng</a:t>
            </a:r>
            <a:r>
              <a:rPr lang="en-US" sz="4000" dirty="0" smtClean="0">
                <a:sym typeface="Wingdings" panose="05000000000000000000" pitchFamily="2" charset="2"/>
              </a:rPr>
              <a:t>: </a:t>
            </a:r>
            <a:r>
              <a:rPr lang="en-US" sz="4000" dirty="0" err="1" smtClean="0">
                <a:sym typeface="Wingdings" panose="05000000000000000000" pitchFamily="2" charset="2"/>
              </a:rPr>
              <a:t>gõ</a:t>
            </a:r>
            <a:r>
              <a:rPr lang="en-US" sz="4000" dirty="0" smtClean="0">
                <a:sym typeface="Wingdings" panose="05000000000000000000" pitchFamily="2" charset="2"/>
              </a:rPr>
              <a:t> </a:t>
            </a:r>
            <a:r>
              <a:rPr lang="en-US" sz="4000" dirty="0" err="1" smtClean="0">
                <a:sym typeface="Wingdings" panose="05000000000000000000" pitchFamily="2" charset="2"/>
              </a:rPr>
              <a:t>tên</a:t>
            </a:r>
            <a:r>
              <a:rPr lang="en-US" sz="4000" dirty="0" smtClean="0">
                <a:sym typeface="Wingdings" panose="05000000000000000000" pitchFamily="2" charset="2"/>
              </a:rPr>
              <a:t> tắtF3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825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Home/ Font (Ctrl + D)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20" y="-4129"/>
            <a:ext cx="5707380" cy="68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5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Home/ Change case (Shift = F3)</a:t>
            </a:r>
          </a:p>
        </p:txBody>
      </p:sp>
    </p:spTree>
    <p:extLst>
      <p:ext uri="{BB962C8B-B14F-4D97-AF65-F5344CB8AC3E}">
        <p14:creationId xmlns:p14="http://schemas.microsoft.com/office/powerpoint/2010/main" val="280581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</a:t>
            </a:r>
            <a:r>
              <a:rPr lang="en-US" dirty="0" err="1" smtClean="0"/>
              <a:t>Đoạn</a:t>
            </a:r>
            <a:r>
              <a:rPr lang="en-US" dirty="0" smtClean="0"/>
              <a:t> (Paragraph)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Canh</a:t>
            </a:r>
            <a:r>
              <a:rPr lang="en-US" sz="4000" dirty="0" smtClean="0"/>
              <a:t> </a:t>
            </a:r>
            <a:r>
              <a:rPr lang="en-US" sz="4000" dirty="0" err="1" smtClean="0"/>
              <a:t>lề</a:t>
            </a:r>
            <a:r>
              <a:rPr lang="en-US" sz="4000" dirty="0" smtClean="0"/>
              <a:t>: Left, right, center, justify</a:t>
            </a:r>
          </a:p>
          <a:p>
            <a:r>
              <a:rPr lang="en-US" sz="4000" dirty="0" err="1" smtClean="0"/>
              <a:t>Canh</a:t>
            </a:r>
            <a:r>
              <a:rPr lang="en-US" sz="4000" dirty="0" smtClean="0"/>
              <a:t> </a:t>
            </a:r>
            <a:r>
              <a:rPr lang="en-US" sz="4000" dirty="0" err="1" smtClean="0"/>
              <a:t>lề</a:t>
            </a:r>
            <a:r>
              <a:rPr lang="en-US" sz="4000" dirty="0" smtClean="0"/>
              <a:t> </a:t>
            </a:r>
            <a:r>
              <a:rPr lang="en-US" sz="4000" dirty="0" err="1" smtClean="0"/>
              <a:t>văn</a:t>
            </a:r>
            <a:r>
              <a:rPr lang="en-US" sz="4000" dirty="0" smtClean="0"/>
              <a:t> </a:t>
            </a:r>
            <a:r>
              <a:rPr lang="en-US" sz="4000" dirty="0" err="1" smtClean="0"/>
              <a:t>bản</a:t>
            </a:r>
            <a:r>
              <a:rPr lang="en-US" sz="4000" dirty="0"/>
              <a:t> </a:t>
            </a:r>
            <a:r>
              <a:rPr lang="en-US" sz="4000" dirty="0" err="1" smtClean="0"/>
              <a:t>trên</a:t>
            </a:r>
            <a:r>
              <a:rPr lang="en-US" sz="4000" dirty="0" smtClean="0"/>
              <a:t> </a:t>
            </a:r>
            <a:r>
              <a:rPr lang="en-US" sz="4000" dirty="0" err="1" smtClean="0"/>
              <a:t>thước</a:t>
            </a:r>
            <a:endParaRPr lang="en-US" sz="4000" dirty="0" smtClean="0"/>
          </a:p>
          <a:p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dạng</a:t>
            </a:r>
            <a:r>
              <a:rPr lang="en-US" sz="4000" dirty="0" smtClean="0"/>
              <a:t> </a:t>
            </a:r>
            <a:r>
              <a:rPr lang="en-US" sz="4000" dirty="0" err="1" smtClean="0"/>
              <a:t>đoạn</a:t>
            </a:r>
            <a:r>
              <a:rPr lang="en-US" sz="4000" dirty="0" smtClean="0"/>
              <a:t> </a:t>
            </a:r>
            <a:r>
              <a:rPr lang="en-US" sz="4000" dirty="0" err="1" smtClean="0"/>
              <a:t>với</a:t>
            </a:r>
            <a:r>
              <a:rPr lang="en-US" sz="4000" dirty="0" smtClean="0"/>
              <a:t> Home/Paragraph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93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Sao </a:t>
            </a:r>
            <a:r>
              <a:rPr lang="en-US" dirty="0" err="1" smtClean="0"/>
              <a:t>chep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Format Painter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Cách</a:t>
            </a:r>
            <a:r>
              <a:rPr lang="en-US" sz="4000" dirty="0" smtClean="0"/>
              <a:t> </a:t>
            </a:r>
            <a:r>
              <a:rPr lang="en-US" sz="4000" dirty="0" err="1" smtClean="0"/>
              <a:t>thực</a:t>
            </a:r>
            <a:r>
              <a:rPr lang="en-US" sz="4000" dirty="0" smtClean="0"/>
              <a:t> </a:t>
            </a:r>
            <a:r>
              <a:rPr lang="en-US" sz="4000" dirty="0" err="1" smtClean="0"/>
              <a:t>hiện</a:t>
            </a:r>
            <a:r>
              <a:rPr lang="en-US" sz="4000" dirty="0" smtClean="0"/>
              <a:t>: </a:t>
            </a:r>
          </a:p>
          <a:p>
            <a:pPr lvl="1"/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đoạn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cần</a:t>
            </a:r>
            <a:r>
              <a:rPr lang="en-US" sz="3600" dirty="0" smtClean="0"/>
              <a:t> </a:t>
            </a:r>
            <a:r>
              <a:rPr lang="en-US" sz="3600" dirty="0" err="1" smtClean="0"/>
              <a:t>sao</a:t>
            </a:r>
            <a:r>
              <a:rPr lang="en-US" sz="3600" dirty="0" smtClean="0"/>
              <a:t> </a:t>
            </a:r>
            <a:r>
              <a:rPr lang="en-US" sz="3600" dirty="0" err="1" smtClean="0"/>
              <a:t>chép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dạng</a:t>
            </a:r>
            <a:r>
              <a:rPr lang="en-US" sz="3600" dirty="0" smtClean="0"/>
              <a:t> (</a:t>
            </a:r>
            <a:r>
              <a:rPr lang="en-US" sz="3600" dirty="0" err="1" smtClean="0"/>
              <a:t>đoạn</a:t>
            </a:r>
            <a:r>
              <a:rPr lang="en-US" sz="3600" dirty="0" smtClean="0"/>
              <a:t> </a:t>
            </a:r>
            <a:r>
              <a:rPr lang="en-US" sz="3600" dirty="0" err="1" smtClean="0"/>
              <a:t>nguồn</a:t>
            </a:r>
            <a:r>
              <a:rPr lang="en-US" sz="3600" dirty="0" smtClean="0"/>
              <a:t>)</a:t>
            </a:r>
          </a:p>
          <a:p>
            <a:pPr lvl="1"/>
            <a:r>
              <a:rPr lang="en-US" sz="3600" dirty="0" err="1" smtClean="0"/>
              <a:t>Nhấn</a:t>
            </a:r>
            <a:r>
              <a:rPr lang="en-US" sz="3600" dirty="0" smtClean="0"/>
              <a:t> </a:t>
            </a:r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nút</a:t>
            </a:r>
            <a:r>
              <a:rPr lang="en-US" sz="3600" dirty="0" smtClean="0"/>
              <a:t> Format Painter (Ctrl + Shift +C)</a:t>
            </a:r>
          </a:p>
          <a:p>
            <a:pPr lvl="1"/>
            <a:r>
              <a:rPr lang="en-US" sz="3600" dirty="0" err="1" smtClean="0"/>
              <a:t>Nhấn</a:t>
            </a:r>
            <a:r>
              <a:rPr lang="en-US" sz="3600" dirty="0" smtClean="0"/>
              <a:t> </a:t>
            </a:r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đoạn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(</a:t>
            </a:r>
            <a:r>
              <a:rPr lang="en-US" sz="3600" dirty="0" err="1" smtClean="0"/>
              <a:t>đoạn</a:t>
            </a:r>
            <a:r>
              <a:rPr lang="en-US" sz="3600" dirty="0" smtClean="0"/>
              <a:t> </a:t>
            </a:r>
            <a:r>
              <a:rPr lang="en-US" sz="3600" dirty="0" err="1" smtClean="0"/>
              <a:t>đích</a:t>
            </a:r>
            <a:r>
              <a:rPr lang="en-US" sz="3600" dirty="0" smtClean="0"/>
              <a:t>) (Ctrl + </a:t>
            </a:r>
            <a:r>
              <a:rPr lang="en-US" sz="3600" dirty="0" err="1" smtClean="0"/>
              <a:t>Shif</a:t>
            </a:r>
            <a:r>
              <a:rPr lang="en-US" sz="3600" dirty="0" smtClean="0"/>
              <a:t> +V)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100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Insert/drop cap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665" t="46875" r="42832" b="30625"/>
          <a:stretch/>
        </p:blipFill>
        <p:spPr>
          <a:xfrm>
            <a:off x="6604379" y="44768"/>
            <a:ext cx="4749421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3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I.1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Thay</a:t>
            </a:r>
            <a:r>
              <a:rPr lang="en-US" sz="4000" dirty="0" smtClean="0"/>
              <a:t> </a:t>
            </a:r>
            <a:r>
              <a:rPr lang="en-US" sz="4000" dirty="0" err="1" smtClean="0"/>
              <a:t>đổi</a:t>
            </a:r>
            <a:r>
              <a:rPr lang="en-US" sz="4000" dirty="0" smtClean="0"/>
              <a:t> </a:t>
            </a:r>
            <a:r>
              <a:rPr lang="en-US" sz="4000" dirty="0" err="1" smtClean="0"/>
              <a:t>đơn</a:t>
            </a:r>
            <a:r>
              <a:rPr lang="en-US" sz="4000" dirty="0" smtClean="0"/>
              <a:t> </a:t>
            </a:r>
            <a:r>
              <a:rPr lang="en-US" sz="4000" dirty="0" err="1" smtClean="0"/>
              <a:t>vị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: File/Options/Advances/Display</a:t>
            </a:r>
          </a:p>
          <a:p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lề</a:t>
            </a:r>
            <a:r>
              <a:rPr lang="en-US" sz="4000" dirty="0" smtClean="0"/>
              <a:t> </a:t>
            </a:r>
            <a:r>
              <a:rPr lang="en-US" sz="4000" dirty="0" err="1" smtClean="0"/>
              <a:t>trang</a:t>
            </a:r>
            <a:r>
              <a:rPr lang="en-US" sz="4000" dirty="0" smtClean="0"/>
              <a:t> in: Page Layout/Margins/ Custom….</a:t>
            </a:r>
          </a:p>
          <a:p>
            <a:r>
              <a:rPr lang="en-US" sz="4000" dirty="0" err="1" smtClean="0"/>
              <a:t>Hướng</a:t>
            </a:r>
            <a:r>
              <a:rPr lang="en-US" sz="4000" dirty="0" smtClean="0"/>
              <a:t> </a:t>
            </a:r>
            <a:r>
              <a:rPr lang="en-US" sz="4000" dirty="0" err="1" smtClean="0"/>
              <a:t>giấy</a:t>
            </a:r>
            <a:r>
              <a:rPr lang="en-US" sz="4000" dirty="0"/>
              <a:t> </a:t>
            </a:r>
            <a:r>
              <a:rPr lang="en-US" sz="4000" dirty="0" smtClean="0"/>
              <a:t>(Orientation)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101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I.2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Tạo</a:t>
            </a:r>
            <a:r>
              <a:rPr lang="en-US" sz="3600" dirty="0" smtClean="0"/>
              <a:t> tab menu: File/Option/Customize Ribbon/New tab</a:t>
            </a:r>
          </a:p>
          <a:p>
            <a:r>
              <a:rPr lang="en-US" sz="3600" dirty="0" err="1" smtClean="0"/>
              <a:t>Gán</a:t>
            </a:r>
            <a:r>
              <a:rPr lang="en-US" sz="3600" dirty="0" smtClean="0"/>
              <a:t> </a:t>
            </a:r>
            <a:r>
              <a:rPr lang="en-US" sz="3600" dirty="0" err="1" smtClean="0"/>
              <a:t>nút</a:t>
            </a:r>
            <a:r>
              <a:rPr lang="en-US" sz="3600" dirty="0" smtClean="0"/>
              <a:t> </a:t>
            </a:r>
            <a:r>
              <a:rPr lang="en-US" sz="3600" dirty="0" err="1" smtClean="0"/>
              <a:t>lệnh</a:t>
            </a:r>
            <a:r>
              <a:rPr lang="en-US" sz="3600" dirty="0"/>
              <a:t> </a:t>
            </a:r>
            <a:r>
              <a:rPr lang="en-US" sz="3600" dirty="0" err="1" smtClean="0"/>
              <a:t>vào</a:t>
            </a:r>
            <a:r>
              <a:rPr lang="en-US" sz="3600" dirty="0" smtClean="0"/>
              <a:t> tab: </a:t>
            </a:r>
            <a:r>
              <a:rPr lang="en-US" sz="3600" dirty="0" smtClean="0"/>
              <a:t>File/Option/Customize Ribbon/ New Group </a:t>
            </a:r>
            <a:r>
              <a:rPr lang="en-US" sz="3600" dirty="0" smtClean="0">
                <a:sym typeface="Wingdings" panose="05000000000000000000" pitchFamily="2" charset="2"/>
              </a:rPr>
              <a:t>Add</a:t>
            </a:r>
          </a:p>
          <a:p>
            <a:r>
              <a:rPr lang="en-US" sz="3600" dirty="0" err="1" smtClean="0">
                <a:sym typeface="Wingdings" panose="05000000000000000000" pitchFamily="2" charset="2"/>
              </a:rPr>
              <a:t>Loại</a:t>
            </a:r>
            <a:r>
              <a:rPr lang="en-US" sz="3600" dirty="0" smtClean="0"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sym typeface="Wingdings" panose="05000000000000000000" pitchFamily="2" charset="2"/>
              </a:rPr>
              <a:t>bỏ</a:t>
            </a:r>
            <a:r>
              <a:rPr lang="en-US" sz="3600" dirty="0" smtClean="0"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sym typeface="Wingdings" panose="05000000000000000000" pitchFamily="2" charset="2"/>
              </a:rPr>
              <a:t>nút</a:t>
            </a:r>
            <a:r>
              <a:rPr lang="en-US" sz="3600" dirty="0" smtClean="0"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sym typeface="Wingdings" panose="05000000000000000000" pitchFamily="2" charset="2"/>
              </a:rPr>
              <a:t>lệnh</a:t>
            </a:r>
            <a:r>
              <a:rPr lang="en-US" sz="3600" dirty="0" smtClean="0">
                <a:sym typeface="Wingdings" panose="05000000000000000000" pitchFamily="2" charset="2"/>
              </a:rPr>
              <a:t>: </a:t>
            </a:r>
            <a:r>
              <a:rPr lang="en-US" sz="3600" dirty="0" smtClean="0"/>
              <a:t>File/Option/Customize Ribbon/ New Group </a:t>
            </a:r>
            <a:r>
              <a:rPr lang="en-US" sz="3600" dirty="0" smtClean="0">
                <a:sym typeface="Wingdings" panose="05000000000000000000" pitchFamily="2" charset="2"/>
              </a:rPr>
              <a:t>Remove</a:t>
            </a:r>
          </a:p>
          <a:p>
            <a:r>
              <a:rPr lang="en-US" sz="3600" dirty="0" err="1" smtClean="0"/>
              <a:t>Thước</a:t>
            </a:r>
            <a:r>
              <a:rPr lang="en-US" sz="3600" dirty="0" smtClean="0"/>
              <a:t>: View/</a:t>
            </a:r>
            <a:r>
              <a:rPr lang="en-US" sz="3600" dirty="0" err="1" smtClean="0"/>
              <a:t>Rular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790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Tạo</a:t>
            </a:r>
            <a:r>
              <a:rPr lang="en-US" sz="4400" dirty="0" smtClean="0"/>
              <a:t> </a:t>
            </a:r>
            <a:r>
              <a:rPr lang="en-US" sz="4400" dirty="0" err="1" smtClean="0"/>
              <a:t>mới</a:t>
            </a:r>
            <a:r>
              <a:rPr lang="en-US" sz="4400" dirty="0" smtClean="0"/>
              <a:t>: File/New</a:t>
            </a:r>
          </a:p>
          <a:p>
            <a:r>
              <a:rPr lang="en-US" sz="4400" dirty="0" err="1" smtClean="0"/>
              <a:t>Lưu</a:t>
            </a:r>
            <a:r>
              <a:rPr lang="en-US" sz="4400" dirty="0" smtClean="0"/>
              <a:t>: File/Save</a:t>
            </a:r>
          </a:p>
          <a:p>
            <a:r>
              <a:rPr lang="en-US" sz="4400" dirty="0" err="1" smtClean="0"/>
              <a:t>Đóng</a:t>
            </a:r>
            <a:r>
              <a:rPr lang="en-US" sz="4400" dirty="0" smtClean="0"/>
              <a:t>: </a:t>
            </a:r>
            <a:r>
              <a:rPr lang="en-US" sz="4400" dirty="0" err="1" smtClean="0"/>
              <a:t>Flie</a:t>
            </a:r>
            <a:r>
              <a:rPr lang="en-US" sz="4400" dirty="0" smtClean="0"/>
              <a:t>/Close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01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II.2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hiễn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Chế</a:t>
            </a:r>
            <a:r>
              <a:rPr lang="en-US" sz="4400" dirty="0" smtClean="0"/>
              <a:t> </a:t>
            </a:r>
            <a:r>
              <a:rPr lang="en-US" sz="4400" dirty="0" err="1" smtClean="0"/>
              <a:t>độ</a:t>
            </a:r>
            <a:r>
              <a:rPr lang="en-US" sz="4400" dirty="0" smtClean="0"/>
              <a:t> </a:t>
            </a:r>
            <a:r>
              <a:rPr lang="en-US" sz="4400" dirty="0" err="1" smtClean="0"/>
              <a:t>hiễn</a:t>
            </a:r>
            <a:r>
              <a:rPr lang="en-US" sz="4400" dirty="0" smtClean="0"/>
              <a:t> </a:t>
            </a:r>
            <a:r>
              <a:rPr lang="en-US" sz="4400" dirty="0" err="1" smtClean="0"/>
              <a:t>thị</a:t>
            </a:r>
            <a:r>
              <a:rPr lang="en-US" sz="4400" dirty="0" smtClean="0"/>
              <a:t>: Web Layout, Print Layout, Read Mode, Outline (View/Outline)</a:t>
            </a:r>
          </a:p>
          <a:p>
            <a:r>
              <a:rPr lang="en-US" sz="4400" dirty="0" err="1" smtClean="0"/>
              <a:t>Hiễn</a:t>
            </a:r>
            <a:r>
              <a:rPr lang="en-US" sz="4400" dirty="0" smtClean="0"/>
              <a:t> </a:t>
            </a:r>
            <a:r>
              <a:rPr lang="en-US" sz="4400" dirty="0" err="1" smtClean="0"/>
              <a:t>thị</a:t>
            </a:r>
            <a:r>
              <a:rPr lang="en-US" sz="4400" dirty="0" smtClean="0"/>
              <a:t> </a:t>
            </a:r>
            <a:r>
              <a:rPr lang="en-US" sz="4400" dirty="0" err="1" smtClean="0"/>
              <a:t>hai</a:t>
            </a:r>
            <a:r>
              <a:rPr lang="en-US" sz="4400" dirty="0" smtClean="0"/>
              <a:t> </a:t>
            </a:r>
            <a:r>
              <a:rPr lang="en-US" sz="4400" dirty="0" err="1" smtClean="0"/>
              <a:t>vùng</a:t>
            </a:r>
            <a:r>
              <a:rPr lang="en-US" sz="4400" dirty="0" smtClean="0"/>
              <a:t>: View/Split</a:t>
            </a:r>
          </a:p>
          <a:p>
            <a:r>
              <a:rPr lang="en-US" sz="4400" dirty="0" smtClean="0"/>
              <a:t>Page setup: File/Print/Page setup</a:t>
            </a:r>
          </a:p>
          <a:p>
            <a:r>
              <a:rPr lang="en-US" sz="4400" dirty="0" smtClean="0"/>
              <a:t>Header/ footer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39555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II.3 </a:t>
            </a:r>
            <a:r>
              <a:rPr lang="en-US" dirty="0" err="1" smtClean="0"/>
              <a:t>Các</a:t>
            </a:r>
            <a:r>
              <a:rPr lang="en-US" dirty="0" smtClean="0"/>
              <a:t> “</a:t>
            </a:r>
            <a:r>
              <a:rPr lang="en-US" dirty="0" err="1" smtClean="0"/>
              <a:t>ngắt</a:t>
            </a:r>
            <a:r>
              <a:rPr lang="en-US" dirty="0" smtClean="0"/>
              <a:t>” </a:t>
            </a:r>
            <a:r>
              <a:rPr lang="en-US" dirty="0" err="1" smtClean="0"/>
              <a:t>trong</a:t>
            </a:r>
            <a:r>
              <a:rPr lang="en-US" dirty="0" smtClean="0"/>
              <a:t>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break: </a:t>
            </a:r>
          </a:p>
          <a:p>
            <a:pPr lvl="1"/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: Ctrl + Enter (Page Layout/ Breaks/ page)</a:t>
            </a:r>
          </a:p>
          <a:p>
            <a:pPr lvl="1"/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 do Word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Section break (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: Page Layout/ break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06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II.4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Chọn</a:t>
            </a:r>
            <a:r>
              <a:rPr lang="en-US" sz="4800" dirty="0" smtClean="0"/>
              <a:t> </a:t>
            </a:r>
            <a:r>
              <a:rPr lang="en-US" sz="4800" dirty="0" err="1" smtClean="0"/>
              <a:t>khối</a:t>
            </a:r>
            <a:r>
              <a:rPr lang="en-US" sz="4800" dirty="0" smtClean="0"/>
              <a:t> </a:t>
            </a:r>
            <a:r>
              <a:rPr lang="en-US" sz="4800" dirty="0" err="1" smtClean="0"/>
              <a:t>văn</a:t>
            </a:r>
            <a:r>
              <a:rPr lang="en-US" sz="4800" dirty="0" smtClean="0"/>
              <a:t> </a:t>
            </a:r>
            <a:r>
              <a:rPr lang="en-US" sz="4800" dirty="0" err="1" smtClean="0"/>
              <a:t>bản</a:t>
            </a:r>
            <a:r>
              <a:rPr lang="en-US" sz="4800" dirty="0" smtClean="0"/>
              <a:t>: shift, Ctrl</a:t>
            </a:r>
          </a:p>
          <a:p>
            <a:r>
              <a:rPr lang="en-US" sz="4800" dirty="0" smtClean="0"/>
              <a:t>Thao </a:t>
            </a:r>
            <a:r>
              <a:rPr lang="en-US" sz="4800" dirty="0" err="1" smtClean="0"/>
              <a:t>tác</a:t>
            </a:r>
            <a:r>
              <a:rPr lang="en-US" sz="4800" dirty="0" smtClean="0"/>
              <a:t>: delete, copy, cut, past, undo, redo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6991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,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ym typeface="Wingdings 2" panose="05020102010507070707" pitchFamily="18" charset="2"/>
              </a:rPr>
              <a:t></a:t>
            </a:r>
            <a:r>
              <a:rPr lang="en-US" sz="4000" dirty="0"/>
              <a:t>£™®</a:t>
            </a:r>
            <a:r>
              <a:rPr lang="en-US" sz="4000" dirty="0">
                <a:sym typeface="Wingdings 2" panose="05020102010507070707" pitchFamily="18" charset="2"/>
              </a:rPr>
              <a:t>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err="1" smtClean="0"/>
              <a:t>Chèn</a:t>
            </a:r>
            <a:r>
              <a:rPr lang="en-US" sz="4000" dirty="0" smtClean="0"/>
              <a:t> </a:t>
            </a:r>
            <a:r>
              <a:rPr lang="en-US" sz="4000" dirty="0" err="1" smtClean="0"/>
              <a:t>ký</a:t>
            </a:r>
            <a:r>
              <a:rPr lang="en-US" sz="4000" dirty="0" smtClean="0"/>
              <a:t> </a:t>
            </a:r>
            <a:r>
              <a:rPr lang="en-US" sz="4000" dirty="0" err="1" smtClean="0"/>
              <a:t>tự</a:t>
            </a:r>
            <a:r>
              <a:rPr lang="en-US" sz="4000" dirty="0" smtClean="0"/>
              <a:t> </a:t>
            </a:r>
            <a:r>
              <a:rPr lang="en-US" sz="4000" dirty="0" err="1" smtClean="0"/>
              <a:t>đặc</a:t>
            </a:r>
            <a:r>
              <a:rPr lang="en-US" sz="4000" dirty="0" smtClean="0"/>
              <a:t> </a:t>
            </a:r>
            <a:r>
              <a:rPr lang="en-US" sz="4000" dirty="0" err="1" smtClean="0"/>
              <a:t>biệt</a:t>
            </a:r>
            <a:r>
              <a:rPr lang="en-US" sz="4000" dirty="0" smtClean="0"/>
              <a:t>: Insert/ Symbols</a:t>
            </a:r>
          </a:p>
          <a:p>
            <a:r>
              <a:rPr lang="en-US" sz="4000" dirty="0" err="1" smtClean="0"/>
              <a:t>Chèn</a:t>
            </a:r>
            <a:r>
              <a:rPr lang="en-US" sz="4000" dirty="0" smtClean="0"/>
              <a:t> </a:t>
            </a:r>
            <a:r>
              <a:rPr lang="en-US" sz="4000" dirty="0" err="1" smtClean="0"/>
              <a:t>tập</a:t>
            </a:r>
            <a:r>
              <a:rPr lang="en-US" sz="4000" dirty="0" smtClean="0"/>
              <a:t> tin: Insert/ Object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650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Tìm</a:t>
            </a:r>
            <a:r>
              <a:rPr lang="en-US" sz="4800" dirty="0" smtClean="0"/>
              <a:t> </a:t>
            </a:r>
            <a:r>
              <a:rPr lang="en-US" sz="4800" dirty="0" err="1" smtClean="0"/>
              <a:t>kiếm</a:t>
            </a:r>
            <a:r>
              <a:rPr lang="en-US" sz="4800" dirty="0" smtClean="0"/>
              <a:t>: Home/ Find</a:t>
            </a:r>
          </a:p>
          <a:p>
            <a:r>
              <a:rPr lang="en-US" sz="4800" dirty="0" err="1" smtClean="0"/>
              <a:t>Thay</a:t>
            </a:r>
            <a:r>
              <a:rPr lang="en-US" sz="4800" dirty="0" smtClean="0"/>
              <a:t> </a:t>
            </a:r>
            <a:r>
              <a:rPr lang="en-US" sz="4800" dirty="0" err="1" smtClean="0"/>
              <a:t>thế</a:t>
            </a:r>
            <a:r>
              <a:rPr lang="en-US" sz="4800" dirty="0" smtClean="0"/>
              <a:t>: Home/Replace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81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417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Wingdings 2</vt:lpstr>
      <vt:lpstr>Office Theme</vt:lpstr>
      <vt:lpstr>Thực hành MS Word 02</vt:lpstr>
      <vt:lpstr>I.1 Định lề trang in</vt:lpstr>
      <vt:lpstr>I.2 Menu</vt:lpstr>
      <vt:lpstr>II. Thao tác trên tập tin</vt:lpstr>
      <vt:lpstr>II.2 Trình bày hiễn thị</vt:lpstr>
      <vt:lpstr>II.3 Các “ngắt” trong Word</vt:lpstr>
      <vt:lpstr>II.4 Khối văn bản</vt:lpstr>
      <vt:lpstr>Chèn ký tự đặc biệt, tập tin</vt:lpstr>
      <vt:lpstr>Tìm Kiếm, thay thế</vt:lpstr>
      <vt:lpstr>Tính năng Autocorrect</vt:lpstr>
      <vt:lpstr>Tính năng autoText</vt:lpstr>
      <vt:lpstr>IV Font</vt:lpstr>
      <vt:lpstr>Chuyển đổi các loại chữ</vt:lpstr>
      <vt:lpstr>V. Đoạn (Paragraph)</vt:lpstr>
      <vt:lpstr>Sao chep định dạng Format Painter</vt:lpstr>
      <vt:lpstr>Dropcap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MS Word 02</dc:title>
  <dc:creator>hoang tien cao</dc:creator>
  <cp:lastModifiedBy>hoang tien cao</cp:lastModifiedBy>
  <cp:revision>11</cp:revision>
  <dcterms:created xsi:type="dcterms:W3CDTF">2015-08-13T14:43:50Z</dcterms:created>
  <dcterms:modified xsi:type="dcterms:W3CDTF">2015-08-13T16:22:54Z</dcterms:modified>
</cp:coreProperties>
</file>