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614-F505-469A-8D88-6004775C19C7}" type="datetimeFigureOut">
              <a:rPr lang="en-US" smtClean="0"/>
              <a:t>17/08/2015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0D7-2288-459A-9297-A3996557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614-F505-469A-8D88-6004775C19C7}" type="datetimeFigureOut">
              <a:rPr lang="en-US" smtClean="0"/>
              <a:t>17/08/2015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0D7-2288-459A-9297-A3996557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614-F505-469A-8D88-6004775C19C7}" type="datetimeFigureOut">
              <a:rPr lang="en-US" smtClean="0"/>
              <a:t>17/08/2015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0D7-2288-459A-9297-A3996557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614-F505-469A-8D88-6004775C19C7}" type="datetimeFigureOut">
              <a:rPr lang="en-US" smtClean="0"/>
              <a:t>17/08/2015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0D7-2288-459A-9297-A3996557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614-F505-469A-8D88-6004775C19C7}" type="datetimeFigureOut">
              <a:rPr lang="en-US" smtClean="0"/>
              <a:t>17/08/2015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0D7-2288-459A-9297-A3996557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4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614-F505-469A-8D88-6004775C19C7}" type="datetimeFigureOut">
              <a:rPr lang="en-US" smtClean="0"/>
              <a:t>17/08/2015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0D7-2288-459A-9297-A3996557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0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614-F505-469A-8D88-6004775C19C7}" type="datetimeFigureOut">
              <a:rPr lang="en-US" smtClean="0"/>
              <a:t>17/08/2015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0D7-2288-459A-9297-A3996557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614-F505-469A-8D88-6004775C19C7}" type="datetimeFigureOut">
              <a:rPr lang="en-US" smtClean="0"/>
              <a:t>17/08/2015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0D7-2288-459A-9297-A3996557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5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614-F505-469A-8D88-6004775C19C7}" type="datetimeFigureOut">
              <a:rPr lang="en-US" smtClean="0"/>
              <a:t>17/08/2015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0D7-2288-459A-9297-A3996557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614-F505-469A-8D88-6004775C19C7}" type="datetimeFigureOut">
              <a:rPr lang="en-US" smtClean="0"/>
              <a:t>17/08/2015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0D7-2288-459A-9297-A3996557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3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614-F505-469A-8D88-6004775C19C7}" type="datetimeFigureOut">
              <a:rPr lang="en-US" smtClean="0"/>
              <a:t>17/08/2015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0D7-2288-459A-9297-A3996557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4614-F505-469A-8D88-6004775C19C7}" type="datetimeFigureOut">
              <a:rPr lang="en-US" smtClean="0"/>
              <a:t>17/08/2015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E0D7-2288-459A-9297-A3996557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03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0" r="13705" b="37544"/>
          <a:stretch/>
        </p:blipFill>
        <p:spPr>
          <a:xfrm>
            <a:off x="487250" y="1825625"/>
            <a:ext cx="11217499" cy="456878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889420" y="3427435"/>
            <a:ext cx="0" cy="248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06226" y="3427435"/>
            <a:ext cx="0" cy="248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639578" y="3427435"/>
            <a:ext cx="2146" cy="861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365347" y="3427435"/>
            <a:ext cx="0" cy="248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6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Paragraph: Home/Paragraph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33825" cy="5191125"/>
          </a:xfrm>
          <a:prstGeom prst="rect">
            <a:avLst/>
          </a:prstGeom>
        </p:spPr>
      </p:pic>
      <p:sp>
        <p:nvSpPr>
          <p:cNvPr id="9" name="Line Callout 1 8"/>
          <p:cNvSpPr/>
          <p:nvPr/>
        </p:nvSpPr>
        <p:spPr>
          <a:xfrm>
            <a:off x="8422783" y="2181921"/>
            <a:ext cx="2562897" cy="614630"/>
          </a:xfrm>
          <a:prstGeom prst="borderCallout1">
            <a:avLst>
              <a:gd name="adj1" fmla="val 3115"/>
              <a:gd name="adj2" fmla="val 1234"/>
              <a:gd name="adj3" fmla="val 131463"/>
              <a:gd name="adj4" fmla="val -276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Canh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8422783" y="3253678"/>
            <a:ext cx="3769217" cy="537241"/>
          </a:xfrm>
          <a:prstGeom prst="borderCallout1">
            <a:avLst>
              <a:gd name="adj1" fmla="val 3115"/>
              <a:gd name="adj2" fmla="val 1234"/>
              <a:gd name="adj3" fmla="val 47524"/>
              <a:gd name="adj4" fmla="val -19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8422783" y="4001294"/>
            <a:ext cx="3769217" cy="537241"/>
          </a:xfrm>
          <a:prstGeom prst="borderCallout1">
            <a:avLst>
              <a:gd name="adj1" fmla="val 3115"/>
              <a:gd name="adj2" fmla="val 1234"/>
              <a:gd name="adj3" fmla="val 105058"/>
              <a:gd name="adj4" fmla="val -189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Home/ </a:t>
            </a:r>
            <a:r>
              <a:rPr lang="en-US" dirty="0" err="1" smtClean="0"/>
              <a:t>nhóm</a:t>
            </a:r>
            <a:r>
              <a:rPr lang="en-US" dirty="0" smtClean="0"/>
              <a:t> paragraph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2073" r="12714" b="50969"/>
          <a:stretch/>
        </p:blipFill>
        <p:spPr bwMode="auto">
          <a:xfrm>
            <a:off x="2176530" y="2434107"/>
            <a:ext cx="7854681" cy="38777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0751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853"/>
          <a:stretch/>
        </p:blipFill>
        <p:spPr>
          <a:xfrm>
            <a:off x="1146660" y="3142445"/>
            <a:ext cx="8638779" cy="3309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9555" y="2228045"/>
            <a:ext cx="640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err="1" smtClean="0">
                <a:sym typeface="Wingdings" panose="05000000000000000000" pitchFamily="2" charset="2"/>
              </a:rPr>
              <a:t>Border</a:t>
            </a:r>
            <a:r>
              <a:rPr lang="en-US" sz="2800" dirty="0" smtClean="0">
                <a:sym typeface="Wingdings" panose="05000000000000000000" pitchFamily="2" charset="2"/>
              </a:rPr>
              <a:t> and shading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74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Bullet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1489" cy="4351338"/>
          </a:xfrm>
        </p:spPr>
        <p:txBody>
          <a:bodyPr/>
          <a:lstStyle/>
          <a:p>
            <a:r>
              <a:rPr lang="en-US" dirty="0" smtClean="0"/>
              <a:t>Home/ </a:t>
            </a:r>
            <a:r>
              <a:rPr lang="en-US" dirty="0" err="1" smtClean="0"/>
              <a:t>nhóm</a:t>
            </a:r>
            <a:r>
              <a:rPr lang="en-US" dirty="0" smtClean="0"/>
              <a:t> Paragraph/ Bullet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err="1" smtClean="0">
                <a:sym typeface="Wingdings" panose="05000000000000000000" pitchFamily="2" charset="2"/>
              </a:rPr>
              <a:t>chọn</a:t>
            </a:r>
            <a:r>
              <a:rPr lang="en-US" dirty="0" smtClean="0">
                <a:sym typeface="Wingdings" panose="05000000000000000000" pitchFamily="2" charset="2"/>
              </a:rPr>
              <a:t> Define new bullet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145" r="43798"/>
          <a:stretch/>
        </p:blipFill>
        <p:spPr>
          <a:xfrm>
            <a:off x="6589689" y="128789"/>
            <a:ext cx="560231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8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0628" cy="4351338"/>
          </a:xfrm>
        </p:spPr>
        <p:txBody>
          <a:bodyPr/>
          <a:lstStyle/>
          <a:p>
            <a:r>
              <a:rPr lang="en-US" dirty="0" smtClean="0"/>
              <a:t>Home/</a:t>
            </a:r>
            <a:r>
              <a:rPr lang="en-US" dirty="0" err="1" smtClean="0"/>
              <a:t>nhóm</a:t>
            </a:r>
            <a:r>
              <a:rPr lang="en-US" dirty="0" smtClean="0"/>
              <a:t> Paragraph/ Numbering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chọn</a:t>
            </a:r>
            <a:r>
              <a:rPr lang="en-US" dirty="0" smtClean="0">
                <a:sym typeface="Wingdings" panose="05000000000000000000" pitchFamily="2" charset="2"/>
              </a:rPr>
              <a:t> Define New Number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46" r="45678"/>
          <a:stretch/>
        </p:blipFill>
        <p:spPr>
          <a:xfrm>
            <a:off x="6821510" y="0"/>
            <a:ext cx="5370490" cy="731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628" y="3382169"/>
            <a:ext cx="2438400" cy="4000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173532" y="5834130"/>
            <a:ext cx="26144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69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4718" cy="4351338"/>
          </a:xfrm>
        </p:spPr>
        <p:txBody>
          <a:bodyPr/>
          <a:lstStyle/>
          <a:p>
            <a:r>
              <a:rPr lang="en-US" dirty="0" smtClean="0"/>
              <a:t>Page Layout/Column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6" r="65656" b="49311"/>
          <a:stretch/>
        </p:blipFill>
        <p:spPr>
          <a:xfrm>
            <a:off x="6144409" y="1825625"/>
            <a:ext cx="6047591" cy="503237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838200" y="5870639"/>
            <a:ext cx="2176644" cy="612648"/>
          </a:xfrm>
          <a:prstGeom prst="wedgeRectCallout">
            <a:avLst>
              <a:gd name="adj1" fmla="val 297295"/>
              <a:gd name="adj2" fmla="val 47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8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91" r="20269" b="27413"/>
          <a:stretch/>
        </p:blipFill>
        <p:spPr>
          <a:xfrm>
            <a:off x="5396248" y="1862959"/>
            <a:ext cx="6632620" cy="4995041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flipV="1">
            <a:off x="6194738" y="4262907"/>
            <a:ext cx="2550017" cy="1171978"/>
          </a:xfrm>
          <a:prstGeom prst="bentConnector3">
            <a:avLst>
              <a:gd name="adj1" fmla="val 838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2307" b="29269"/>
          <a:stretch/>
        </p:blipFill>
        <p:spPr>
          <a:xfrm>
            <a:off x="0" y="1862959"/>
            <a:ext cx="4324753" cy="51740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24753" y="2007814"/>
            <a:ext cx="5327933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/>
              <a:t>Page Layout/Breaks/ Columns</a:t>
            </a:r>
          </a:p>
        </p:txBody>
      </p:sp>
    </p:spTree>
    <p:extLst>
      <p:ext uri="{BB962C8B-B14F-4D97-AF65-F5344CB8AC3E}">
        <p14:creationId xmlns:p14="http://schemas.microsoft.com/office/powerpoint/2010/main" val="204024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</a:t>
            </a:r>
            <a:r>
              <a:rPr lang="en-US" dirty="0" err="1" smtClean="0"/>
              <a:t>Đặt</a:t>
            </a:r>
            <a:r>
              <a:rPr lang="en-US" dirty="0" smtClean="0"/>
              <a:t>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46" r="21923" b="10959"/>
          <a:stretch/>
        </p:blipFill>
        <p:spPr>
          <a:xfrm>
            <a:off x="4353058" y="1690688"/>
            <a:ext cx="7701565" cy="515220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706118" y="2601532"/>
            <a:ext cx="218941" cy="19318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56113" y="6619741"/>
            <a:ext cx="1223493" cy="12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096" y="3442467"/>
            <a:ext cx="2962275" cy="3400425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1370667" y="2446986"/>
            <a:ext cx="2029356" cy="1608129"/>
          </a:xfrm>
          <a:prstGeom prst="wedgeRectCallout">
            <a:avLst>
              <a:gd name="adj1" fmla="val 182076"/>
              <a:gd name="adj2" fmla="val 20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Tabs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4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134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Buổi thực hành 03</vt:lpstr>
      <vt:lpstr>3.1 Định dạng đoạn văn bản</vt:lpstr>
      <vt:lpstr>Kẻ đường viền cho đoạn</vt:lpstr>
      <vt:lpstr>Kẻ đường viền cho đoạn bằng hộp hội thoại</vt:lpstr>
      <vt:lpstr>Chèn ký hiệu Bullet</vt:lpstr>
      <vt:lpstr>Đánh số thứ tự</vt:lpstr>
      <vt:lpstr>Chia cột cho đoạn văn bản</vt:lpstr>
      <vt:lpstr>Tạo ngắt cột:</vt:lpstr>
      <vt:lpstr>3.2 Đặt Tabs</vt:lpstr>
      <vt:lpstr>Ví dụ về tabs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Buổi thực hành 03</dc:title>
  <dc:creator>hoang tien cao</dc:creator>
  <cp:lastModifiedBy>My PC</cp:lastModifiedBy>
  <cp:revision>11</cp:revision>
  <dcterms:created xsi:type="dcterms:W3CDTF">2015-08-16T18:50:33Z</dcterms:created>
  <dcterms:modified xsi:type="dcterms:W3CDTF">2015-08-17T03:34:21Z</dcterms:modified>
</cp:coreProperties>
</file>