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FAF00E-345E-4096-8EED-8FA0A5E3A46A}" type="doc">
      <dgm:prSet loTypeId="urn:microsoft.com/office/officeart/2005/8/layout/radial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2B284DF-63F1-4D33-B506-3A72AFD46DCF}">
      <dgm:prSet phldrT="[Text]"/>
      <dgm:spPr/>
      <dgm:t>
        <a:bodyPr/>
        <a:lstStyle/>
        <a:p>
          <a:r>
            <a:rPr lang="en-US" smtClean="0"/>
            <a:t>QĐ của người mua</a:t>
          </a:r>
          <a:endParaRPr lang="en-US"/>
        </a:p>
      </dgm:t>
    </dgm:pt>
    <dgm:pt modelId="{7A796A58-23DC-4082-A142-6F183E221F8B}" type="parTrans" cxnId="{D7E95A87-E7EC-47EA-ADFB-8EF37915BC13}">
      <dgm:prSet/>
      <dgm:spPr/>
      <dgm:t>
        <a:bodyPr/>
        <a:lstStyle/>
        <a:p>
          <a:endParaRPr lang="en-US"/>
        </a:p>
      </dgm:t>
    </dgm:pt>
    <dgm:pt modelId="{2DD52779-76BB-4797-87FB-1B4F1C17D2F1}" type="sibTrans" cxnId="{D7E95A87-E7EC-47EA-ADFB-8EF37915BC13}">
      <dgm:prSet/>
      <dgm:spPr/>
      <dgm:t>
        <a:bodyPr/>
        <a:lstStyle/>
        <a:p>
          <a:endParaRPr lang="en-US"/>
        </a:p>
      </dgm:t>
    </dgm:pt>
    <dgm:pt modelId="{E4C07283-A2E8-4A12-86B8-274061AA4156}">
      <dgm:prSet phldrT="[Text]"/>
      <dgm:spPr/>
      <dgm:t>
        <a:bodyPr/>
        <a:lstStyle/>
        <a:p>
          <a:r>
            <a:rPr lang="en-US" smtClean="0"/>
            <a:t>Văn hóa</a:t>
          </a:r>
          <a:endParaRPr lang="en-US"/>
        </a:p>
      </dgm:t>
    </dgm:pt>
    <dgm:pt modelId="{7841C4A0-9956-4041-9E9E-8CF77777FF21}" type="parTrans" cxnId="{A999EE1A-AF15-4698-8E0E-A526B81F4FDF}">
      <dgm:prSet/>
      <dgm:spPr/>
      <dgm:t>
        <a:bodyPr/>
        <a:lstStyle/>
        <a:p>
          <a:endParaRPr lang="en-US"/>
        </a:p>
      </dgm:t>
    </dgm:pt>
    <dgm:pt modelId="{F4CD8BCB-711B-4CB5-B720-C7A4612E7FB9}" type="sibTrans" cxnId="{A999EE1A-AF15-4698-8E0E-A526B81F4FDF}">
      <dgm:prSet/>
      <dgm:spPr/>
      <dgm:t>
        <a:bodyPr/>
        <a:lstStyle/>
        <a:p>
          <a:endParaRPr lang="en-US"/>
        </a:p>
      </dgm:t>
    </dgm:pt>
    <dgm:pt modelId="{6637E64E-B379-455B-8BA0-142FC965000B}">
      <dgm:prSet phldrT="[Text]"/>
      <dgm:spPr/>
      <dgm:t>
        <a:bodyPr/>
        <a:lstStyle/>
        <a:p>
          <a:r>
            <a:rPr lang="en-US" smtClean="0"/>
            <a:t>Xã hội</a:t>
          </a:r>
          <a:endParaRPr lang="en-US"/>
        </a:p>
      </dgm:t>
    </dgm:pt>
    <dgm:pt modelId="{1301943A-8C3E-4B3D-9607-CB70185AC6AE}" type="parTrans" cxnId="{82FCDB83-66A6-4E79-9C68-199424B1E8CA}">
      <dgm:prSet/>
      <dgm:spPr/>
      <dgm:t>
        <a:bodyPr/>
        <a:lstStyle/>
        <a:p>
          <a:endParaRPr lang="en-US"/>
        </a:p>
      </dgm:t>
    </dgm:pt>
    <dgm:pt modelId="{5E525D8C-CD7F-4394-B43F-AD89B7FE02E0}" type="sibTrans" cxnId="{82FCDB83-66A6-4E79-9C68-199424B1E8CA}">
      <dgm:prSet/>
      <dgm:spPr/>
      <dgm:t>
        <a:bodyPr/>
        <a:lstStyle/>
        <a:p>
          <a:endParaRPr lang="en-US"/>
        </a:p>
      </dgm:t>
    </dgm:pt>
    <dgm:pt modelId="{9DB21785-A079-4182-B337-17C55E1513AB}">
      <dgm:prSet phldrT="[Text]"/>
      <dgm:spPr/>
      <dgm:t>
        <a:bodyPr/>
        <a:lstStyle/>
        <a:p>
          <a:r>
            <a:rPr lang="en-US" smtClean="0"/>
            <a:t>Tính cách cá nhân</a:t>
          </a:r>
          <a:endParaRPr lang="en-US"/>
        </a:p>
      </dgm:t>
    </dgm:pt>
    <dgm:pt modelId="{3D81AC09-6852-4579-8631-C15C6A8C830E}" type="parTrans" cxnId="{281D575F-1384-427A-B30C-792197BA938B}">
      <dgm:prSet/>
      <dgm:spPr/>
      <dgm:t>
        <a:bodyPr/>
        <a:lstStyle/>
        <a:p>
          <a:endParaRPr lang="en-US"/>
        </a:p>
      </dgm:t>
    </dgm:pt>
    <dgm:pt modelId="{5E4880AF-919C-4CB1-A8D2-152B78785513}" type="sibTrans" cxnId="{281D575F-1384-427A-B30C-792197BA938B}">
      <dgm:prSet/>
      <dgm:spPr/>
      <dgm:t>
        <a:bodyPr/>
        <a:lstStyle/>
        <a:p>
          <a:endParaRPr lang="en-US"/>
        </a:p>
      </dgm:t>
    </dgm:pt>
    <dgm:pt modelId="{13FF81FA-D066-48D8-88E3-D38E9AB48B15}">
      <dgm:prSet phldrT="[Text]"/>
      <dgm:spPr/>
      <dgm:t>
        <a:bodyPr/>
        <a:lstStyle/>
        <a:p>
          <a:r>
            <a:rPr lang="en-US" smtClean="0"/>
            <a:t>Tâm lý</a:t>
          </a:r>
          <a:endParaRPr lang="en-US"/>
        </a:p>
      </dgm:t>
    </dgm:pt>
    <dgm:pt modelId="{9B4872A6-0338-49CA-9946-8F85F1505271}" type="parTrans" cxnId="{E00554B9-759D-4C19-A3CB-DBA473636974}">
      <dgm:prSet/>
      <dgm:spPr/>
      <dgm:t>
        <a:bodyPr/>
        <a:lstStyle/>
        <a:p>
          <a:endParaRPr lang="en-US"/>
        </a:p>
      </dgm:t>
    </dgm:pt>
    <dgm:pt modelId="{15130655-5E2B-4DC0-A502-95F1992ACFFB}" type="sibTrans" cxnId="{E00554B9-759D-4C19-A3CB-DBA473636974}">
      <dgm:prSet/>
      <dgm:spPr/>
      <dgm:t>
        <a:bodyPr/>
        <a:lstStyle/>
        <a:p>
          <a:endParaRPr lang="en-US"/>
        </a:p>
      </dgm:t>
    </dgm:pt>
    <dgm:pt modelId="{F6687343-066A-4893-910D-AFAF67B10FAC}" type="pres">
      <dgm:prSet presAssocID="{D3FAF00E-345E-4096-8EED-8FA0A5E3A46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D368F3-82BC-4F25-9B68-5CD9398642E4}" type="pres">
      <dgm:prSet presAssocID="{F2B284DF-63F1-4D33-B506-3A72AFD46DCF}" presName="centerShape" presStyleLbl="node0" presStyleIdx="0" presStyleCnt="1"/>
      <dgm:spPr/>
      <dgm:t>
        <a:bodyPr/>
        <a:lstStyle/>
        <a:p>
          <a:endParaRPr lang="en-US"/>
        </a:p>
      </dgm:t>
    </dgm:pt>
    <dgm:pt modelId="{B45AB50A-8BEC-4C8C-8836-FDA0F22BB9DF}" type="pres">
      <dgm:prSet presAssocID="{E4C07283-A2E8-4A12-86B8-274061AA415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B8E59-501F-4EC2-A2F9-D57CA0DD78FA}" type="pres">
      <dgm:prSet presAssocID="{E4C07283-A2E8-4A12-86B8-274061AA4156}" presName="dummy" presStyleCnt="0"/>
      <dgm:spPr/>
    </dgm:pt>
    <dgm:pt modelId="{761F22E8-2819-41FD-848F-1116E17975F0}" type="pres">
      <dgm:prSet presAssocID="{F4CD8BCB-711B-4CB5-B720-C7A4612E7FB9}" presName="sibTrans" presStyleLbl="sibTrans2D1" presStyleIdx="0" presStyleCnt="4"/>
      <dgm:spPr/>
    </dgm:pt>
    <dgm:pt modelId="{FF20F5F7-71BD-49C1-AD1E-FC3E1B975AC3}" type="pres">
      <dgm:prSet presAssocID="{6637E64E-B379-455B-8BA0-142FC965000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657D6-9B6A-460C-BC1B-F2AF7034B1ED}" type="pres">
      <dgm:prSet presAssocID="{6637E64E-B379-455B-8BA0-142FC965000B}" presName="dummy" presStyleCnt="0"/>
      <dgm:spPr/>
    </dgm:pt>
    <dgm:pt modelId="{3403C768-10A5-4BFD-9FF4-92467E42A589}" type="pres">
      <dgm:prSet presAssocID="{5E525D8C-CD7F-4394-B43F-AD89B7FE02E0}" presName="sibTrans" presStyleLbl="sibTrans2D1" presStyleIdx="1" presStyleCnt="4"/>
      <dgm:spPr/>
    </dgm:pt>
    <dgm:pt modelId="{D413E405-E13F-4D6C-A7D6-2332D55B92D4}" type="pres">
      <dgm:prSet presAssocID="{9DB21785-A079-4182-B337-17C55E1513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C7BDA-65E0-4853-B471-E64F5F70B24C}" type="pres">
      <dgm:prSet presAssocID="{9DB21785-A079-4182-B337-17C55E1513AB}" presName="dummy" presStyleCnt="0"/>
      <dgm:spPr/>
    </dgm:pt>
    <dgm:pt modelId="{8EACC7D3-8C08-4987-8A3B-DA7407AECEBC}" type="pres">
      <dgm:prSet presAssocID="{5E4880AF-919C-4CB1-A8D2-152B78785513}" presName="sibTrans" presStyleLbl="sibTrans2D1" presStyleIdx="2" presStyleCnt="4"/>
      <dgm:spPr/>
    </dgm:pt>
    <dgm:pt modelId="{F1AE4B0F-9C96-4BF8-8840-E881B0E9425D}" type="pres">
      <dgm:prSet presAssocID="{13FF81FA-D066-48D8-88E3-D38E9AB48B1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08E36-C92F-4CD1-96AE-89F214BAD1B8}" type="pres">
      <dgm:prSet presAssocID="{13FF81FA-D066-48D8-88E3-D38E9AB48B15}" presName="dummy" presStyleCnt="0"/>
      <dgm:spPr/>
    </dgm:pt>
    <dgm:pt modelId="{48A5DAA4-7112-46C0-94DB-5951050A31A4}" type="pres">
      <dgm:prSet presAssocID="{15130655-5E2B-4DC0-A502-95F1992ACFFB}" presName="sibTrans" presStyleLbl="sibTrans2D1" presStyleIdx="3" presStyleCnt="4"/>
      <dgm:spPr/>
    </dgm:pt>
  </dgm:ptLst>
  <dgm:cxnLst>
    <dgm:cxn modelId="{7BA4D976-9C57-4014-9320-EE72E55E0B49}" type="presOf" srcId="{5E4880AF-919C-4CB1-A8D2-152B78785513}" destId="{8EACC7D3-8C08-4987-8A3B-DA7407AECEBC}" srcOrd="0" destOrd="0" presId="urn:microsoft.com/office/officeart/2005/8/layout/radial6"/>
    <dgm:cxn modelId="{82FCDB83-66A6-4E79-9C68-199424B1E8CA}" srcId="{F2B284DF-63F1-4D33-B506-3A72AFD46DCF}" destId="{6637E64E-B379-455B-8BA0-142FC965000B}" srcOrd="1" destOrd="0" parTransId="{1301943A-8C3E-4B3D-9607-CB70185AC6AE}" sibTransId="{5E525D8C-CD7F-4394-B43F-AD89B7FE02E0}"/>
    <dgm:cxn modelId="{83354CDC-2D9C-4035-B94D-845CA0804B15}" type="presOf" srcId="{E4C07283-A2E8-4A12-86B8-274061AA4156}" destId="{B45AB50A-8BEC-4C8C-8836-FDA0F22BB9DF}" srcOrd="0" destOrd="0" presId="urn:microsoft.com/office/officeart/2005/8/layout/radial6"/>
    <dgm:cxn modelId="{E00554B9-759D-4C19-A3CB-DBA473636974}" srcId="{F2B284DF-63F1-4D33-B506-3A72AFD46DCF}" destId="{13FF81FA-D066-48D8-88E3-D38E9AB48B15}" srcOrd="3" destOrd="0" parTransId="{9B4872A6-0338-49CA-9946-8F85F1505271}" sibTransId="{15130655-5E2B-4DC0-A502-95F1992ACFFB}"/>
    <dgm:cxn modelId="{5C02F59B-5E3D-4669-B49D-880DAA017DAD}" type="presOf" srcId="{9DB21785-A079-4182-B337-17C55E1513AB}" destId="{D413E405-E13F-4D6C-A7D6-2332D55B92D4}" srcOrd="0" destOrd="0" presId="urn:microsoft.com/office/officeart/2005/8/layout/radial6"/>
    <dgm:cxn modelId="{F95569F1-6EFE-4059-B3E1-4C4C64B1D31A}" type="presOf" srcId="{5E525D8C-CD7F-4394-B43F-AD89B7FE02E0}" destId="{3403C768-10A5-4BFD-9FF4-92467E42A589}" srcOrd="0" destOrd="0" presId="urn:microsoft.com/office/officeart/2005/8/layout/radial6"/>
    <dgm:cxn modelId="{4CC876E5-55AA-45DD-BD22-B50CB381781B}" type="presOf" srcId="{F4CD8BCB-711B-4CB5-B720-C7A4612E7FB9}" destId="{761F22E8-2819-41FD-848F-1116E17975F0}" srcOrd="0" destOrd="0" presId="urn:microsoft.com/office/officeart/2005/8/layout/radial6"/>
    <dgm:cxn modelId="{A999EE1A-AF15-4698-8E0E-A526B81F4FDF}" srcId="{F2B284DF-63F1-4D33-B506-3A72AFD46DCF}" destId="{E4C07283-A2E8-4A12-86B8-274061AA4156}" srcOrd="0" destOrd="0" parTransId="{7841C4A0-9956-4041-9E9E-8CF77777FF21}" sibTransId="{F4CD8BCB-711B-4CB5-B720-C7A4612E7FB9}"/>
    <dgm:cxn modelId="{814B4519-3895-4A20-BFB3-DEDC962F7BEB}" type="presOf" srcId="{F2B284DF-63F1-4D33-B506-3A72AFD46DCF}" destId="{B3D368F3-82BC-4F25-9B68-5CD9398642E4}" srcOrd="0" destOrd="0" presId="urn:microsoft.com/office/officeart/2005/8/layout/radial6"/>
    <dgm:cxn modelId="{281D575F-1384-427A-B30C-792197BA938B}" srcId="{F2B284DF-63F1-4D33-B506-3A72AFD46DCF}" destId="{9DB21785-A079-4182-B337-17C55E1513AB}" srcOrd="2" destOrd="0" parTransId="{3D81AC09-6852-4579-8631-C15C6A8C830E}" sibTransId="{5E4880AF-919C-4CB1-A8D2-152B78785513}"/>
    <dgm:cxn modelId="{3E9158EF-D519-4F98-806C-A7AEBFF75EE2}" type="presOf" srcId="{15130655-5E2B-4DC0-A502-95F1992ACFFB}" destId="{48A5DAA4-7112-46C0-94DB-5951050A31A4}" srcOrd="0" destOrd="0" presId="urn:microsoft.com/office/officeart/2005/8/layout/radial6"/>
    <dgm:cxn modelId="{D7E95A87-E7EC-47EA-ADFB-8EF37915BC13}" srcId="{D3FAF00E-345E-4096-8EED-8FA0A5E3A46A}" destId="{F2B284DF-63F1-4D33-B506-3A72AFD46DCF}" srcOrd="0" destOrd="0" parTransId="{7A796A58-23DC-4082-A142-6F183E221F8B}" sibTransId="{2DD52779-76BB-4797-87FB-1B4F1C17D2F1}"/>
    <dgm:cxn modelId="{A7B3188B-826A-4D0B-99C8-D4AA0D414CCA}" type="presOf" srcId="{13FF81FA-D066-48D8-88E3-D38E9AB48B15}" destId="{F1AE4B0F-9C96-4BF8-8840-E881B0E9425D}" srcOrd="0" destOrd="0" presId="urn:microsoft.com/office/officeart/2005/8/layout/radial6"/>
    <dgm:cxn modelId="{2F80E60C-996F-4984-8586-8C528538362D}" type="presOf" srcId="{D3FAF00E-345E-4096-8EED-8FA0A5E3A46A}" destId="{F6687343-066A-4893-910D-AFAF67B10FAC}" srcOrd="0" destOrd="0" presId="urn:microsoft.com/office/officeart/2005/8/layout/radial6"/>
    <dgm:cxn modelId="{57683751-EE12-451C-A5B0-A7D3CADA2334}" type="presOf" srcId="{6637E64E-B379-455B-8BA0-142FC965000B}" destId="{FF20F5F7-71BD-49C1-AD1E-FC3E1B975AC3}" srcOrd="0" destOrd="0" presId="urn:microsoft.com/office/officeart/2005/8/layout/radial6"/>
    <dgm:cxn modelId="{D11DE225-B9F9-430A-B884-D2B071F7C041}" type="presParOf" srcId="{F6687343-066A-4893-910D-AFAF67B10FAC}" destId="{B3D368F3-82BC-4F25-9B68-5CD9398642E4}" srcOrd="0" destOrd="0" presId="urn:microsoft.com/office/officeart/2005/8/layout/radial6"/>
    <dgm:cxn modelId="{1210AADC-8467-4461-9BF9-DB25B3F9C5D0}" type="presParOf" srcId="{F6687343-066A-4893-910D-AFAF67B10FAC}" destId="{B45AB50A-8BEC-4C8C-8836-FDA0F22BB9DF}" srcOrd="1" destOrd="0" presId="urn:microsoft.com/office/officeart/2005/8/layout/radial6"/>
    <dgm:cxn modelId="{C3E4EAD4-01AE-4DE2-9D49-2D1FA879E1CD}" type="presParOf" srcId="{F6687343-066A-4893-910D-AFAF67B10FAC}" destId="{CB9B8E59-501F-4EC2-A2F9-D57CA0DD78FA}" srcOrd="2" destOrd="0" presId="urn:microsoft.com/office/officeart/2005/8/layout/radial6"/>
    <dgm:cxn modelId="{F219EF02-BF1E-424C-81D4-1B4F899FFD47}" type="presParOf" srcId="{F6687343-066A-4893-910D-AFAF67B10FAC}" destId="{761F22E8-2819-41FD-848F-1116E17975F0}" srcOrd="3" destOrd="0" presId="urn:microsoft.com/office/officeart/2005/8/layout/radial6"/>
    <dgm:cxn modelId="{073882AE-C30D-47B3-9142-42E6A0DBD568}" type="presParOf" srcId="{F6687343-066A-4893-910D-AFAF67B10FAC}" destId="{FF20F5F7-71BD-49C1-AD1E-FC3E1B975AC3}" srcOrd="4" destOrd="0" presId="urn:microsoft.com/office/officeart/2005/8/layout/radial6"/>
    <dgm:cxn modelId="{E7DBA632-2739-4F9F-97CE-C4510EEDDBA7}" type="presParOf" srcId="{F6687343-066A-4893-910D-AFAF67B10FAC}" destId="{F23657D6-9B6A-460C-BC1B-F2AF7034B1ED}" srcOrd="5" destOrd="0" presId="urn:microsoft.com/office/officeart/2005/8/layout/radial6"/>
    <dgm:cxn modelId="{F1179786-FA8C-4984-AC70-CC4E88DEC6C9}" type="presParOf" srcId="{F6687343-066A-4893-910D-AFAF67B10FAC}" destId="{3403C768-10A5-4BFD-9FF4-92467E42A589}" srcOrd="6" destOrd="0" presId="urn:microsoft.com/office/officeart/2005/8/layout/radial6"/>
    <dgm:cxn modelId="{989A8088-7E2E-487B-90E1-F4FB0718F6D4}" type="presParOf" srcId="{F6687343-066A-4893-910D-AFAF67B10FAC}" destId="{D413E405-E13F-4D6C-A7D6-2332D55B92D4}" srcOrd="7" destOrd="0" presId="urn:microsoft.com/office/officeart/2005/8/layout/radial6"/>
    <dgm:cxn modelId="{2CFE3072-0CE0-49BA-A4AC-2E91E94E4CE5}" type="presParOf" srcId="{F6687343-066A-4893-910D-AFAF67B10FAC}" destId="{D25C7BDA-65E0-4853-B471-E64F5F70B24C}" srcOrd="8" destOrd="0" presId="urn:microsoft.com/office/officeart/2005/8/layout/radial6"/>
    <dgm:cxn modelId="{01554CD8-5A06-46AB-B32B-9E6646AFE247}" type="presParOf" srcId="{F6687343-066A-4893-910D-AFAF67B10FAC}" destId="{8EACC7D3-8C08-4987-8A3B-DA7407AECEBC}" srcOrd="9" destOrd="0" presId="urn:microsoft.com/office/officeart/2005/8/layout/radial6"/>
    <dgm:cxn modelId="{660681DA-EEFE-4F65-A81C-55B7B8B6EB7C}" type="presParOf" srcId="{F6687343-066A-4893-910D-AFAF67B10FAC}" destId="{F1AE4B0F-9C96-4BF8-8840-E881B0E9425D}" srcOrd="10" destOrd="0" presId="urn:microsoft.com/office/officeart/2005/8/layout/radial6"/>
    <dgm:cxn modelId="{968FD928-D090-4ADF-8BC9-C6A77B5173C9}" type="presParOf" srcId="{F6687343-066A-4893-910D-AFAF67B10FAC}" destId="{3BF08E36-C92F-4CD1-96AE-89F214BAD1B8}" srcOrd="11" destOrd="0" presId="urn:microsoft.com/office/officeart/2005/8/layout/radial6"/>
    <dgm:cxn modelId="{BFE3386C-E709-4104-BF93-E8454197B75B}" type="presParOf" srcId="{F6687343-066A-4893-910D-AFAF67B10FAC}" destId="{48A5DAA4-7112-46C0-94DB-5951050A31A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5DAA4-7112-46C0-94DB-5951050A31A4}">
      <dsp:nvSpPr>
        <dsp:cNvPr id="0" name=""/>
        <dsp:cNvSpPr/>
      </dsp:nvSpPr>
      <dsp:spPr>
        <a:xfrm>
          <a:off x="1519314" y="620156"/>
          <a:ext cx="4136918" cy="4136918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CC7D3-8C08-4987-8A3B-DA7407AECEBC}">
      <dsp:nvSpPr>
        <dsp:cNvPr id="0" name=""/>
        <dsp:cNvSpPr/>
      </dsp:nvSpPr>
      <dsp:spPr>
        <a:xfrm>
          <a:off x="1519314" y="620156"/>
          <a:ext cx="4136918" cy="4136918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C768-10A5-4BFD-9FF4-92467E42A589}">
      <dsp:nvSpPr>
        <dsp:cNvPr id="0" name=""/>
        <dsp:cNvSpPr/>
      </dsp:nvSpPr>
      <dsp:spPr>
        <a:xfrm>
          <a:off x="1519314" y="620156"/>
          <a:ext cx="4136918" cy="4136918"/>
        </a:xfrm>
        <a:prstGeom prst="blockArc">
          <a:avLst>
            <a:gd name="adj1" fmla="val 0"/>
            <a:gd name="adj2" fmla="val 5400000"/>
            <a:gd name="adj3" fmla="val 4636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F22E8-2819-41FD-848F-1116E17975F0}">
      <dsp:nvSpPr>
        <dsp:cNvPr id="0" name=""/>
        <dsp:cNvSpPr/>
      </dsp:nvSpPr>
      <dsp:spPr>
        <a:xfrm>
          <a:off x="1519314" y="620156"/>
          <a:ext cx="4136918" cy="4136918"/>
        </a:xfrm>
        <a:prstGeom prst="blockArc">
          <a:avLst>
            <a:gd name="adj1" fmla="val 16200000"/>
            <a:gd name="adj2" fmla="val 0"/>
            <a:gd name="adj3" fmla="val 4636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368F3-82BC-4F25-9B68-5CD9398642E4}">
      <dsp:nvSpPr>
        <dsp:cNvPr id="0" name=""/>
        <dsp:cNvSpPr/>
      </dsp:nvSpPr>
      <dsp:spPr>
        <a:xfrm>
          <a:off x="2636523" y="1737365"/>
          <a:ext cx="1902501" cy="1902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QĐ của người mua</a:t>
          </a:r>
          <a:endParaRPr lang="en-US" sz="3000" kern="1200"/>
        </a:p>
      </dsp:txBody>
      <dsp:txXfrm>
        <a:off x="2915138" y="2015980"/>
        <a:ext cx="1345271" cy="1345271"/>
      </dsp:txXfrm>
    </dsp:sp>
    <dsp:sp modelId="{B45AB50A-8BEC-4C8C-8836-FDA0F22BB9DF}">
      <dsp:nvSpPr>
        <dsp:cNvPr id="0" name=""/>
        <dsp:cNvSpPr/>
      </dsp:nvSpPr>
      <dsp:spPr>
        <a:xfrm>
          <a:off x="2921898" y="2224"/>
          <a:ext cx="1331750" cy="1331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Văn hóa</a:t>
          </a:r>
          <a:endParaRPr lang="en-US" sz="2100" kern="1200"/>
        </a:p>
      </dsp:txBody>
      <dsp:txXfrm>
        <a:off x="3116928" y="197254"/>
        <a:ext cx="941690" cy="941690"/>
      </dsp:txXfrm>
    </dsp:sp>
    <dsp:sp modelId="{FF20F5F7-71BD-49C1-AD1E-FC3E1B975AC3}">
      <dsp:nvSpPr>
        <dsp:cNvPr id="0" name=""/>
        <dsp:cNvSpPr/>
      </dsp:nvSpPr>
      <dsp:spPr>
        <a:xfrm>
          <a:off x="4942414" y="2022740"/>
          <a:ext cx="1331750" cy="1331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Xã hội</a:t>
          </a:r>
          <a:endParaRPr lang="en-US" sz="2100" kern="1200"/>
        </a:p>
      </dsp:txBody>
      <dsp:txXfrm>
        <a:off x="5137444" y="2217770"/>
        <a:ext cx="941690" cy="941690"/>
      </dsp:txXfrm>
    </dsp:sp>
    <dsp:sp modelId="{D413E405-E13F-4D6C-A7D6-2332D55B92D4}">
      <dsp:nvSpPr>
        <dsp:cNvPr id="0" name=""/>
        <dsp:cNvSpPr/>
      </dsp:nvSpPr>
      <dsp:spPr>
        <a:xfrm>
          <a:off x="2921898" y="4043256"/>
          <a:ext cx="1331750" cy="1331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Tính cách cá nhân</a:t>
          </a:r>
          <a:endParaRPr lang="en-US" sz="2100" kern="1200"/>
        </a:p>
      </dsp:txBody>
      <dsp:txXfrm>
        <a:off x="3116928" y="4238286"/>
        <a:ext cx="941690" cy="941690"/>
      </dsp:txXfrm>
    </dsp:sp>
    <dsp:sp modelId="{F1AE4B0F-9C96-4BF8-8840-E881B0E9425D}">
      <dsp:nvSpPr>
        <dsp:cNvPr id="0" name=""/>
        <dsp:cNvSpPr/>
      </dsp:nvSpPr>
      <dsp:spPr>
        <a:xfrm>
          <a:off x="901382" y="2022740"/>
          <a:ext cx="1331750" cy="13317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Tâm lý</a:t>
          </a:r>
          <a:endParaRPr lang="en-US" sz="2100" kern="1200"/>
        </a:p>
      </dsp:txBody>
      <dsp:txXfrm>
        <a:off x="1096412" y="2217770"/>
        <a:ext cx="941690" cy="941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B01E4-17C2-4EF7-BB04-2FCC7DA26201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1733F-EDED-4814-A390-84C35B274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91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48D9-81B2-4136-A295-A0B8D52FC91C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2E49-7BB0-40E3-B838-8CA0D695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8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D2E49-7BB0-40E3-B838-8CA0D695F1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3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30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1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7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21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22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29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3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4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2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3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9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7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0C686E-21F6-4CCF-913D-C9CCC66130A0}" type="datetimeFigureOut">
              <a:rPr lang="en-US" smtClean="0"/>
              <a:t>27/06/20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878B52-A994-4BFA-9EE9-53700F96B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07" y="2275511"/>
            <a:ext cx="4134377" cy="23255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0830" y="428851"/>
            <a:ext cx="8734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ĐẶC TÍNH CỦA NGƯỜI MUA</a:t>
            </a:r>
            <a:endParaRPr lang="en-US" sz="54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4989123"/>
              </p:ext>
            </p:extLst>
          </p:nvPr>
        </p:nvGraphicFramePr>
        <p:xfrm>
          <a:off x="1254077" y="1352181"/>
          <a:ext cx="7175548" cy="537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807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13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Các yếu tố tác </a:t>
            </a:r>
            <a:r>
              <a:rPr lang="en-US" sz="6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động </a:t>
            </a:r>
            <a:r>
              <a:rPr lang="en-US" sz="6000" b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khác</a:t>
            </a:r>
            <a:endParaRPr lang="en-US" sz="60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1549882" y="1419435"/>
            <a:ext cx="6567866" cy="2606721"/>
          </a:xfrm>
          <a:prstGeom prst="leftArrow">
            <a:avLst>
              <a:gd name="adj1" fmla="val 74837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314450" indent="-285750">
              <a:buFont typeface="Wingdings" panose="05000000000000000000" pitchFamily="2" charset="2"/>
              <a:buChar char="ü"/>
            </a:pPr>
            <a:r>
              <a:rPr lang="en-US" sz="2800" smtClean="0"/>
              <a:t>Kinh tế ổn định</a:t>
            </a:r>
          </a:p>
          <a:p>
            <a:pPr marL="1314450" indent="-285750">
              <a:buFont typeface="Wingdings" panose="05000000000000000000" pitchFamily="2" charset="2"/>
              <a:buChar char="ü"/>
            </a:pPr>
            <a:r>
              <a:rPr lang="en-US" sz="2800" smtClean="0"/>
              <a:t>Công nghệ hiện đại</a:t>
            </a:r>
          </a:p>
          <a:p>
            <a:pPr marL="1314450" indent="-285750">
              <a:buFont typeface="Wingdings" panose="05000000000000000000" pitchFamily="2" charset="2"/>
              <a:buChar char="ü"/>
            </a:pPr>
            <a:r>
              <a:rPr lang="en-US" sz="2800" smtClean="0"/>
              <a:t>Chính sách an toàn</a:t>
            </a:r>
          </a:p>
          <a:p>
            <a:pPr marL="1314450" indent="-285750">
              <a:buFont typeface="Wingdings" panose="05000000000000000000" pitchFamily="2" charset="2"/>
              <a:buChar char="ü"/>
            </a:pPr>
            <a:r>
              <a:rPr lang="en-US" sz="2800" smtClean="0"/>
              <a:t>Văn hóa đặc sắc</a:t>
            </a:r>
            <a:endParaRPr lang="en-US" sz="2800"/>
          </a:p>
        </p:txBody>
      </p:sp>
      <p:sp>
        <p:nvSpPr>
          <p:cNvPr id="5" name="Rounded Rectangle 4"/>
          <p:cNvSpPr/>
          <p:nvPr/>
        </p:nvSpPr>
        <p:spPr>
          <a:xfrm>
            <a:off x="7738279" y="1752600"/>
            <a:ext cx="2347415" cy="1931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Môi trường bên ngoài</a:t>
            </a:r>
            <a:endParaRPr lang="en-US" sz="3200"/>
          </a:p>
        </p:txBody>
      </p:sp>
      <p:sp>
        <p:nvSpPr>
          <p:cNvPr id="6" name="Left Arrow 5"/>
          <p:cNvSpPr/>
          <p:nvPr/>
        </p:nvSpPr>
        <p:spPr>
          <a:xfrm>
            <a:off x="1549882" y="4100012"/>
            <a:ext cx="6567866" cy="2606723"/>
          </a:xfrm>
          <a:prstGeom prst="leftArrow">
            <a:avLst>
              <a:gd name="adj1" fmla="val 74837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314450" indent="-285750">
              <a:buFont typeface="Wingdings" panose="05000000000000000000" pitchFamily="2" charset="2"/>
              <a:buChar char="v"/>
            </a:pPr>
            <a:r>
              <a:rPr lang="en-US" sz="2800" smtClean="0"/>
              <a:t>Hệ thống sản phẩm</a:t>
            </a:r>
          </a:p>
          <a:p>
            <a:pPr marL="1314450" indent="-285750">
              <a:buFont typeface="Wingdings" panose="05000000000000000000" pitchFamily="2" charset="2"/>
              <a:buChar char="v"/>
            </a:pPr>
            <a:r>
              <a:rPr lang="en-US" sz="2800" smtClean="0"/>
              <a:t>Quảng bá sản phẩm</a:t>
            </a:r>
          </a:p>
          <a:p>
            <a:pPr marL="1314450" indent="-285750">
              <a:buFont typeface="Wingdings" panose="05000000000000000000" pitchFamily="2" charset="2"/>
              <a:buChar char="v"/>
            </a:pPr>
            <a:r>
              <a:rPr lang="en-US" sz="2800" smtClean="0"/>
              <a:t>Phân phối sản phẩm</a:t>
            </a:r>
          </a:p>
          <a:p>
            <a:pPr marL="1314450" indent="-285750">
              <a:buFont typeface="Wingdings" panose="05000000000000000000" pitchFamily="2" charset="2"/>
              <a:buChar char="v"/>
            </a:pPr>
            <a:r>
              <a:rPr lang="en-US" sz="2800" smtClean="0"/>
              <a:t>Đa dạng hóa mức giá</a:t>
            </a:r>
            <a:endParaRPr lang="en-US" sz="2800"/>
          </a:p>
        </p:txBody>
      </p:sp>
      <p:sp>
        <p:nvSpPr>
          <p:cNvPr id="7" name="Rounded Rectangle 6"/>
          <p:cNvSpPr/>
          <p:nvPr/>
        </p:nvSpPr>
        <p:spPr>
          <a:xfrm>
            <a:off x="7822723" y="4496116"/>
            <a:ext cx="2347415" cy="181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Chính sách marketing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51342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</TotalTime>
  <Words>66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</vt:lpstr>
      <vt:lpstr>Wingdings</vt:lpstr>
      <vt:lpstr>Parallax</vt:lpstr>
      <vt:lpstr>PowerPoint Presentation</vt:lpstr>
      <vt:lpstr>Các yếu tố tác động khác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Cao-hoang</dc:creator>
  <cp:lastModifiedBy>Tien Cao-hoang</cp:lastModifiedBy>
  <cp:revision>4</cp:revision>
  <cp:lastPrinted>2020-06-27T12:40:28Z</cp:lastPrinted>
  <dcterms:created xsi:type="dcterms:W3CDTF">2020-06-27T12:08:20Z</dcterms:created>
  <dcterms:modified xsi:type="dcterms:W3CDTF">2020-06-27T12:42:26Z</dcterms:modified>
</cp:coreProperties>
</file>