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5d1f058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5d1f058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5d1f0583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5d1f0583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5d1f0583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5d1f0583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5d1f0583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5d1f0583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JavaScript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WebStorage par Goulven, Alan et Huynh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/>
              <a:t>Qu’est-ce que l</a:t>
            </a:r>
            <a:r>
              <a:rPr lang="fr" sz="2400"/>
              <a:t>e WebStorage 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/>
              <a:t>A quoi sert-il 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/>
              <a:t>Comment fonctionne-t-il 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/>
              <a:t>Démonstration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Qu’est-ce que le WebStorage 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/>
              <a:t>Alias DOM Storage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/>
              <a:t>Api = Application Programming Interface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 quoi sert-il ?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/>
              <a:t>Enregistrement de données d’appli en local depuis le navigateur de l’utilisateur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/>
              <a:t>Remplace les cookies (Mémoire plus grande)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Comment fonctionne-t-il? 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/>
              <a:t>Le stockage de session (“sessionStorage”)</a:t>
            </a:r>
            <a:endParaRPr b="1" sz="1100">
              <a:solidFill>
                <a:srgbClr val="F8F8F2"/>
              </a:solidFill>
              <a:highlight>
                <a:srgbClr val="272822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/>
              <a:t>Le stockage local (“localStorage”)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/>
              <a:t>sessionStorage.setItem("couleur","vert")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/>
              <a:t>var couleur = sessionStorage.getItem("couleur")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