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tepen.com/blog/2018/07/06/web-components-in-2018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D54BA5-E8BC-464D-BD57-F6E7F692D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7486" y="1041400"/>
            <a:ext cx="8791575" cy="2387600"/>
          </a:xfrm>
        </p:spPr>
        <p:txBody>
          <a:bodyPr/>
          <a:lstStyle/>
          <a:p>
            <a:r>
              <a:rPr lang="fr-FR" b="1" dirty="0"/>
              <a:t>Web Components</a:t>
            </a:r>
            <a:br>
              <a:rPr lang="fr-FR" b="1" dirty="0"/>
            </a:b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7DF960-7EBF-44A7-BCF0-EF1B4AB11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062" y="2794854"/>
            <a:ext cx="35718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26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12377C-6EA9-4C7A-840F-A8DD182A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A54FEF-02CE-4376-A667-AD3E728A2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Qu’est-ce que le Web Components?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A quoi </a:t>
            </a:r>
            <a:r>
              <a:rPr lang="fr-FR" dirty="0" err="1"/>
              <a:t>sert-il</a:t>
            </a:r>
            <a:r>
              <a:rPr lang="fr-FR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Démonstration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Source et question au professionnel</a:t>
            </a:r>
          </a:p>
        </p:txBody>
      </p:sp>
    </p:spTree>
    <p:extLst>
      <p:ext uri="{BB962C8B-B14F-4D97-AF65-F5344CB8AC3E}">
        <p14:creationId xmlns:p14="http://schemas.microsoft.com/office/powerpoint/2010/main" val="68116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68FD0D-DC20-4110-BDFE-EE0D0AD98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Web Components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8C2675-9D93-4899-B61A-2CF4AF8C0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07749"/>
            <a:ext cx="9905999" cy="3541714"/>
          </a:xfrm>
        </p:spPr>
        <p:txBody>
          <a:bodyPr/>
          <a:lstStyle/>
          <a:p>
            <a:r>
              <a:rPr lang="fr-FR" dirty="0"/>
              <a:t>ensemble d’API</a:t>
            </a:r>
          </a:p>
          <a:p>
            <a:r>
              <a:rPr lang="fr-FR" dirty="0"/>
              <a:t>4 technologies: Custom </a:t>
            </a:r>
            <a:r>
              <a:rPr lang="fr-FR" dirty="0" err="1"/>
              <a:t>Elements</a:t>
            </a:r>
            <a:r>
              <a:rPr lang="fr-FR" dirty="0"/>
              <a:t>, HTML </a:t>
            </a:r>
            <a:r>
              <a:rPr lang="fr-FR" dirty="0" err="1"/>
              <a:t>Templates</a:t>
            </a:r>
            <a:r>
              <a:rPr lang="fr-FR" dirty="0"/>
              <a:t>, Shadow DOM et HTML Imports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6DC3DF9-6B95-4BBC-90E0-20E5506FF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873" y="3763107"/>
            <a:ext cx="4111075" cy="267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31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1684D-3B5D-463C-90B1-E9217733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quoi </a:t>
            </a:r>
            <a:r>
              <a:rPr lang="fr-FR" dirty="0" err="1"/>
              <a:t>sert-il</a:t>
            </a:r>
            <a:r>
              <a:rPr lang="fr-FR" dirty="0"/>
              <a:t>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7DC5B-6DA8-4069-98A1-27AB49F5F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451710"/>
            <a:ext cx="9905999" cy="3541714"/>
          </a:xfrm>
        </p:spPr>
        <p:txBody>
          <a:bodyPr/>
          <a:lstStyle/>
          <a:p>
            <a:r>
              <a:rPr lang="fr-FR" dirty="0"/>
              <a:t>générer des tags HTML personnalisés et réutilisables</a:t>
            </a:r>
          </a:p>
          <a:p>
            <a:r>
              <a:rPr lang="fr-FR" dirty="0"/>
              <a:t>étendre les capacités de l'HTML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F526E41-2D42-43A2-9D74-CCF6BEC8B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957" y="3653424"/>
            <a:ext cx="2340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9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D66B42-3398-4143-A334-567C2F404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 et question au professionnel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0F4F47-9550-4ACF-AADC-ED4CBC02D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98957"/>
            <a:ext cx="9905999" cy="3541714"/>
          </a:xfrm>
        </p:spPr>
        <p:txBody>
          <a:bodyPr/>
          <a:lstStyle/>
          <a:p>
            <a:r>
              <a:rPr lang="fr-FR" dirty="0">
                <a:hlinkClick r:id="rId2"/>
              </a:rPr>
              <a:t>https://www.sitepen.com/blog/2018/07/06/web-components-in-2018/</a:t>
            </a:r>
            <a:endParaRPr lang="fr-FR" dirty="0"/>
          </a:p>
          <a:p>
            <a:pPr fontAlgn="base"/>
            <a:r>
              <a:rPr lang="fr-FR" dirty="0"/>
              <a:t>pourquoi avoir créer un article sur le module javascript Web Components, êtes-vous spécialisé dans le javascript?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371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229</TotalTime>
  <Words>91</Words>
  <Application>Microsoft Office PowerPoint</Application>
  <PresentationFormat>Grand écran</PresentationFormat>
  <Paragraphs>16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Web Components </vt:lpstr>
      <vt:lpstr>Sommaire</vt:lpstr>
      <vt:lpstr>le Web Components</vt:lpstr>
      <vt:lpstr>A quoi sert-il?</vt:lpstr>
      <vt:lpstr>Source et question au professionnel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Alan</dc:creator>
  <cp:lastModifiedBy>Alan</cp:lastModifiedBy>
  <cp:revision>13</cp:revision>
  <dcterms:created xsi:type="dcterms:W3CDTF">2018-11-28T18:21:37Z</dcterms:created>
  <dcterms:modified xsi:type="dcterms:W3CDTF">2018-11-28T22:10:48Z</dcterms:modified>
</cp:coreProperties>
</file>