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emy RIFFET" initials="jR" lastIdx="1" clrIdx="0">
    <p:extLst>
      <p:ext uri="{19B8F6BF-5375-455C-9EA6-DF929625EA0E}">
        <p15:presenceInfo xmlns:p15="http://schemas.microsoft.com/office/powerpoint/2012/main" userId="6337ac01f122f3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50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0T17:48:49.51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0CD45F6-4275-44D3-9832-8D48DF0F37C2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97B4B01-B00A-4B37-B0BE-2B3EEA9F4EA2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841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D45F6-4275-44D3-9832-8D48DF0F37C2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4B01-B00A-4B37-B0BE-2B3EEA9F4E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12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D45F6-4275-44D3-9832-8D48DF0F37C2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4B01-B00A-4B37-B0BE-2B3EEA9F4E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34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D45F6-4275-44D3-9832-8D48DF0F37C2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4B01-B00A-4B37-B0BE-2B3EEA9F4E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23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0CD45F6-4275-44D3-9832-8D48DF0F37C2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97B4B01-B00A-4B37-B0BE-2B3EEA9F4EA2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62849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D45F6-4275-44D3-9832-8D48DF0F37C2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4B01-B00A-4B37-B0BE-2B3EEA9F4E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2384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D45F6-4275-44D3-9832-8D48DF0F37C2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4B01-B00A-4B37-B0BE-2B3EEA9F4E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646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D45F6-4275-44D3-9832-8D48DF0F37C2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4B01-B00A-4B37-B0BE-2B3EEA9F4E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27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D45F6-4275-44D3-9832-8D48DF0F37C2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4B01-B00A-4B37-B0BE-2B3EEA9F4E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78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0CD45F6-4275-44D3-9832-8D48DF0F37C2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97B4B01-B00A-4B37-B0BE-2B3EEA9F4EA2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9824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0CD45F6-4275-44D3-9832-8D48DF0F37C2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97B4B01-B00A-4B37-B0BE-2B3EEA9F4E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92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0CD45F6-4275-44D3-9832-8D48DF0F37C2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97B4B01-B00A-4B37-B0BE-2B3EEA9F4EA2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2580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925D5A-8997-4906-BE59-0B10D701A9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Snaky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F6BA3D-2FDC-4DFA-90C8-8BFF3A05BB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Avec Godot</a:t>
            </a:r>
          </a:p>
        </p:txBody>
      </p:sp>
    </p:spTree>
    <p:extLst>
      <p:ext uri="{BB962C8B-B14F-4D97-AF65-F5344CB8AC3E}">
        <p14:creationId xmlns:p14="http://schemas.microsoft.com/office/powerpoint/2010/main" val="895915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DE87A4-A481-49E0-8EA6-FA1BD5C3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Démarrage</a:t>
            </a:r>
            <a:br>
              <a:rPr lang="fr-FR" dirty="0"/>
            </a:br>
            <a:r>
              <a:rPr lang="fr-FR" sz="3000" dirty="0" err="1"/>
              <a:t>Premiere</a:t>
            </a:r>
            <a:r>
              <a:rPr lang="fr-FR" sz="3000" dirty="0"/>
              <a:t> partie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F4C596-EA36-491D-A28C-387DACD6A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587337"/>
            <a:ext cx="10178322" cy="3593591"/>
          </a:xfrm>
        </p:spPr>
        <p:txBody>
          <a:bodyPr>
            <a:normAutofit/>
          </a:bodyPr>
          <a:lstStyle/>
          <a:p>
            <a:r>
              <a:rPr lang="fr-FR" dirty="0"/>
              <a:t>Créer une variable globale pour stocker l’ancienne position du nœud « Head »:</a:t>
            </a:r>
          </a:p>
          <a:p>
            <a:pPr lvl="1"/>
            <a:r>
              <a:rPr lang="fr-FR" dirty="0"/>
              <a:t>Déclarer la variable en haut du script en dessous de la ligne « </a:t>
            </a:r>
            <a:r>
              <a:rPr lang="fr-FR" dirty="0" err="1"/>
              <a:t>extends</a:t>
            </a:r>
            <a:r>
              <a:rPr lang="fr-FR" dirty="0"/>
              <a:t> Sprite »</a:t>
            </a:r>
          </a:p>
          <a:p>
            <a:pPr lvl="1"/>
            <a:r>
              <a:rPr lang="fr-FR" dirty="0"/>
              <a:t>Cette variable est accessible de n’importe où dans le script</a:t>
            </a:r>
          </a:p>
          <a:p>
            <a:r>
              <a:rPr lang="fr-FR" dirty="0"/>
              <a:t>Ecrire une fonction appelée « follow » qui va calculer le déplacement du nœud « Head » à partir de son ancienne et de sa nouvelle position (Stocker son ancienne position dans une variable globale). </a:t>
            </a:r>
          </a:p>
          <a:p>
            <a:r>
              <a:rPr lang="fr-FR" dirty="0"/>
              <a:t>On peut stocker l’ancienne position du nœud « Head » dans la fonction « _process(delta) »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69420D4-FD09-480A-8F8F-EF1499D52118}"/>
              </a:ext>
            </a:extLst>
          </p:cNvPr>
          <p:cNvSpPr txBox="1"/>
          <p:nvPr/>
        </p:nvSpPr>
        <p:spPr>
          <a:xfrm>
            <a:off x="1620982" y="1643684"/>
            <a:ext cx="9319340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Astuces</a:t>
            </a:r>
          </a:p>
        </p:txBody>
      </p:sp>
    </p:spTree>
    <p:extLst>
      <p:ext uri="{BB962C8B-B14F-4D97-AF65-F5344CB8AC3E}">
        <p14:creationId xmlns:p14="http://schemas.microsoft.com/office/powerpoint/2010/main" val="3212350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DE87A4-A481-49E0-8EA6-FA1BD5C3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Démarrage</a:t>
            </a:r>
            <a:br>
              <a:rPr lang="fr-FR" dirty="0"/>
            </a:br>
            <a:r>
              <a:rPr lang="fr-FR" sz="3000" dirty="0" err="1"/>
              <a:t>Premiere</a:t>
            </a:r>
            <a:r>
              <a:rPr lang="fr-FR" sz="3000" dirty="0"/>
              <a:t> partie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F4C596-EA36-491D-A28C-387DACD6A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073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Utiliser une Line2D pour représenter </a:t>
            </a:r>
            <a:r>
              <a:rPr lang="fr-FR" dirty="0" err="1"/>
              <a:t>Snaky</a:t>
            </a:r>
            <a:r>
              <a:rPr lang="fr-FR" dirty="0"/>
              <a:t>:</a:t>
            </a:r>
          </a:p>
          <a:p>
            <a:r>
              <a:rPr lang="fr-FR" dirty="0"/>
              <a:t>Faire bouger chacun des points de la Line2D pour faire en sorte que </a:t>
            </a:r>
            <a:r>
              <a:rPr lang="fr-FR" dirty="0" err="1"/>
              <a:t>Snaky</a:t>
            </a:r>
            <a:r>
              <a:rPr lang="fr-FR" dirty="0"/>
              <a:t> se déplace comme un serpent</a:t>
            </a:r>
          </a:p>
          <a:p>
            <a:r>
              <a:rPr lang="fr-FR" dirty="0"/>
              <a:t>Ajuster le nombre de points dans la Line2D de </a:t>
            </a:r>
            <a:r>
              <a:rPr lang="fr-FR" dirty="0" err="1"/>
              <a:t>Snaky</a:t>
            </a:r>
            <a:r>
              <a:rPr lang="fr-FR" dirty="0"/>
              <a:t> pour donner l’impression d’un mouvement fluide</a:t>
            </a:r>
          </a:p>
          <a:p>
            <a:r>
              <a:rPr lang="fr-FR" dirty="0"/>
              <a:t>Déplacer </a:t>
            </a:r>
            <a:r>
              <a:rPr lang="fr-FR" dirty="0" err="1"/>
              <a:t>Snaky</a:t>
            </a:r>
            <a:r>
              <a:rPr lang="fr-FR" dirty="0"/>
              <a:t> librement à l’écran</a:t>
            </a:r>
          </a:p>
          <a:p>
            <a:r>
              <a:rPr lang="fr-FR" dirty="0"/>
              <a:t>Faire en sorte que </a:t>
            </a:r>
            <a:r>
              <a:rPr lang="fr-FR" dirty="0" err="1"/>
              <a:t>Snaky</a:t>
            </a:r>
            <a:r>
              <a:rPr lang="fr-FR" dirty="0"/>
              <a:t> ne puisse pas sortir de l’écran</a:t>
            </a:r>
          </a:p>
          <a:p>
            <a:r>
              <a:rPr lang="fr-FR" dirty="0"/>
              <a:t>Permettre de changer la vitesse de </a:t>
            </a:r>
            <a:r>
              <a:rPr lang="fr-FR" dirty="0" err="1"/>
              <a:t>Snaky</a:t>
            </a:r>
            <a:r>
              <a:rPr lang="fr-FR" dirty="0"/>
              <a:t> (Utilisation d’une variable export*)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*Vu au prochain cours</a:t>
            </a:r>
          </a:p>
        </p:txBody>
      </p:sp>
    </p:spTree>
    <p:extLst>
      <p:ext uri="{BB962C8B-B14F-4D97-AF65-F5344CB8AC3E}">
        <p14:creationId xmlns:p14="http://schemas.microsoft.com/office/powerpoint/2010/main" val="3052480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DE87A4-A481-49E0-8EA6-FA1BD5C3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Démarrage</a:t>
            </a:r>
            <a:br>
              <a:rPr lang="fr-FR" dirty="0"/>
            </a:br>
            <a:r>
              <a:rPr lang="fr-FR" sz="3000" dirty="0" err="1"/>
              <a:t>Premiere</a:t>
            </a:r>
            <a:r>
              <a:rPr lang="fr-FR" sz="3000" dirty="0"/>
              <a:t> partie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F4C596-EA36-491D-A28C-387DACD6A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073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Utiliser une Line2D pour représenter </a:t>
            </a:r>
            <a:r>
              <a:rPr lang="fr-FR" dirty="0" err="1"/>
              <a:t>Snaky</a:t>
            </a:r>
            <a:r>
              <a:rPr lang="fr-FR" dirty="0"/>
              <a:t>:</a:t>
            </a:r>
          </a:p>
          <a:p>
            <a:r>
              <a:rPr lang="fr-FR" dirty="0"/>
              <a:t>Faire bouger chacun des points de la Line2D pour faire en sorte que </a:t>
            </a:r>
            <a:r>
              <a:rPr lang="fr-FR" dirty="0" err="1"/>
              <a:t>Snaky</a:t>
            </a:r>
            <a:r>
              <a:rPr lang="fr-FR" dirty="0"/>
              <a:t> se déplace comme un serpent</a:t>
            </a:r>
          </a:p>
          <a:p>
            <a:r>
              <a:rPr lang="fr-FR" dirty="0"/>
              <a:t>Ajuster le nombre de points dans la Line2D de </a:t>
            </a:r>
            <a:r>
              <a:rPr lang="fr-FR" dirty="0" err="1"/>
              <a:t>Snaky</a:t>
            </a:r>
            <a:r>
              <a:rPr lang="fr-FR" dirty="0"/>
              <a:t> pour donner l’impression d’un mouvement fluide</a:t>
            </a:r>
          </a:p>
          <a:p>
            <a:r>
              <a:rPr lang="fr-FR" dirty="0"/>
              <a:t>Déplacer </a:t>
            </a:r>
            <a:r>
              <a:rPr lang="fr-FR" dirty="0" err="1"/>
              <a:t>Snaky</a:t>
            </a:r>
            <a:r>
              <a:rPr lang="fr-FR" dirty="0"/>
              <a:t> librement à l’écran</a:t>
            </a:r>
          </a:p>
          <a:p>
            <a:r>
              <a:rPr lang="fr-FR" dirty="0"/>
              <a:t>Faire en sorte que </a:t>
            </a:r>
            <a:r>
              <a:rPr lang="fr-FR" dirty="0" err="1"/>
              <a:t>Snaky</a:t>
            </a:r>
            <a:r>
              <a:rPr lang="fr-FR" dirty="0"/>
              <a:t> ne puisse pas sortir de l’écran</a:t>
            </a:r>
          </a:p>
          <a:p>
            <a:r>
              <a:rPr lang="fr-FR" dirty="0"/>
              <a:t>Permettre de changer la vitesse de </a:t>
            </a:r>
            <a:r>
              <a:rPr lang="fr-FR" dirty="0" err="1"/>
              <a:t>Snaky</a:t>
            </a:r>
            <a:r>
              <a:rPr lang="fr-FR" dirty="0"/>
              <a:t> (Utilisation d’une variable export*)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*Vu au prochain cours</a:t>
            </a:r>
          </a:p>
        </p:txBody>
      </p:sp>
    </p:spTree>
    <p:extLst>
      <p:ext uri="{BB962C8B-B14F-4D97-AF65-F5344CB8AC3E}">
        <p14:creationId xmlns:p14="http://schemas.microsoft.com/office/powerpoint/2010/main" val="4066586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DE87A4-A481-49E0-8EA6-FA1BD5C3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Démarrage</a:t>
            </a:r>
            <a:br>
              <a:rPr lang="fr-FR" dirty="0"/>
            </a:br>
            <a:r>
              <a:rPr lang="fr-FR" sz="3000" dirty="0" err="1"/>
              <a:t>Premiere</a:t>
            </a:r>
            <a:r>
              <a:rPr lang="fr-FR" sz="3000" dirty="0"/>
              <a:t> partie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F4C596-EA36-491D-A28C-387DACD6A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422508" cy="4073235"/>
          </a:xfrm>
        </p:spPr>
        <p:txBody>
          <a:bodyPr>
            <a:normAutofit/>
          </a:bodyPr>
          <a:lstStyle/>
          <a:p>
            <a:r>
              <a:rPr lang="fr-FR" dirty="0"/>
              <a:t>Placer des fruits dans la scène</a:t>
            </a:r>
          </a:p>
          <a:p>
            <a:pPr lvl="1"/>
            <a:r>
              <a:rPr lang="fr-FR" dirty="0"/>
              <a:t>Chaque fruit est une scène composée d’un Sprite, d’un </a:t>
            </a:r>
            <a:r>
              <a:rPr lang="fr-FR" dirty="0" err="1"/>
              <a:t>CollisionShape</a:t>
            </a:r>
            <a:r>
              <a:rPr lang="fr-FR" dirty="0"/>
              <a:t> et d’un Area2D</a:t>
            </a:r>
          </a:p>
          <a:p>
            <a:pPr lvl="1"/>
            <a:r>
              <a:rPr lang="fr-FR" dirty="0"/>
              <a:t>Les fruits sont instanciés dans la scène principale</a:t>
            </a:r>
          </a:p>
          <a:p>
            <a:r>
              <a:rPr lang="fr-FR" dirty="0"/>
              <a:t>Faire en sorte que ces fruits soient mangés par </a:t>
            </a:r>
            <a:r>
              <a:rPr lang="fr-FR" dirty="0" err="1"/>
              <a:t>Snaky</a:t>
            </a:r>
            <a:r>
              <a:rPr lang="fr-FR" dirty="0"/>
              <a:t> lorsqu’il passe dessus</a:t>
            </a:r>
          </a:p>
          <a:p>
            <a:pPr lvl="1"/>
            <a:r>
              <a:rPr lang="fr-FR" dirty="0"/>
              <a:t>Ajouter une </a:t>
            </a:r>
            <a:r>
              <a:rPr lang="fr-FR" dirty="0" err="1"/>
              <a:t>CollisionShape</a:t>
            </a:r>
            <a:r>
              <a:rPr lang="fr-FR" dirty="0"/>
              <a:t> et un Area2D à </a:t>
            </a:r>
            <a:r>
              <a:rPr lang="fr-FR" dirty="0" err="1"/>
              <a:t>Snaky</a:t>
            </a:r>
            <a:endParaRPr lang="fr-FR" dirty="0"/>
          </a:p>
          <a:p>
            <a:pPr lvl="1"/>
            <a:r>
              <a:rPr lang="fr-FR" dirty="0"/>
              <a:t>Gérer la collision entre le fruit et </a:t>
            </a:r>
            <a:r>
              <a:rPr lang="fr-FR" dirty="0" err="1"/>
              <a:t>Snaky</a:t>
            </a:r>
            <a:endParaRPr lang="fr-FR" dirty="0"/>
          </a:p>
          <a:p>
            <a:pPr lvl="1"/>
            <a:r>
              <a:rPr lang="fr-FR" dirty="0"/>
              <a:t>Lorsque le fruit est mangé, celui-ci doit disparaitre de l’écran</a:t>
            </a:r>
          </a:p>
        </p:txBody>
      </p:sp>
    </p:spTree>
    <p:extLst>
      <p:ext uri="{BB962C8B-B14F-4D97-AF65-F5344CB8AC3E}">
        <p14:creationId xmlns:p14="http://schemas.microsoft.com/office/powerpoint/2010/main" val="44279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DE87A4-A481-49E0-8EA6-FA1BD5C3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Démarrage</a:t>
            </a:r>
            <a:br>
              <a:rPr lang="fr-FR" dirty="0"/>
            </a:br>
            <a:r>
              <a:rPr lang="fr-FR" sz="3000" dirty="0"/>
              <a:t>Première partie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F4C596-EA36-491D-A28C-387DACD6A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500" dirty="0"/>
              <a:t>Sommaire:</a:t>
            </a:r>
          </a:p>
          <a:p>
            <a:r>
              <a:rPr lang="fr-FR" sz="2500" dirty="0"/>
              <a:t>Créer un nouveau projet</a:t>
            </a:r>
          </a:p>
          <a:p>
            <a:r>
              <a:rPr lang="fr-FR" sz="2500" dirty="0"/>
              <a:t>Organiser le projet</a:t>
            </a:r>
          </a:p>
          <a:p>
            <a:r>
              <a:rPr lang="fr-FR" sz="2500" dirty="0"/>
              <a:t>Créer une nouvelle scène</a:t>
            </a:r>
          </a:p>
          <a:p>
            <a:r>
              <a:rPr lang="fr-FR" sz="2500" dirty="0"/>
              <a:t>Donner un comportement à la première version de </a:t>
            </a:r>
            <a:r>
              <a:rPr lang="fr-FR" sz="2500" dirty="0" err="1"/>
              <a:t>Snaky</a:t>
            </a:r>
            <a:r>
              <a:rPr lang="fr-FR" sz="2500" dirty="0"/>
              <a:t> le serpent</a:t>
            </a:r>
          </a:p>
        </p:txBody>
      </p:sp>
    </p:spTree>
    <p:extLst>
      <p:ext uri="{BB962C8B-B14F-4D97-AF65-F5344CB8AC3E}">
        <p14:creationId xmlns:p14="http://schemas.microsoft.com/office/powerpoint/2010/main" val="83430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DE87A4-A481-49E0-8EA6-FA1BD5C3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Démarrage</a:t>
            </a:r>
            <a:br>
              <a:rPr lang="fr-FR" dirty="0"/>
            </a:br>
            <a:r>
              <a:rPr lang="fr-FR" sz="3000" dirty="0" err="1"/>
              <a:t>Premiere</a:t>
            </a:r>
            <a:r>
              <a:rPr lang="fr-FR" sz="3000" dirty="0"/>
              <a:t> partie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F4C596-EA36-491D-A28C-387DACD6A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2"/>
            <a:ext cx="10178322" cy="488372"/>
          </a:xfrm>
        </p:spPr>
        <p:txBody>
          <a:bodyPr>
            <a:normAutofit/>
          </a:bodyPr>
          <a:lstStyle/>
          <a:p>
            <a:r>
              <a:rPr lang="fr-FR" dirty="0"/>
              <a:t>Créer un nouveau projet avec Godot qui sera appelé « </a:t>
            </a:r>
            <a:r>
              <a:rPr lang="fr-FR" dirty="0" err="1"/>
              <a:t>Snaky</a:t>
            </a:r>
            <a:r>
              <a:rPr lang="fr-FR" dirty="0"/>
              <a:t> 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805336D-BB20-4D3F-87E4-986D8792E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350" y="2774374"/>
            <a:ext cx="6498175" cy="39901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4BE62A-4AEE-4D42-BD34-A14CFAB7D6EC}"/>
              </a:ext>
            </a:extLst>
          </p:cNvPr>
          <p:cNvSpPr/>
          <p:nvPr/>
        </p:nvSpPr>
        <p:spPr>
          <a:xfrm>
            <a:off x="8328314" y="3823855"/>
            <a:ext cx="774123" cy="2130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99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DE87A4-A481-49E0-8EA6-FA1BD5C3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Démarrage</a:t>
            </a:r>
            <a:br>
              <a:rPr lang="fr-FR" dirty="0"/>
            </a:br>
            <a:r>
              <a:rPr lang="fr-FR" sz="3000" dirty="0" err="1"/>
              <a:t>Premiere</a:t>
            </a:r>
            <a:r>
              <a:rPr lang="fr-FR" sz="3000" dirty="0"/>
              <a:t> partie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F4C596-EA36-491D-A28C-387DACD6A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13215"/>
            <a:ext cx="10178322" cy="1745671"/>
          </a:xfrm>
        </p:spPr>
        <p:txBody>
          <a:bodyPr>
            <a:normAutofit/>
          </a:bodyPr>
          <a:lstStyle/>
          <a:p>
            <a:r>
              <a:rPr lang="fr-FR" dirty="0"/>
              <a:t>Organiser le projet de la façon suivante:</a:t>
            </a:r>
          </a:p>
          <a:p>
            <a:pPr lvl="1"/>
            <a:r>
              <a:rPr lang="fr-FR" dirty="0"/>
              <a:t>Un dossier appelé « </a:t>
            </a:r>
            <a:r>
              <a:rPr lang="fr-FR" dirty="0" err="1"/>
              <a:t>Scenes</a:t>
            </a:r>
            <a:r>
              <a:rPr lang="fr-FR" dirty="0"/>
              <a:t> » pour mettre les scènes</a:t>
            </a:r>
          </a:p>
          <a:p>
            <a:pPr lvl="1"/>
            <a:r>
              <a:rPr lang="fr-FR" dirty="0"/>
              <a:t>Un dossier appelé « Scripts » pour mettre les scripts</a:t>
            </a:r>
          </a:p>
          <a:p>
            <a:pPr lvl="1"/>
            <a:r>
              <a:rPr lang="fr-FR" dirty="0"/>
              <a:t>Un dossier appelé « Assets » pour mettre les ressources (images entre autres)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8738739-287B-4CA2-BFCB-44FC1F95F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378" y="3429000"/>
            <a:ext cx="5584372" cy="3429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E0F69CD-32BD-484D-8177-688C29A217B5}"/>
              </a:ext>
            </a:extLst>
          </p:cNvPr>
          <p:cNvSpPr txBox="1"/>
          <p:nvPr/>
        </p:nvSpPr>
        <p:spPr>
          <a:xfrm>
            <a:off x="7590559" y="4543335"/>
            <a:ext cx="4249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Cliquer sur le dossier res:// en bas à gauche pour faire apparaître le menu contextuel.</a:t>
            </a:r>
          </a:p>
          <a:p>
            <a:pPr algn="just"/>
            <a:r>
              <a:rPr lang="fr-FR" dirty="0"/>
              <a:t>Plusieurs options sont données dont la création d’un nouveau dossier.</a:t>
            </a:r>
          </a:p>
        </p:txBody>
      </p:sp>
    </p:spTree>
    <p:extLst>
      <p:ext uri="{BB962C8B-B14F-4D97-AF65-F5344CB8AC3E}">
        <p14:creationId xmlns:p14="http://schemas.microsoft.com/office/powerpoint/2010/main" val="354061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DE87A4-A481-49E0-8EA6-FA1BD5C3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Démarrage</a:t>
            </a:r>
            <a:br>
              <a:rPr lang="fr-FR" dirty="0"/>
            </a:br>
            <a:r>
              <a:rPr lang="fr-FR" sz="3000" dirty="0" err="1"/>
              <a:t>Premiere</a:t>
            </a:r>
            <a:r>
              <a:rPr lang="fr-FR" sz="3000" dirty="0"/>
              <a:t> partie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F4C596-EA36-491D-A28C-387DACD6A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1800" dirty="0"/>
              <a:t>Créer une nouvelle scène qui sera appelée « </a:t>
            </a:r>
            <a:r>
              <a:rPr lang="fr-FR" sz="1800" dirty="0" err="1"/>
              <a:t>Snaky</a:t>
            </a:r>
            <a:r>
              <a:rPr lang="fr-FR" sz="1800" dirty="0"/>
              <a:t> ». Bien faire attention que cette nouvelle scène soit dans le dossier « </a:t>
            </a:r>
            <a:r>
              <a:rPr lang="fr-FR" sz="1800" dirty="0" err="1"/>
              <a:t>Scenes</a:t>
            </a:r>
            <a:r>
              <a:rPr lang="fr-FR" sz="1800" dirty="0"/>
              <a:t> » ! </a:t>
            </a:r>
          </a:p>
          <a:p>
            <a:pPr lvl="1"/>
            <a:r>
              <a:rPr lang="fr-FR" sz="1600" dirty="0"/>
              <a:t>La création d’une nouvelle scène demande d’ajouter un nœud comme racine de la scène. On veut un nœud de type Node2D comme nœud racine. Celui si sera également appelé « </a:t>
            </a:r>
            <a:r>
              <a:rPr lang="fr-FR" sz="1600" dirty="0" err="1"/>
              <a:t>Snaky</a:t>
            </a:r>
            <a:r>
              <a:rPr lang="fr-FR" sz="1600" dirty="0"/>
              <a:t> »</a:t>
            </a:r>
          </a:p>
          <a:p>
            <a:pPr lvl="1"/>
            <a:r>
              <a:rPr lang="fr-FR" sz="1600" dirty="0"/>
              <a:t>Pour finaliser la création de la scène, enregistrer la scène dans le dossier « </a:t>
            </a:r>
            <a:r>
              <a:rPr lang="fr-FR" sz="1600" dirty="0" err="1"/>
              <a:t>Scenes</a:t>
            </a:r>
            <a:r>
              <a:rPr lang="fr-FR" sz="1600" dirty="0"/>
              <a:t> »</a:t>
            </a:r>
          </a:p>
          <a:p>
            <a:r>
              <a:rPr lang="fr-FR" sz="1800" dirty="0"/>
              <a:t>Dans cette nouvelle scène, ajouter un premier nœud enfant de type Sprite appelé « Head » et ajouter un nœud enfant à « Head » de type Sprite appelé « Body »</a:t>
            </a:r>
          </a:p>
          <a:p>
            <a:r>
              <a:rPr lang="fr-FR" sz="1800" dirty="0"/>
              <a:t>Ajouter un script à « Head » et ajouter un script à « Body » (Bien placer les scripts dans le dossier « Scripts »</a:t>
            </a:r>
          </a:p>
          <a:p>
            <a:pPr lvl="1"/>
            <a:r>
              <a:rPr lang="fr-FR" sz="1600" dirty="0"/>
              <a:t>L’ajout d’un script est réalisé avec l’icône         dans la zone de l’arbre de la scène </a:t>
            </a:r>
          </a:p>
          <a:p>
            <a:pPr lvl="2"/>
            <a:r>
              <a:rPr lang="fr-FR" dirty="0"/>
              <a:t>Bien décocher l’option « Script intégré »</a:t>
            </a:r>
          </a:p>
          <a:p>
            <a:pPr lvl="2"/>
            <a:r>
              <a:rPr lang="fr-FR" dirty="0"/>
              <a:t> Changer le chemin du script en cliquant sur l’icône       à droite du chemin par défaut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A1F7F3B-2136-4837-820F-58F515789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279" y="4707082"/>
            <a:ext cx="358835" cy="32234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2689A1F-2403-4DB4-AF56-9F470001D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509" y="5353529"/>
            <a:ext cx="283366" cy="31427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800263F-A859-4E3F-AA60-74389294760D}"/>
              </a:ext>
            </a:extLst>
          </p:cNvPr>
          <p:cNvSpPr txBox="1"/>
          <p:nvPr/>
        </p:nvSpPr>
        <p:spPr>
          <a:xfrm>
            <a:off x="1620982" y="6066985"/>
            <a:ext cx="9319340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Résultat diapositive suivante</a:t>
            </a:r>
          </a:p>
        </p:txBody>
      </p:sp>
    </p:spTree>
    <p:extLst>
      <p:ext uri="{BB962C8B-B14F-4D97-AF65-F5344CB8AC3E}">
        <p14:creationId xmlns:p14="http://schemas.microsoft.com/office/powerpoint/2010/main" val="542684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DE87A4-A481-49E0-8EA6-FA1BD5C3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Démarrage</a:t>
            </a:r>
            <a:br>
              <a:rPr lang="fr-FR" dirty="0"/>
            </a:br>
            <a:r>
              <a:rPr lang="fr-FR" sz="3000" dirty="0" err="1"/>
              <a:t>Premiere</a:t>
            </a:r>
            <a:r>
              <a:rPr lang="fr-FR" sz="3000" dirty="0"/>
              <a:t> partie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5E80B38-564C-465F-A76E-B4B6AC43D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905" y="1952668"/>
            <a:ext cx="8842664" cy="475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46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DE87A4-A481-49E0-8EA6-FA1BD5C3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Démarrage</a:t>
            </a:r>
            <a:br>
              <a:rPr lang="fr-FR" dirty="0"/>
            </a:br>
            <a:r>
              <a:rPr lang="fr-FR" sz="3000" dirty="0" err="1"/>
              <a:t>Premiere</a:t>
            </a:r>
            <a:r>
              <a:rPr lang="fr-FR" sz="3000" dirty="0"/>
              <a:t> partie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F4C596-EA36-491D-A28C-387DACD6A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Donner un premier comportement à </a:t>
            </a:r>
            <a:r>
              <a:rPr lang="fr-FR" dirty="0" err="1"/>
              <a:t>Snaky</a:t>
            </a:r>
            <a:endParaRPr lang="fr-FR" dirty="0"/>
          </a:p>
          <a:p>
            <a:r>
              <a:rPr lang="fr-FR" dirty="0"/>
              <a:t>Aller dans le script du nœud « Head » et lui donner le même comportement qu’au ballon dans les exercices faits auparavant:</a:t>
            </a:r>
          </a:p>
          <a:p>
            <a:pPr lvl="1"/>
            <a:r>
              <a:rPr lang="fr-FR" dirty="0"/>
              <a:t>Ajouter 4 fonctions « </a:t>
            </a:r>
            <a:r>
              <a:rPr lang="fr-FR" dirty="0" err="1"/>
              <a:t>go_down</a:t>
            </a:r>
            <a:r>
              <a:rPr lang="fr-FR" dirty="0"/>
              <a:t> », « </a:t>
            </a:r>
            <a:r>
              <a:rPr lang="fr-FR" dirty="0" err="1"/>
              <a:t>go_up</a:t>
            </a:r>
            <a:r>
              <a:rPr lang="fr-FR" dirty="0"/>
              <a:t> », « </a:t>
            </a:r>
            <a:r>
              <a:rPr lang="fr-FR" dirty="0" err="1"/>
              <a:t>go_right</a:t>
            </a:r>
            <a:r>
              <a:rPr lang="fr-FR" dirty="0"/>
              <a:t> », « </a:t>
            </a:r>
            <a:r>
              <a:rPr lang="fr-FR" dirty="0" err="1"/>
              <a:t>go_left</a:t>
            </a:r>
            <a:r>
              <a:rPr lang="fr-FR" dirty="0"/>
              <a:t> » et faire en sorte que le nœud « Head » ne puisse pas sortir de l’écran.</a:t>
            </a:r>
          </a:p>
          <a:p>
            <a:pPr lvl="1"/>
            <a:r>
              <a:rPr lang="fr-FR" dirty="0"/>
              <a:t>Ajouter une autre fonction « </a:t>
            </a:r>
            <a:r>
              <a:rPr lang="fr-FR" dirty="0" err="1"/>
              <a:t>get_input</a:t>
            </a:r>
            <a:r>
              <a:rPr lang="fr-FR" dirty="0"/>
              <a:t> » et appeler les fonctions ci-dessus en fonction des inputs reçus</a:t>
            </a:r>
          </a:p>
          <a:p>
            <a:pPr lvl="2"/>
            <a:r>
              <a:rPr lang="fr-FR" dirty="0"/>
              <a:t>Voilà un exemple pour tester un Input:</a:t>
            </a:r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r>
              <a:rPr lang="fr-FR" dirty="0"/>
              <a:t>La liste des inputs dont on a besoin pour le moment : « </a:t>
            </a:r>
            <a:r>
              <a:rPr lang="fr-FR" dirty="0" err="1"/>
              <a:t>ui_down</a:t>
            </a:r>
            <a:r>
              <a:rPr lang="fr-FR" dirty="0"/>
              <a:t> », « </a:t>
            </a:r>
            <a:r>
              <a:rPr lang="fr-FR" dirty="0" err="1"/>
              <a:t>ui_up</a:t>
            </a:r>
            <a:r>
              <a:rPr lang="fr-FR" dirty="0"/>
              <a:t> », « </a:t>
            </a:r>
            <a:r>
              <a:rPr lang="fr-FR" dirty="0" err="1"/>
              <a:t>ui_right</a:t>
            </a:r>
            <a:r>
              <a:rPr lang="fr-FR" dirty="0"/>
              <a:t> », « </a:t>
            </a:r>
            <a:r>
              <a:rPr lang="fr-FR" dirty="0" err="1"/>
              <a:t>ui_left</a:t>
            </a:r>
            <a:r>
              <a:rPr lang="fr-FR" dirty="0"/>
              <a:t> »</a:t>
            </a:r>
          </a:p>
          <a:p>
            <a:pPr lvl="1"/>
            <a:r>
              <a:rPr lang="fr-FR" dirty="0"/>
              <a:t>Ajouter la fonction « _process(delta) » au script et appeler dedans la fonction « </a:t>
            </a:r>
            <a:r>
              <a:rPr lang="fr-FR" dirty="0" err="1"/>
              <a:t>get_input</a:t>
            </a:r>
            <a:r>
              <a:rPr lang="fr-FR" dirty="0"/>
              <a:t>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3588C92-1930-4DD2-AAC9-F2841D3C1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790" y="4388026"/>
            <a:ext cx="4347297" cy="55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88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DE87A4-A481-49E0-8EA6-FA1BD5C3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Démarrage</a:t>
            </a:r>
            <a:br>
              <a:rPr lang="fr-FR" dirty="0"/>
            </a:br>
            <a:r>
              <a:rPr lang="fr-FR" sz="3000" dirty="0" err="1"/>
              <a:t>Premiere</a:t>
            </a:r>
            <a:r>
              <a:rPr lang="fr-FR" sz="3000" dirty="0"/>
              <a:t> partie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F4C596-EA36-491D-A28C-387DACD6A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Phase de test :</a:t>
            </a:r>
          </a:p>
          <a:p>
            <a:r>
              <a:rPr lang="fr-FR" dirty="0"/>
              <a:t>Le nœud « Head » est de type Sprite. Dans ces propriétés à droite, il y a un champs vide pour la texture. Temporairement, glisser l’image de la tête du Godot dans ce champs vide (image en bas à gauche dans la partie système de fichiers).</a:t>
            </a:r>
          </a:p>
          <a:p>
            <a:r>
              <a:rPr lang="fr-FR" dirty="0"/>
              <a:t>Placer le nœud « Head » au centre de la scène et tester si tout fonctionne. </a:t>
            </a:r>
          </a:p>
        </p:txBody>
      </p:sp>
    </p:spTree>
    <p:extLst>
      <p:ext uri="{BB962C8B-B14F-4D97-AF65-F5344CB8AC3E}">
        <p14:creationId xmlns:p14="http://schemas.microsoft.com/office/powerpoint/2010/main" val="1625825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DE87A4-A481-49E0-8EA6-FA1BD5C3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Démarrage</a:t>
            </a:r>
            <a:br>
              <a:rPr lang="fr-FR" dirty="0"/>
            </a:br>
            <a:r>
              <a:rPr lang="fr-FR" sz="3000" dirty="0" err="1"/>
              <a:t>Premiere</a:t>
            </a:r>
            <a:r>
              <a:rPr lang="fr-FR" sz="3000" dirty="0"/>
              <a:t> partie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F4C596-EA36-491D-A28C-387DACD6A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675660"/>
            <a:ext cx="1017832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Donner un premier comportement à </a:t>
            </a:r>
            <a:r>
              <a:rPr lang="fr-FR" dirty="0" err="1"/>
              <a:t>Snaky</a:t>
            </a:r>
            <a:r>
              <a:rPr lang="fr-FR" dirty="0"/>
              <a:t> </a:t>
            </a:r>
          </a:p>
          <a:p>
            <a:r>
              <a:rPr lang="fr-FR" dirty="0"/>
              <a:t>Aller dans le script du nœud « Body » </a:t>
            </a:r>
          </a:p>
          <a:p>
            <a:pPr marL="0" indent="0">
              <a:buNone/>
            </a:pPr>
            <a:r>
              <a:rPr lang="fr-FR" dirty="0"/>
              <a:t>Réfléchir sur comment faire en sorte que le nœud « Body » suive le même chemin que fait le nœud « Head » comme un vrai serpent.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69420D4-FD09-480A-8F8F-EF1499D52118}"/>
              </a:ext>
            </a:extLst>
          </p:cNvPr>
          <p:cNvSpPr txBox="1"/>
          <p:nvPr/>
        </p:nvSpPr>
        <p:spPr>
          <a:xfrm>
            <a:off x="1620982" y="1643684"/>
            <a:ext cx="9319340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179974047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93</TotalTime>
  <Words>918</Words>
  <Application>Microsoft Office PowerPoint</Application>
  <PresentationFormat>Grand écran</PresentationFormat>
  <Paragraphs>80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Impact</vt:lpstr>
      <vt:lpstr>Badge</vt:lpstr>
      <vt:lpstr>Snaky</vt:lpstr>
      <vt:lpstr>Démarrage Première partie</vt:lpstr>
      <vt:lpstr>Démarrage Premiere partie</vt:lpstr>
      <vt:lpstr>Démarrage Premiere partie</vt:lpstr>
      <vt:lpstr>Démarrage Premiere partie</vt:lpstr>
      <vt:lpstr>Démarrage Premiere partie</vt:lpstr>
      <vt:lpstr>Démarrage Premiere partie</vt:lpstr>
      <vt:lpstr>Démarrage Premiere partie</vt:lpstr>
      <vt:lpstr>Démarrage Premiere partie</vt:lpstr>
      <vt:lpstr>Démarrage Premiere partie</vt:lpstr>
      <vt:lpstr>Démarrage Premiere partie</vt:lpstr>
      <vt:lpstr>Démarrage Premiere partie</vt:lpstr>
      <vt:lpstr>Démarrage Premiere partie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Snaky</dc:title>
  <dc:creator>jeremy RIFFET</dc:creator>
  <cp:lastModifiedBy>jeremy RIFFET</cp:lastModifiedBy>
  <cp:revision>27</cp:revision>
  <dcterms:created xsi:type="dcterms:W3CDTF">2020-05-10T15:15:05Z</dcterms:created>
  <dcterms:modified xsi:type="dcterms:W3CDTF">2020-06-03T20:02:25Z</dcterms:modified>
</cp:coreProperties>
</file>