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13" r:id="rId5"/>
    <p:sldId id="314"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2" d="100"/>
          <a:sy n="92" d="100"/>
        </p:scale>
        <p:origin x="501"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41F1788-E34A-4F39-B2B4-7DAC8D1299CE}" type="datetimeFigureOut">
              <a:rPr lang="fr-FR" smtClean="0"/>
              <a:t>18/10/2020</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F7D1479-0B18-41F7-8197-70716743FF54}" type="slidenum">
              <a:rPr lang="fr-FR" smtClean="0"/>
              <a:t>‹N°›</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814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41F1788-E34A-4F39-B2B4-7DAC8D1299CE}" type="datetimeFigureOut">
              <a:rPr lang="fr-FR" smtClean="0"/>
              <a:t>18/10/2020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7D1479-0B18-41F7-8197-70716743FF54}" type="slidenum">
              <a:rPr lang="fr-FR" smtClean="0"/>
              <a:t>‹N°›</a:t>
            </a:fld>
            <a:endParaRPr lang="fr-FR"/>
          </a:p>
        </p:txBody>
      </p:sp>
    </p:spTree>
    <p:extLst>
      <p:ext uri="{BB962C8B-B14F-4D97-AF65-F5344CB8AC3E}">
        <p14:creationId xmlns:p14="http://schemas.microsoft.com/office/powerpoint/2010/main" val="350198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41F1788-E34A-4F39-B2B4-7DAC8D1299CE}" type="datetimeFigureOut">
              <a:rPr lang="fr-FR" smtClean="0"/>
              <a:t>18/10/2020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7D1479-0B18-41F7-8197-70716743FF54}" type="slidenum">
              <a:rPr lang="fr-FR" smtClean="0"/>
              <a:t>‹N°›</a:t>
            </a:fld>
            <a:endParaRPr lang="fr-FR"/>
          </a:p>
        </p:txBody>
      </p:sp>
    </p:spTree>
    <p:extLst>
      <p:ext uri="{BB962C8B-B14F-4D97-AF65-F5344CB8AC3E}">
        <p14:creationId xmlns:p14="http://schemas.microsoft.com/office/powerpoint/2010/main" val="82052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41F1788-E34A-4F39-B2B4-7DAC8D1299CE}" type="datetimeFigureOut">
              <a:rPr lang="fr-FR" smtClean="0"/>
              <a:t>18/10/2020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F7D1479-0B18-41F7-8197-70716743FF54}" type="slidenum">
              <a:rPr lang="fr-FR" smtClean="0"/>
              <a:t>‹N°›</a:t>
            </a:fld>
            <a:endParaRPr lang="fr-FR"/>
          </a:p>
        </p:txBody>
      </p:sp>
    </p:spTree>
    <p:extLst>
      <p:ext uri="{BB962C8B-B14F-4D97-AF65-F5344CB8AC3E}">
        <p14:creationId xmlns:p14="http://schemas.microsoft.com/office/powerpoint/2010/main" val="404522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41F1788-E34A-4F39-B2B4-7DAC8D1299CE}" type="datetimeFigureOut">
              <a:rPr lang="fr-FR" smtClean="0"/>
              <a:t>18/10/2020</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F7D1479-0B18-41F7-8197-70716743FF54}" type="slidenum">
              <a:rPr lang="fr-FR" smtClean="0"/>
              <a:t>‹N°›</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2267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41F1788-E34A-4F39-B2B4-7DAC8D1299CE}" type="datetimeFigureOut">
              <a:rPr lang="fr-FR" smtClean="0"/>
              <a:t>18/10/2020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F7D1479-0B18-41F7-8197-70716743FF54}" type="slidenum">
              <a:rPr lang="fr-FR" smtClean="0"/>
              <a:t>‹N°›</a:t>
            </a:fld>
            <a:endParaRPr lang="fr-FR"/>
          </a:p>
        </p:txBody>
      </p:sp>
    </p:spTree>
    <p:extLst>
      <p:ext uri="{BB962C8B-B14F-4D97-AF65-F5344CB8AC3E}">
        <p14:creationId xmlns:p14="http://schemas.microsoft.com/office/powerpoint/2010/main" val="21445556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41F1788-E34A-4F39-B2B4-7DAC8D1299CE}" type="datetimeFigureOut">
              <a:rPr lang="fr-FR" smtClean="0"/>
              <a:t>18/10/2020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F7D1479-0B18-41F7-8197-70716743FF54}" type="slidenum">
              <a:rPr lang="fr-FR" smtClean="0"/>
              <a:t>‹N°›</a:t>
            </a:fld>
            <a:endParaRPr lang="fr-FR"/>
          </a:p>
        </p:txBody>
      </p:sp>
    </p:spTree>
    <p:extLst>
      <p:ext uri="{BB962C8B-B14F-4D97-AF65-F5344CB8AC3E}">
        <p14:creationId xmlns:p14="http://schemas.microsoft.com/office/powerpoint/2010/main" val="38205123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41F1788-E34A-4F39-B2B4-7DAC8D1299CE}" type="datetimeFigureOut">
              <a:rPr lang="fr-FR" smtClean="0"/>
              <a:t>18/10/2020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F7D1479-0B18-41F7-8197-70716743FF54}" type="slidenum">
              <a:rPr lang="fr-FR" smtClean="0"/>
              <a:t>‹N°›</a:t>
            </a:fld>
            <a:endParaRPr lang="fr-FR"/>
          </a:p>
        </p:txBody>
      </p:sp>
    </p:spTree>
    <p:extLst>
      <p:ext uri="{BB962C8B-B14F-4D97-AF65-F5344CB8AC3E}">
        <p14:creationId xmlns:p14="http://schemas.microsoft.com/office/powerpoint/2010/main" val="308821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F1788-E34A-4F39-B2B4-7DAC8D1299CE}" type="datetimeFigureOut">
              <a:rPr lang="fr-FR" smtClean="0"/>
              <a:t>18/10/2020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F7D1479-0B18-41F7-8197-70716743FF54}" type="slidenum">
              <a:rPr lang="fr-FR" smtClean="0"/>
              <a:t>‹N°›</a:t>
            </a:fld>
            <a:endParaRPr lang="fr-FR"/>
          </a:p>
        </p:txBody>
      </p:sp>
    </p:spTree>
    <p:extLst>
      <p:ext uri="{BB962C8B-B14F-4D97-AF65-F5344CB8AC3E}">
        <p14:creationId xmlns:p14="http://schemas.microsoft.com/office/powerpoint/2010/main" val="259708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741F1788-E34A-4F39-B2B4-7DAC8D1299CE}" type="datetimeFigureOut">
              <a:rPr lang="fr-FR" smtClean="0"/>
              <a:t>18/10/2020</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EF7D1479-0B18-41F7-8197-70716743FF54}" type="slidenum">
              <a:rPr lang="fr-FR" smtClean="0"/>
              <a:t>‹N°›</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121929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741F1788-E34A-4F39-B2B4-7DAC8D1299CE}" type="datetimeFigureOut">
              <a:rPr lang="fr-FR" smtClean="0"/>
              <a:t>18/10/2020</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EF7D1479-0B18-41F7-8197-70716743FF54}" type="slidenum">
              <a:rPr lang="fr-FR" smtClean="0"/>
              <a:t>‹N°›</a:t>
            </a:fld>
            <a:endParaRPr lang="fr-FR"/>
          </a:p>
        </p:txBody>
      </p:sp>
    </p:spTree>
    <p:extLst>
      <p:ext uri="{BB962C8B-B14F-4D97-AF65-F5344CB8AC3E}">
        <p14:creationId xmlns:p14="http://schemas.microsoft.com/office/powerpoint/2010/main" val="18771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41F1788-E34A-4F39-B2B4-7DAC8D1299CE}" type="datetimeFigureOut">
              <a:rPr lang="fr-FR" smtClean="0"/>
              <a:t>18/10/2020</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F7D1479-0B18-41F7-8197-70716743FF54}" type="slidenum">
              <a:rPr lang="fr-FR" smtClean="0"/>
              <a:t>‹N°›</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574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0A737-8350-4CA5-BAD3-BC1F915D027C}"/>
              </a:ext>
            </a:extLst>
          </p:cNvPr>
          <p:cNvSpPr>
            <a:spLocks noGrp="1"/>
          </p:cNvSpPr>
          <p:nvPr>
            <p:ph type="ctrTitle"/>
          </p:nvPr>
        </p:nvSpPr>
        <p:spPr/>
        <p:txBody>
          <a:bodyPr/>
          <a:lstStyle/>
          <a:p>
            <a:r>
              <a:rPr lang="fr-FR" dirty="0"/>
              <a:t>Où en est t-on?</a:t>
            </a:r>
          </a:p>
        </p:txBody>
      </p:sp>
    </p:spTree>
    <p:extLst>
      <p:ext uri="{BB962C8B-B14F-4D97-AF65-F5344CB8AC3E}">
        <p14:creationId xmlns:p14="http://schemas.microsoft.com/office/powerpoint/2010/main" val="111741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BDB8-D99F-41F0-A984-9D49C544A94C}"/>
              </a:ext>
            </a:extLst>
          </p:cNvPr>
          <p:cNvSpPr>
            <a:spLocks noGrp="1"/>
          </p:cNvSpPr>
          <p:nvPr>
            <p:ph type="title"/>
          </p:nvPr>
        </p:nvSpPr>
        <p:spPr/>
        <p:txBody>
          <a:bodyPr/>
          <a:lstStyle/>
          <a:p>
            <a:r>
              <a:rPr lang="fr-FR" dirty="0"/>
              <a:t>Résumé des concepts </a:t>
            </a:r>
          </a:p>
        </p:txBody>
      </p:sp>
      <p:sp>
        <p:nvSpPr>
          <p:cNvPr id="3" name="Espace réservé du contenu 2">
            <a:extLst>
              <a:ext uri="{FF2B5EF4-FFF2-40B4-BE49-F238E27FC236}">
                <a16:creationId xmlns:a16="http://schemas.microsoft.com/office/drawing/2014/main" id="{28D58DC7-6FF0-42F4-9C84-FF4CBD4F8EC7}"/>
              </a:ext>
            </a:extLst>
          </p:cNvPr>
          <p:cNvSpPr>
            <a:spLocks noGrp="1"/>
          </p:cNvSpPr>
          <p:nvPr>
            <p:ph idx="1"/>
          </p:nvPr>
        </p:nvSpPr>
        <p:spPr/>
        <p:txBody>
          <a:bodyPr>
            <a:normAutofit fontScale="92500" lnSpcReduction="10000"/>
          </a:bodyPr>
          <a:lstStyle/>
          <a:p>
            <a:r>
              <a:rPr lang="fr-FR" dirty="0" err="1"/>
              <a:t>GDScript</a:t>
            </a:r>
            <a:endParaRPr lang="fr-FR" dirty="0"/>
          </a:p>
          <a:p>
            <a:pPr lvl="1"/>
            <a:r>
              <a:rPr lang="fr-FR" dirty="0"/>
              <a:t>Variables</a:t>
            </a:r>
          </a:p>
          <a:p>
            <a:pPr lvl="1"/>
            <a:r>
              <a:rPr lang="fr-FR" dirty="0"/>
              <a:t>Vecteurs (vecteurs et points)</a:t>
            </a:r>
          </a:p>
          <a:p>
            <a:pPr lvl="1"/>
            <a:r>
              <a:rPr lang="fr-FR" dirty="0"/>
              <a:t>Tableaux</a:t>
            </a:r>
          </a:p>
          <a:p>
            <a:pPr lvl="1"/>
            <a:r>
              <a:rPr lang="fr-FR" dirty="0"/>
              <a:t>Boucles</a:t>
            </a:r>
          </a:p>
          <a:p>
            <a:pPr lvl="1"/>
            <a:r>
              <a:rPr lang="fr-FR" dirty="0"/>
              <a:t>Fonctions et paramètres</a:t>
            </a:r>
          </a:p>
          <a:p>
            <a:r>
              <a:rPr lang="fr-FR" dirty="0"/>
              <a:t>Godot</a:t>
            </a:r>
          </a:p>
          <a:p>
            <a:pPr lvl="1"/>
            <a:r>
              <a:rPr lang="fr-FR" dirty="0"/>
              <a:t>Création d’une scène, de différents objets, de scripts</a:t>
            </a:r>
          </a:p>
          <a:p>
            <a:pPr lvl="1"/>
            <a:r>
              <a:rPr lang="fr-FR" dirty="0"/>
              <a:t>Mettre en mouvement des objets avec le clavier</a:t>
            </a:r>
          </a:p>
          <a:p>
            <a:pPr lvl="1"/>
            <a:r>
              <a:rPr lang="fr-FR" dirty="0"/>
              <a:t>La détection d’autres objets grâce au système de zones de collision</a:t>
            </a:r>
          </a:p>
          <a:p>
            <a:endParaRPr lang="fr-FR" dirty="0"/>
          </a:p>
        </p:txBody>
      </p:sp>
    </p:spTree>
    <p:extLst>
      <p:ext uri="{BB962C8B-B14F-4D97-AF65-F5344CB8AC3E}">
        <p14:creationId xmlns:p14="http://schemas.microsoft.com/office/powerpoint/2010/main" val="141840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331AB-F57D-4C36-B5D8-19806990EDB6}"/>
              </a:ext>
            </a:extLst>
          </p:cNvPr>
          <p:cNvSpPr>
            <a:spLocks noGrp="1"/>
          </p:cNvSpPr>
          <p:nvPr>
            <p:ph type="title"/>
          </p:nvPr>
        </p:nvSpPr>
        <p:spPr/>
        <p:txBody>
          <a:bodyPr/>
          <a:lstStyle/>
          <a:p>
            <a:r>
              <a:rPr lang="fr-FR" dirty="0"/>
              <a:t>La suite ?</a:t>
            </a:r>
          </a:p>
        </p:txBody>
      </p:sp>
      <p:sp>
        <p:nvSpPr>
          <p:cNvPr id="3" name="Espace réservé du contenu 2">
            <a:extLst>
              <a:ext uri="{FF2B5EF4-FFF2-40B4-BE49-F238E27FC236}">
                <a16:creationId xmlns:a16="http://schemas.microsoft.com/office/drawing/2014/main" id="{6CF73CD6-5BCC-4E53-BE6E-15B0653B40C0}"/>
              </a:ext>
            </a:extLst>
          </p:cNvPr>
          <p:cNvSpPr>
            <a:spLocks noGrp="1"/>
          </p:cNvSpPr>
          <p:nvPr>
            <p:ph idx="1"/>
          </p:nvPr>
        </p:nvSpPr>
        <p:spPr/>
        <p:txBody>
          <a:bodyPr>
            <a:normAutofit lnSpcReduction="10000"/>
          </a:bodyPr>
          <a:lstStyle/>
          <a:p>
            <a:r>
              <a:rPr lang="fr-FR" dirty="0"/>
              <a:t>Reprise des concepts pour se remettre à jour</a:t>
            </a:r>
          </a:p>
          <a:p>
            <a:r>
              <a:rPr lang="fr-FR" dirty="0"/>
              <a:t>Allez plus loin avec les vecteurs, notamment en créant des scripts-classes spécifiques pour les points et les vecteurs</a:t>
            </a:r>
          </a:p>
          <a:p>
            <a:r>
              <a:rPr lang="fr-FR" dirty="0"/>
              <a:t>Les signaux</a:t>
            </a:r>
          </a:p>
          <a:p>
            <a:r>
              <a:rPr lang="fr-FR" dirty="0"/>
              <a:t>Les inputs</a:t>
            </a:r>
          </a:p>
          <a:p>
            <a:r>
              <a:rPr lang="fr-FR" dirty="0"/>
              <a:t>D’autres objets Godot, comme les </a:t>
            </a:r>
            <a:r>
              <a:rPr lang="fr-FR" dirty="0" err="1"/>
              <a:t>StaticBody</a:t>
            </a:r>
            <a:endParaRPr lang="fr-FR" dirty="0"/>
          </a:p>
          <a:p>
            <a:r>
              <a:rPr lang="fr-FR" dirty="0"/>
              <a:t>Les graphes d’états</a:t>
            </a:r>
          </a:p>
          <a:p>
            <a:r>
              <a:rPr lang="fr-FR" dirty="0"/>
              <a:t>Les animations de textures</a:t>
            </a:r>
          </a:p>
          <a:p>
            <a:r>
              <a:rPr lang="fr-FR" dirty="0"/>
              <a:t>…</a:t>
            </a:r>
          </a:p>
        </p:txBody>
      </p:sp>
    </p:spTree>
    <p:extLst>
      <p:ext uri="{BB962C8B-B14F-4D97-AF65-F5344CB8AC3E}">
        <p14:creationId xmlns:p14="http://schemas.microsoft.com/office/powerpoint/2010/main" val="368553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5">
            <a:extLst>
              <a:ext uri="{FF2B5EF4-FFF2-40B4-BE49-F238E27FC236}">
                <a16:creationId xmlns:a16="http://schemas.microsoft.com/office/drawing/2014/main" id="{9B0F27C4-7872-438A-B276-9B5EC5243541}"/>
              </a:ext>
            </a:extLst>
          </p:cNvPr>
          <p:cNvSpPr txBox="1"/>
          <p:nvPr/>
        </p:nvSpPr>
        <p:spPr>
          <a:xfrm>
            <a:off x="1887159" y="2006024"/>
            <a:ext cx="8417682" cy="1634490"/>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dirty="0" err="1"/>
              <a:t>Heyyy</a:t>
            </a:r>
            <a:r>
              <a:rPr lang="fr-FR" dirty="0"/>
              <a:t>, salut!! On m’a informé que le héro de ton projet, ce sera Moi!!! Oui le </a:t>
            </a:r>
            <a:r>
              <a:rPr lang="fr-FR" dirty="0" err="1"/>
              <a:t>ptit</a:t>
            </a:r>
            <a:r>
              <a:rPr lang="fr-FR" dirty="0"/>
              <a:t> bonhomme en jaune, tu m’as ptet pas vu, mais je vais te suivre tout du long. Mon nom est </a:t>
            </a:r>
            <a:r>
              <a:rPr lang="fr-FR" b="1" dirty="0" err="1"/>
              <a:t>zipp</a:t>
            </a:r>
            <a:r>
              <a:rPr lang="fr-FR" dirty="0"/>
              <a:t> et on va construire ensemble un petit jeu où tu vas me contrôler, tu vas me faire sauter dans les airs, me faire sauter contre les murs, et pleins d’autres choses. Je veux être ton compagnon de laboratoire!</a:t>
            </a:r>
          </a:p>
        </p:txBody>
      </p:sp>
      <p:sp>
        <p:nvSpPr>
          <p:cNvPr id="5" name="Titre 1">
            <a:extLst>
              <a:ext uri="{FF2B5EF4-FFF2-40B4-BE49-F238E27FC236}">
                <a16:creationId xmlns:a16="http://schemas.microsoft.com/office/drawing/2014/main" id="{021985ED-AC03-46A6-923C-39319FC25A22}"/>
              </a:ext>
            </a:extLst>
          </p:cNvPr>
          <p:cNvSpPr>
            <a:spLocks noGrp="1"/>
          </p:cNvSpPr>
          <p:nvPr>
            <p:ph type="title"/>
          </p:nvPr>
        </p:nvSpPr>
        <p:spPr>
          <a:xfrm>
            <a:off x="1251678" y="382385"/>
            <a:ext cx="10178322" cy="1492132"/>
          </a:xfrm>
        </p:spPr>
        <p:txBody>
          <a:bodyPr/>
          <a:lstStyle/>
          <a:p>
            <a:r>
              <a:rPr lang="fr-FR" dirty="0"/>
              <a:t>On ne sera pas tout seul!</a:t>
            </a:r>
          </a:p>
        </p:txBody>
      </p:sp>
      <p:pic>
        <p:nvPicPr>
          <p:cNvPr id="2" name="Graphique 1">
            <a:extLst>
              <a:ext uri="{FF2B5EF4-FFF2-40B4-BE49-F238E27FC236}">
                <a16:creationId xmlns:a16="http://schemas.microsoft.com/office/drawing/2014/main" id="{2E03413C-7A6A-4039-85E6-691148B977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62550" y="4365480"/>
            <a:ext cx="1866900" cy="2324100"/>
          </a:xfrm>
          <a:prstGeom prst="rect">
            <a:avLst/>
          </a:prstGeom>
        </p:spPr>
      </p:pic>
    </p:spTree>
    <p:extLst>
      <p:ext uri="{BB962C8B-B14F-4D97-AF65-F5344CB8AC3E}">
        <p14:creationId xmlns:p14="http://schemas.microsoft.com/office/powerpoint/2010/main" val="310079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5">
            <a:extLst>
              <a:ext uri="{FF2B5EF4-FFF2-40B4-BE49-F238E27FC236}">
                <a16:creationId xmlns:a16="http://schemas.microsoft.com/office/drawing/2014/main" id="{9B0F27C4-7872-438A-B276-9B5EC5243541}"/>
              </a:ext>
            </a:extLst>
          </p:cNvPr>
          <p:cNvSpPr txBox="1"/>
          <p:nvPr/>
        </p:nvSpPr>
        <p:spPr>
          <a:xfrm>
            <a:off x="3703315" y="3086679"/>
            <a:ext cx="3905521" cy="408623"/>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dirty="0"/>
              <a:t>Tu remarqueras, je ne suis qu’en 2D!</a:t>
            </a:r>
          </a:p>
        </p:txBody>
      </p:sp>
      <p:sp>
        <p:nvSpPr>
          <p:cNvPr id="10" name="Title 1">
            <a:extLst>
              <a:ext uri="{FF2B5EF4-FFF2-40B4-BE49-F238E27FC236}">
                <a16:creationId xmlns:a16="http://schemas.microsoft.com/office/drawing/2014/main" id="{34AFB96F-E18A-4AB2-9462-6704CB6A91C2}"/>
              </a:ext>
            </a:extLst>
          </p:cNvPr>
          <p:cNvSpPr txBox="1">
            <a:spLocks/>
          </p:cNvSpPr>
          <p:nvPr/>
        </p:nvSpPr>
        <p:spPr>
          <a:xfrm>
            <a:off x="561975" y="279400"/>
            <a:ext cx="4004830"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INTRODUCTION</a:t>
            </a:r>
            <a:endParaRPr lang="fr-FR" b="1" dirty="0"/>
          </a:p>
        </p:txBody>
      </p:sp>
      <p:pic>
        <p:nvPicPr>
          <p:cNvPr id="8" name="Graphique 7">
            <a:extLst>
              <a:ext uri="{FF2B5EF4-FFF2-40B4-BE49-F238E27FC236}">
                <a16:creationId xmlns:a16="http://schemas.microsoft.com/office/drawing/2014/main" id="{87355663-44C9-4F66-96EE-7111A29E7F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4757" y="5024006"/>
            <a:ext cx="1352550" cy="1600200"/>
          </a:xfrm>
          <a:prstGeom prst="rect">
            <a:avLst/>
          </a:prstGeom>
        </p:spPr>
      </p:pic>
    </p:spTree>
    <p:extLst>
      <p:ext uri="{BB962C8B-B14F-4D97-AF65-F5344CB8AC3E}">
        <p14:creationId xmlns:p14="http://schemas.microsoft.com/office/powerpoint/2010/main" val="396139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40FA0-E9E3-408A-91DA-933693DEC1F7}"/>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id="{CD484F94-C7E3-481F-A776-B7A1EE074F50}"/>
              </a:ext>
            </a:extLst>
          </p:cNvPr>
          <p:cNvSpPr>
            <a:spLocks noGrp="1"/>
          </p:cNvSpPr>
          <p:nvPr>
            <p:ph idx="1"/>
          </p:nvPr>
        </p:nvSpPr>
        <p:spPr>
          <a:xfrm>
            <a:off x="1251678" y="2286001"/>
            <a:ext cx="7741654" cy="3593591"/>
          </a:xfrm>
        </p:spPr>
        <p:txBody>
          <a:bodyPr/>
          <a:lstStyle/>
          <a:p>
            <a:r>
              <a:rPr lang="fr-FR" dirty="0"/>
              <a:t>Création d’un jeu de plateforme 2D avec:</a:t>
            </a:r>
          </a:p>
          <a:p>
            <a:pPr lvl="1"/>
            <a:r>
              <a:rPr lang="fr-FR" dirty="0"/>
              <a:t>Notre héro qui s’appelle </a:t>
            </a:r>
            <a:r>
              <a:rPr lang="fr-FR" dirty="0" err="1"/>
              <a:t>Zipp</a:t>
            </a:r>
            <a:endParaRPr lang="fr-FR" dirty="0"/>
          </a:p>
          <a:p>
            <a:pPr lvl="1"/>
            <a:r>
              <a:rPr lang="fr-FR" dirty="0"/>
              <a:t>Sa princesse </a:t>
            </a:r>
            <a:r>
              <a:rPr lang="fr-FR" dirty="0" err="1"/>
              <a:t>Zapp</a:t>
            </a:r>
            <a:r>
              <a:rPr lang="fr-FR" dirty="0"/>
              <a:t>!</a:t>
            </a:r>
          </a:p>
          <a:p>
            <a:pPr lvl="1"/>
            <a:r>
              <a:rPr lang="fr-FR" dirty="0"/>
              <a:t>Les minions, des ennemis qui vont essayer de l’embêter</a:t>
            </a:r>
          </a:p>
          <a:p>
            <a:pPr marL="457200" lvl="1" indent="0">
              <a:buNone/>
            </a:pPr>
            <a:r>
              <a:rPr lang="fr-FR" dirty="0"/>
              <a:t>Le but sera de faire avancer </a:t>
            </a:r>
            <a:r>
              <a:rPr lang="fr-FR" dirty="0" err="1"/>
              <a:t>zipp</a:t>
            </a:r>
            <a:r>
              <a:rPr lang="fr-FR" dirty="0"/>
              <a:t> jusqu’à la fin du niveau pour gagner et avancer au niveau suivant. Sur le chemin il pourra collecter quelques jetons pour acheter certaines améliorations. Evidemment </a:t>
            </a:r>
            <a:r>
              <a:rPr lang="fr-FR" dirty="0" err="1"/>
              <a:t>Zipp</a:t>
            </a:r>
            <a:r>
              <a:rPr lang="fr-FR" dirty="0"/>
              <a:t> devra affronter certains boss pour sauver sa </a:t>
            </a:r>
            <a:r>
              <a:rPr lang="fr-FR" dirty="0" err="1"/>
              <a:t>Zapp</a:t>
            </a:r>
            <a:r>
              <a:rPr lang="fr-FR" dirty="0"/>
              <a:t>. </a:t>
            </a:r>
          </a:p>
          <a:p>
            <a:pPr marL="457200" lvl="1" indent="0">
              <a:buNone/>
            </a:pPr>
            <a:r>
              <a:rPr lang="fr-FR" b="1" dirty="0"/>
              <a:t>Toute ressemblance avec le jeu Mario est fortuite!</a:t>
            </a:r>
          </a:p>
        </p:txBody>
      </p:sp>
      <p:pic>
        <p:nvPicPr>
          <p:cNvPr id="6" name="Graphique 5">
            <a:extLst>
              <a:ext uri="{FF2B5EF4-FFF2-40B4-BE49-F238E27FC236}">
                <a16:creationId xmlns:a16="http://schemas.microsoft.com/office/drawing/2014/main" id="{A187D2A7-7E15-47FE-918D-0B20E2925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63905" y="3041505"/>
            <a:ext cx="2428875" cy="2790825"/>
          </a:xfrm>
          <a:prstGeom prst="rect">
            <a:avLst/>
          </a:prstGeom>
        </p:spPr>
      </p:pic>
      <p:sp>
        <p:nvSpPr>
          <p:cNvPr id="8" name="TextBox 5">
            <a:extLst>
              <a:ext uri="{FF2B5EF4-FFF2-40B4-BE49-F238E27FC236}">
                <a16:creationId xmlns:a16="http://schemas.microsoft.com/office/drawing/2014/main" id="{3E44A6EC-9ADE-484F-8ECF-9B5F55062B1C}"/>
              </a:ext>
            </a:extLst>
          </p:cNvPr>
          <p:cNvSpPr txBox="1"/>
          <p:nvPr/>
        </p:nvSpPr>
        <p:spPr>
          <a:xfrm>
            <a:off x="8250382" y="2222829"/>
            <a:ext cx="3506931" cy="715089"/>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dirty="0" err="1"/>
              <a:t>Ouahhh</a:t>
            </a:r>
            <a:r>
              <a:rPr lang="fr-FR" dirty="0"/>
              <a:t> je vais sauver </a:t>
            </a:r>
            <a:r>
              <a:rPr lang="fr-FR" dirty="0" err="1"/>
              <a:t>Zapp</a:t>
            </a:r>
            <a:r>
              <a:rPr lang="fr-FR" dirty="0"/>
              <a:t>!</a:t>
            </a:r>
          </a:p>
          <a:p>
            <a:pPr algn="ctr"/>
            <a:r>
              <a:rPr lang="fr-FR" dirty="0"/>
              <a:t>Cà s’annonce trop bien!</a:t>
            </a:r>
          </a:p>
        </p:txBody>
      </p:sp>
    </p:spTree>
    <p:extLst>
      <p:ext uri="{BB962C8B-B14F-4D97-AF65-F5344CB8AC3E}">
        <p14:creationId xmlns:p14="http://schemas.microsoft.com/office/powerpoint/2010/main" val="274404670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56</TotalTime>
  <Words>296</Words>
  <Application>Microsoft Office PowerPoint</Application>
  <PresentationFormat>Grand écran</PresentationFormat>
  <Paragraphs>34</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Gill Sans MT</vt:lpstr>
      <vt:lpstr>Impact</vt:lpstr>
      <vt:lpstr>Badge</vt:lpstr>
      <vt:lpstr>Où en est t-on?</vt:lpstr>
      <vt:lpstr>Résumé des concepts </vt:lpstr>
      <vt:lpstr>La suite ?</vt:lpstr>
      <vt:lpstr>On ne sera pas tout seul!</vt:lpstr>
      <vt:lpstr>Présentation PowerPoint</vt:lpstr>
      <vt:lpstr>Objectifs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Où en est t-on?</dc:title>
  <dc:creator>jeremy RIFFET</dc:creator>
  <cp:lastModifiedBy>jeremy RIFFET</cp:lastModifiedBy>
  <cp:revision>13</cp:revision>
  <dcterms:created xsi:type="dcterms:W3CDTF">2020-10-18T12:05:52Z</dcterms:created>
  <dcterms:modified xsi:type="dcterms:W3CDTF">2020-10-18T19:51:26Z</dcterms:modified>
</cp:coreProperties>
</file>