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83" r:id="rId4"/>
    <p:sldId id="267" r:id="rId5"/>
    <p:sldId id="266" r:id="rId6"/>
    <p:sldId id="278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CB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7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7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90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6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866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039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14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83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18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16F37E-BD39-4A8B-A4C9-09AFE02D2C56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49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6991-CC6A-48D3-AF3F-A926A7F46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Conditions</a:t>
            </a:r>
            <a:br>
              <a:rPr lang="fr-FR"/>
            </a:br>
            <a:r>
              <a:rPr lang="fr-FR"/>
              <a:t>(suite)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03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B95-A010-4A3E-A002-67BBBC13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Multiple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AB11A-4260-4908-AE75-128B40DBEE3C}"/>
              </a:ext>
            </a:extLst>
          </p:cNvPr>
          <p:cNvSpPr txBox="1"/>
          <p:nvPr/>
        </p:nvSpPr>
        <p:spPr>
          <a:xfrm>
            <a:off x="5446259" y="1023105"/>
            <a:ext cx="5438775" cy="1839158"/>
          </a:xfrm>
          <a:prstGeom prst="snipRound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Il peut exister de multiples conditions pour un seul et même test.</a:t>
            </a:r>
          </a:p>
          <a:p>
            <a:r>
              <a:rPr lang="fr-FR" dirty="0"/>
              <a:t>Par exemple:</a:t>
            </a:r>
          </a:p>
          <a:p>
            <a:r>
              <a:rPr lang="fr-FR" dirty="0"/>
              <a:t>Si il pleut ET Si il n’y a pas de vent</a:t>
            </a:r>
          </a:p>
          <a:p>
            <a:r>
              <a:rPr lang="fr-FR" dirty="0"/>
              <a:t>	Alors je prend mon parapluie</a:t>
            </a:r>
          </a:p>
          <a:p>
            <a:endParaRPr lang="fr-F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48FD812-34FE-4C54-B0DF-DB9648D1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922" y="3277583"/>
            <a:ext cx="3427446" cy="28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B95-A010-4A3E-A002-67BBBC13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Multiple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AB11A-4260-4908-AE75-128B40DBEE3C}"/>
              </a:ext>
            </a:extLst>
          </p:cNvPr>
          <p:cNvSpPr txBox="1"/>
          <p:nvPr/>
        </p:nvSpPr>
        <p:spPr>
          <a:xfrm>
            <a:off x="5446259" y="1023105"/>
            <a:ext cx="5438775" cy="1258372"/>
          </a:xfrm>
          <a:prstGeom prst="snipRound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Autre exemple:</a:t>
            </a:r>
          </a:p>
          <a:p>
            <a:r>
              <a:rPr lang="fr-FR" dirty="0"/>
              <a:t>Si il pleut OU Si il y ‘a du vent</a:t>
            </a:r>
          </a:p>
          <a:p>
            <a:r>
              <a:rPr lang="fr-FR" dirty="0"/>
              <a:t>Alors je ne sors pas</a:t>
            </a:r>
          </a:p>
          <a:p>
            <a:endParaRPr lang="fr-F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48FD812-34FE-4C54-B0DF-DB9648D1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922" y="3277583"/>
            <a:ext cx="3427446" cy="28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2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B95-A010-4A3E-A002-67BBBC13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5908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Multiple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FAF96-47CD-44A8-B513-FE8A5CD49CD0}"/>
              </a:ext>
            </a:extLst>
          </p:cNvPr>
          <p:cNvSpPr/>
          <p:nvPr/>
        </p:nvSpPr>
        <p:spPr>
          <a:xfrm>
            <a:off x="4817378" y="2103512"/>
            <a:ext cx="2009778" cy="2009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b="1" dirty="0"/>
              <a:t>&amp;&amp;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E9ABBC-6341-46F1-9A1C-A4706516909B}"/>
              </a:ext>
            </a:extLst>
          </p:cNvPr>
          <p:cNvSpPr/>
          <p:nvPr/>
        </p:nvSpPr>
        <p:spPr>
          <a:xfrm>
            <a:off x="6250614" y="2103512"/>
            <a:ext cx="2009778" cy="2009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b="1" dirty="0"/>
              <a:t>and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76A79E-43CF-4F41-83BA-18278DFFBB49}"/>
              </a:ext>
            </a:extLst>
          </p:cNvPr>
          <p:cNvSpPr/>
          <p:nvPr/>
        </p:nvSpPr>
        <p:spPr>
          <a:xfrm>
            <a:off x="4817378" y="4549594"/>
            <a:ext cx="2009778" cy="2009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b="1" dirty="0"/>
              <a:t>||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CBCFAE-BFDC-48A1-B5E0-E8494C408A8B}"/>
              </a:ext>
            </a:extLst>
          </p:cNvPr>
          <p:cNvSpPr/>
          <p:nvPr/>
        </p:nvSpPr>
        <p:spPr>
          <a:xfrm>
            <a:off x="6250614" y="4549594"/>
            <a:ext cx="2009778" cy="2009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353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B95-A010-4A3E-A002-67BBBC13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Exemple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78130C4-0EC0-421E-9000-BA7FB6F15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050" y="3348279"/>
            <a:ext cx="2590800" cy="9139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D66DEB-A47A-43A4-9843-9830DB77D6CB}"/>
              </a:ext>
            </a:extLst>
          </p:cNvPr>
          <p:cNvSpPr txBox="1"/>
          <p:nvPr/>
        </p:nvSpPr>
        <p:spPr>
          <a:xfrm>
            <a:off x="5749749" y="1562299"/>
            <a:ext cx="5438775" cy="2308324"/>
          </a:xfrm>
          <a:prstGeom prst="rect">
            <a:avLst/>
          </a:prstGeom>
          <a:solidFill>
            <a:srgbClr val="478C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Godot, pour réaliser une multiple condition, le mot clé « if » doit être indiqué en premier suivi des différentes conditions. </a:t>
            </a:r>
          </a:p>
          <a:p>
            <a:r>
              <a:rPr lang="fr-FR" dirty="0">
                <a:solidFill>
                  <a:schemeClr val="bg1"/>
                </a:solidFill>
              </a:rPr>
              <a:t>Chaque condition doit être séparé par un indicateur de logique &amp;&amp; ou ||, comme par exemple [Condition 1] &amp;&amp; [Condition 2] || [Condition 3].  Enfin « : » doit être ajouté juste à la fin de la ligne.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6FE38-C968-423B-92F3-B5885B55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4396487"/>
            <a:ext cx="2628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42E30A-3FF7-4B47-BE8F-80C8FDFF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Quizz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6D46E-32A9-4C67-BA50-AD182208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98" y="2355851"/>
            <a:ext cx="4676775" cy="1343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EF8FF-CD0F-47A6-A7EA-6096CC53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98" y="4580221"/>
            <a:ext cx="4829175" cy="1552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1297B-ED14-4CA1-B578-C8937645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077" y="2284413"/>
            <a:ext cx="554355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0DBFF3-1EC5-49AB-91F0-6FB70D1D1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076" y="4370138"/>
            <a:ext cx="5519647" cy="19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42E30A-3FF7-4B47-BE8F-80C8FDFF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Exercices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11257-850A-4EC6-818C-733967E51FBF}"/>
              </a:ext>
            </a:extLst>
          </p:cNvPr>
          <p:cNvSpPr txBox="1"/>
          <p:nvPr/>
        </p:nvSpPr>
        <p:spPr>
          <a:xfrm>
            <a:off x="1392575" y="3126301"/>
            <a:ext cx="1005839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0058398"/>
                      <a:gd name="connsiteY0" fmla="*/ 0 h 1200329"/>
                      <a:gd name="connsiteX1" fmla="*/ 10058398 w 10058398"/>
                      <a:gd name="connsiteY1" fmla="*/ 0 h 1200329"/>
                      <a:gd name="connsiteX2" fmla="*/ 10058398 w 10058398"/>
                      <a:gd name="connsiteY2" fmla="*/ 1200329 h 1200329"/>
                      <a:gd name="connsiteX3" fmla="*/ 0 w 10058398"/>
                      <a:gd name="connsiteY3" fmla="*/ 1200329 h 1200329"/>
                      <a:gd name="connsiteX4" fmla="*/ 0 w 10058398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58398" h="1200329" fill="none" extrusionOk="0">
                        <a:moveTo>
                          <a:pt x="0" y="0"/>
                        </a:moveTo>
                        <a:cubicBezTo>
                          <a:pt x="1766365" y="-33775"/>
                          <a:pt x="7302270" y="138873"/>
                          <a:pt x="10058398" y="0"/>
                        </a:cubicBezTo>
                        <a:cubicBezTo>
                          <a:pt x="10036556" y="577811"/>
                          <a:pt x="10124139" y="872673"/>
                          <a:pt x="10058398" y="1200329"/>
                        </a:cubicBezTo>
                        <a:cubicBezTo>
                          <a:pt x="7929004" y="1062999"/>
                          <a:pt x="2402345" y="1062473"/>
                          <a:pt x="0" y="1200329"/>
                        </a:cubicBezTo>
                        <a:cubicBezTo>
                          <a:pt x="107761" y="864889"/>
                          <a:pt x="-6773" y="282049"/>
                          <a:pt x="0" y="0"/>
                        </a:cubicBezTo>
                        <a:close/>
                      </a:path>
                      <a:path w="10058398" h="1200329" stroke="0" extrusionOk="0">
                        <a:moveTo>
                          <a:pt x="0" y="0"/>
                        </a:moveTo>
                        <a:cubicBezTo>
                          <a:pt x="2643038" y="-101487"/>
                          <a:pt x="7582294" y="-162162"/>
                          <a:pt x="10058398" y="0"/>
                        </a:cubicBezTo>
                        <a:cubicBezTo>
                          <a:pt x="10074104" y="473017"/>
                          <a:pt x="10158155" y="1034532"/>
                          <a:pt x="10058398" y="1200329"/>
                        </a:cubicBezTo>
                        <a:cubicBezTo>
                          <a:pt x="8361796" y="1250394"/>
                          <a:pt x="4990933" y="1041880"/>
                          <a:pt x="0" y="1200329"/>
                        </a:cubicBezTo>
                        <a:cubicBezTo>
                          <a:pt x="-80678" y="874721"/>
                          <a:pt x="62635" y="1340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une variable de type Vector2 avec n’importe quelle valeur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Ecrire le test qui réussit lorsque la composante x du Vector2 supérieure à 0 et lorsque sa composante y est inférieure à 512</a:t>
            </a:r>
          </a:p>
        </p:txBody>
      </p:sp>
    </p:spTree>
    <p:extLst>
      <p:ext uri="{BB962C8B-B14F-4D97-AF65-F5344CB8AC3E}">
        <p14:creationId xmlns:p14="http://schemas.microsoft.com/office/powerpoint/2010/main" val="11721052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716</TotalTime>
  <Words>176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Conditions (suite)</vt:lpstr>
      <vt:lpstr>Conditions</vt:lpstr>
      <vt:lpstr>Conditions</vt:lpstr>
      <vt:lpstr>Conditions</vt:lpstr>
      <vt:lpstr>Conditions</vt:lpstr>
      <vt:lpstr>Conditions</vt:lpstr>
      <vt:lpstr>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et conditions</dc:title>
  <dc:creator>Jeremy Riffet</dc:creator>
  <cp:lastModifiedBy>Jeremy Riffet</cp:lastModifiedBy>
  <cp:revision>63</cp:revision>
  <dcterms:created xsi:type="dcterms:W3CDTF">2020-04-29T20:32:13Z</dcterms:created>
  <dcterms:modified xsi:type="dcterms:W3CDTF">2020-05-20T15:44:25Z</dcterms:modified>
</cp:coreProperties>
</file>