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8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2" autoAdjust="0"/>
  </p:normalViewPr>
  <p:slideViewPr>
    <p:cSldViewPr snapToGrid="0">
      <p:cViewPr varScale="1">
        <p:scale>
          <a:sx n="61" d="100"/>
          <a:sy n="61" d="100"/>
        </p:scale>
        <p:origin x="4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E1FB-7C29-4BE4-8539-31DEB133CF51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5DF-00DE-4227-B994-1CDE8EE76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9959-A8D6-2BFD-3378-BF3C20A7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C4DA1-DA6A-975B-86ED-ADC9DA191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79BF5E-4C30-A9EF-800E-339B28E64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C98AF-E1CD-E757-E7CC-B8D79835D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0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7C00-9D8C-F022-6FCC-C8B36DF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9D4F-58D3-0A99-6393-98DF24C6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C533-880D-7298-0729-B962DCD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7FEA-0A46-9FFD-C736-1302353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D47F-CDEE-C005-C8FD-18136E2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F5-8720-BA11-B881-2D3B8C3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01C-16A5-FB94-2AC9-DE4B8336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A819-30BA-9497-A378-5402F2E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ACCA-B31E-AEC9-DD26-3F5D953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881B-0A42-F51C-ABE9-B9BB020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34CAF-88BE-8469-F16B-A78B2F1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9C595-6B64-5194-082F-D8061FBA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130C-245B-9F98-DE5C-ED5F7E5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F82B-34AE-3FE5-702C-6393E96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67F4-4BA5-A9F3-20EB-2DA913E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CA02-B92C-C86E-CF5C-38D54CB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43B6-BA1F-7847-0311-7C863D4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411-9E76-ACB8-8E1C-E6CB2CB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4785E-7DD0-C281-182C-986A7E9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EFAF-0F42-D61E-6A98-D7E0D6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0228-D223-5AC4-4722-C6E6A16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4B72-FB75-F033-09FE-11FF1E46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4AFF-B1BD-DC5B-5985-B72593D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E2FF-3B1F-1C09-A505-EE77E6CF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8FB1-3913-477E-330F-D00411B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F75-56C5-0C51-4E1B-CA00DA5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E3C99-BAE4-2591-91A9-F5F2721A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8265-7683-03C8-6F5B-C03774CB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D01E-30E5-0D29-0E04-2507B7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165CB-E268-43B7-C2F3-E14EE7D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D89FE-24F3-09D1-FE43-3F1737C8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1471-BD80-AE49-D156-6BB3BCF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14DB-7F48-505E-97EB-080F4DC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39CA1-8CF6-26AB-3725-7C8B7847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A6E5C-4D17-12A1-A087-E5FB611C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3CD3-B0CD-517B-63BA-5440BB3C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49D96-5D88-9B6B-5149-E40450C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DD621-2751-B092-0957-C5B70D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CD14E-F49E-17B0-8549-0F60521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9167-BC48-39A8-1BDB-83F551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F6AA6-2683-EF62-1BD6-C63C4F6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E12ED-2220-66C9-8C3F-60515C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B605A-FC33-1050-B836-AF43204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132E8-6E46-DB6A-7DD6-73A5CD1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86EC1-01D4-4025-92D8-539F58B8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BACCF-E205-041B-5552-4719A5A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B6B9-1E89-BB19-0E5D-F693FA76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78950-3C9A-8995-F1C5-A109030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5EEF-549A-81D6-0BC5-97489D8C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DD0EB-05C1-BE65-252A-08D57AA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3A25-B9A2-14AE-62CE-D503BC3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7521A-14B1-7670-C6D7-7EBA80BB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1A1C-0868-87C3-B7A4-4383413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8A29F-0523-9EE8-4B8D-F103C71C2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D3ABF-B6D6-924F-B0DB-FC1BE833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BE1B-08C2-484A-6238-F335171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E037-925B-2879-6068-8A1AA62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CC5-4B5B-9FCA-3D16-2F71C06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3BAA-E7AA-DC1A-0FDA-040008B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7285-574D-A001-953D-D6DBC13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5C48-018C-5BB9-085E-59E97A76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80E3-BAB3-4786-852E-ECC3BED61E6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EE4F-4C07-4746-78D9-040E2771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48CD-DE64-3C50-DACB-A261F24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444E0-424F-5F3E-D3E2-B924B0E1A27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8D6A9-D72D-0836-ECC9-AFA669ECEE50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24E5-728C-F7DF-9DEA-0AE188597411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60,000,000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06BDE-216E-CF02-A5A2-A6F3A3A3383A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92107-238F-6E64-332B-95A4017B3F32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3F0E6-969B-F117-A84C-DB1B2D8AFF8A}"/>
              </a:ext>
            </a:extLst>
          </p:cNvPr>
          <p:cNvSpPr txBox="1"/>
          <p:nvPr/>
        </p:nvSpPr>
        <p:spPr>
          <a:xfrm>
            <a:off x="11009695" y="4719338"/>
            <a:ext cx="58050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사원의 레코드를 클릭한 뒤</a:t>
            </a:r>
            <a:endParaRPr lang="en-US" altLang="ko-KR" dirty="0"/>
          </a:p>
          <a:p>
            <a:r>
              <a:rPr lang="ko-KR" altLang="en-US" dirty="0"/>
              <a:t>연봉수정 버튼을 누르면 연봉수정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누르지 않고 연봉수정버튼을 누를 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하나의 레코드를 누르고 연봉수정 버튼을 눌러주세요</a:t>
            </a:r>
            <a:r>
              <a:rPr lang="en-US" altLang="ko-KR" dirty="0"/>
              <a:t>.’</a:t>
            </a:r>
          </a:p>
          <a:p>
            <a:r>
              <a:rPr lang="ko-KR" altLang="en-US" dirty="0"/>
              <a:t>문구가 출력된다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D326-47EE-8190-B91E-E77E34DE0750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8F819-4EA2-9039-175A-F408824DA809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B60-B9A8-16A6-E31A-DE86E288ABB1}"/>
              </a:ext>
            </a:extLst>
          </p:cNvPr>
          <p:cNvSpPr txBox="1"/>
          <p:nvPr/>
        </p:nvSpPr>
        <p:spPr>
          <a:xfrm>
            <a:off x="10958080" y="2227602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연봉의 계산은 할당근무시간</a:t>
            </a:r>
            <a:r>
              <a:rPr lang="en-US" altLang="ko-KR" u="sng" dirty="0"/>
              <a:t>(</a:t>
            </a:r>
            <a:r>
              <a:rPr lang="ko-KR" altLang="en-US" u="sng" dirty="0"/>
              <a:t>월</a:t>
            </a:r>
            <a:r>
              <a:rPr lang="en-US" altLang="ko-KR" u="sng" dirty="0"/>
              <a:t>) x </a:t>
            </a:r>
            <a:r>
              <a:rPr lang="ko-KR" altLang="en-US" u="sng" dirty="0"/>
              <a:t>기본시급</a:t>
            </a:r>
            <a:endParaRPr lang="en-US" altLang="ko-KR" u="sng" dirty="0"/>
          </a:p>
          <a:p>
            <a:r>
              <a:rPr lang="en-US" altLang="ko-KR" u="sng" dirty="0"/>
              <a:t>x 12 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737E582-3D24-4FF7-7CDD-8539B220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F27-20CA-E59F-8B3C-B4D16025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642B-F518-427E-B690-6405913AC0F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C63-C967-DBA8-6B2A-3F00F4BFC94F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FD565-0FD7-8E63-9358-EBA2FD693B01}"/>
              </a:ext>
            </a:extLst>
          </p:cNvPr>
          <p:cNvSpPr txBox="1"/>
          <p:nvPr/>
        </p:nvSpPr>
        <p:spPr>
          <a:xfrm>
            <a:off x="422564" y="1708727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209		209		</a:t>
            </a:r>
          </a:p>
          <a:p>
            <a:pPr marL="342900" indent="-342900">
              <a:buAutoNum type="arabicPlain"/>
            </a:pPr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209		180				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370D9-F320-A316-58D3-DFD96AE23D67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B5268-4755-B673-0EC7-951B1EF754CA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66005-C619-F77E-E654-705B4B69A653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082A8E-8928-DFA9-3AC0-B81F5DECBF04}"/>
              </a:ext>
            </a:extLst>
          </p:cNvPr>
          <p:cNvSpPr/>
          <p:nvPr/>
        </p:nvSpPr>
        <p:spPr>
          <a:xfrm>
            <a:off x="3313793" y="2180536"/>
            <a:ext cx="3906157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F030-8E87-5D4E-03AD-8E85BE7F9A21}"/>
              </a:ext>
            </a:extLst>
          </p:cNvPr>
          <p:cNvSpPr txBox="1"/>
          <p:nvPr/>
        </p:nvSpPr>
        <p:spPr>
          <a:xfrm>
            <a:off x="3475074" y="2402966"/>
            <a:ext cx="356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사번 </a:t>
            </a:r>
            <a:r>
              <a:rPr lang="en-US" altLang="ko-KR" dirty="0"/>
              <a:t>[ 1 ]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홍길동</a:t>
            </a:r>
            <a:r>
              <a:rPr lang="en-US" altLang="ko-KR" dirty="0"/>
              <a:t>]</a:t>
            </a:r>
            <a:r>
              <a:rPr lang="ko-KR" altLang="en-US" dirty="0"/>
              <a:t>님의 연봉을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원으로 수정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1CA51F-7387-2A30-DB45-7C1BD3E79512}"/>
              </a:ext>
            </a:extLst>
          </p:cNvPr>
          <p:cNvSpPr/>
          <p:nvPr/>
        </p:nvSpPr>
        <p:spPr>
          <a:xfrm>
            <a:off x="5151926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556FE6-2F93-3D52-C234-563FEADC25D8}"/>
              </a:ext>
            </a:extLst>
          </p:cNvPr>
          <p:cNvSpPr/>
          <p:nvPr/>
        </p:nvSpPr>
        <p:spPr>
          <a:xfrm>
            <a:off x="4026561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7EEE8-4020-C7FA-B6A6-32E6A4377CFB}"/>
              </a:ext>
            </a:extLst>
          </p:cNvPr>
          <p:cNvSpPr txBox="1"/>
          <p:nvPr/>
        </p:nvSpPr>
        <p:spPr>
          <a:xfrm>
            <a:off x="10958080" y="2469283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버튼을 누르면 연봉이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연봉의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5E19EF59-4E25-65B9-50F8-56CE599C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09557D-9DCD-DEFE-FCAD-D3997A739604}"/>
              </a:ext>
            </a:extLst>
          </p:cNvPr>
          <p:cNvSpPr/>
          <p:nvPr/>
        </p:nvSpPr>
        <p:spPr>
          <a:xfrm>
            <a:off x="4486337" y="2903645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51E8BF-1BE8-2010-B876-6B284A2D3143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9413F-9618-D829-6C78-9A177F2FE46C}"/>
              </a:ext>
            </a:extLst>
          </p:cNvPr>
          <p:cNvSpPr txBox="1"/>
          <p:nvPr/>
        </p:nvSpPr>
        <p:spPr>
          <a:xfrm>
            <a:off x="7381231" y="3776959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연봉 테이블 자체를 다 보여줘서</a:t>
            </a:r>
            <a:endParaRPr lang="en-US" altLang="ko-KR" dirty="0"/>
          </a:p>
          <a:p>
            <a:r>
              <a:rPr lang="ko-KR" altLang="en-US" dirty="0"/>
              <a:t>그 레코드 하나를 클릭하고 사원의 연봉을 수정할 수 있게</a:t>
            </a:r>
            <a:r>
              <a:rPr lang="en-US" altLang="ko-KR" dirty="0"/>
              <a:t>.</a:t>
            </a:r>
          </a:p>
          <a:p>
            <a:r>
              <a:rPr lang="en-US" altLang="ko-KR"/>
              <a:t>UI </a:t>
            </a:r>
            <a:r>
              <a:rPr lang="ko-KR" altLang="en-US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3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EAB07-F5E3-CA6B-3F4C-38CF7BF0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641C0-CCBC-FD44-BCE0-211709B41DD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1F8A-FC12-3D6D-54CF-3A171BA3ED4D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65533-FE41-D9D4-1884-3DC6A9A70BD9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10795E-36AD-85A1-E12D-0845F70A446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DA71C-6F33-CA97-B9BF-600B0FB9EC55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D1B5D-6E1C-A522-EECD-CB966F59193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87354-5456-4C79-86FE-85A61DFCC327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3C5CA-FF40-EFE3-CAA8-4C89437CC2D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6B97D-ECE7-E1B7-7966-A314D3602B99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A615-4247-8DAE-EA78-D92FAB4F05D9}"/>
              </a:ext>
            </a:extLst>
          </p:cNvPr>
          <p:cNvSpPr txBox="1"/>
          <p:nvPr/>
        </p:nvSpPr>
        <p:spPr>
          <a:xfrm>
            <a:off x="10888925" y="1115943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4F359-BB11-F258-0490-2B02313B0778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46593D-E7BA-BDA4-416D-0DFC72D22B0B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3F0E3-655D-3193-1AB2-680F69CE90E7}"/>
              </a:ext>
            </a:extLst>
          </p:cNvPr>
          <p:cNvSpPr txBox="1"/>
          <p:nvPr/>
        </p:nvSpPr>
        <p:spPr>
          <a:xfrm>
            <a:off x="10888925" y="3032738"/>
            <a:ext cx="66912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하나의 레코드를 클릭 한 뒤</a:t>
            </a:r>
            <a:endParaRPr lang="en-US" altLang="ko-KR" dirty="0"/>
          </a:p>
          <a:p>
            <a:r>
              <a:rPr lang="ko-KR" altLang="en-US" dirty="0"/>
              <a:t>보너스 확인 버튼을 누르면 해당 사원의 보너스를 확인 및 추가</a:t>
            </a:r>
            <a:endParaRPr lang="en-US" altLang="ko-KR" dirty="0"/>
          </a:p>
          <a:p>
            <a:r>
              <a:rPr lang="ko-KR" altLang="en-US" dirty="0"/>
              <a:t>할 수 있는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클릭하지 않고 보너스 확인 버튼을 누를 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레코드를 클릭한 후 버튼을 눌러주세요</a:t>
            </a:r>
            <a:r>
              <a:rPr lang="en-US" altLang="ko-KR" dirty="0"/>
              <a:t>.”</a:t>
            </a:r>
            <a:r>
              <a:rPr lang="ko-KR" altLang="en-US" dirty="0"/>
              <a:t>라는 팝업이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보너스는 그 달에 받은 총 보너스를 말하며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8F4ED-E5B9-252F-3FA9-C56425938E4E}"/>
              </a:ext>
            </a:extLst>
          </p:cNvPr>
          <p:cNvSpPr txBox="1"/>
          <p:nvPr/>
        </p:nvSpPr>
        <p:spPr>
          <a:xfrm>
            <a:off x="10834255" y="245334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지급예정일은 매월 </a:t>
            </a:r>
            <a:r>
              <a:rPr lang="en-US" altLang="ko-KR" dirty="0"/>
              <a:t>10</a:t>
            </a:r>
            <a:r>
              <a:rPr lang="ko-KR" altLang="en-US" dirty="0"/>
              <a:t>일 고정이다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5C5ADE9C-0A3B-ECD0-F5D6-3CDAB38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9623-4D97-46BA-EF04-5CA4DBCCE909}"/>
              </a:ext>
            </a:extLst>
          </p:cNvPr>
          <p:cNvSpPr txBox="1"/>
          <p:nvPr/>
        </p:nvSpPr>
        <p:spPr>
          <a:xfrm>
            <a:off x="10834255" y="5906985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세금은 </a:t>
            </a:r>
            <a:r>
              <a:rPr lang="en-US" altLang="ko-KR" dirty="0"/>
              <a:t>3.3% </a:t>
            </a:r>
            <a:r>
              <a:rPr lang="ko-KR" altLang="en-US" dirty="0"/>
              <a:t>고정</a:t>
            </a:r>
            <a:endParaRPr lang="en-US" altLang="ko-KR" dirty="0"/>
          </a:p>
          <a:p>
            <a:r>
              <a:rPr lang="ko-KR" altLang="en-US" dirty="0"/>
              <a:t>실지급액은 연봉 </a:t>
            </a:r>
            <a:r>
              <a:rPr lang="en-US" altLang="ko-KR" dirty="0"/>
              <a:t>/ 12 – </a:t>
            </a:r>
            <a:r>
              <a:rPr lang="ko-KR" altLang="en-US" dirty="0"/>
              <a:t>세금 </a:t>
            </a:r>
            <a:r>
              <a:rPr lang="en-US" altLang="ko-KR" dirty="0"/>
              <a:t>+ </a:t>
            </a:r>
            <a:r>
              <a:rPr lang="ko-KR" altLang="en-US" dirty="0"/>
              <a:t>보너스로 계산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은 연봉 </a:t>
            </a:r>
            <a:r>
              <a:rPr lang="en-US" altLang="ko-KR" dirty="0"/>
              <a:t>/ 12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05E7-3023-2457-1CE7-C149C3B7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엑스 ">
            <a:extLst>
              <a:ext uri="{FF2B5EF4-FFF2-40B4-BE49-F238E27FC236}">
                <a16:creationId xmlns:a16="http://schemas.microsoft.com/office/drawing/2014/main" id="{55E9AE50-5AB2-3E84-3E15-87FA9D25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A926E-32B4-2651-C890-89CE7D1120F1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보너스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C9743-4259-BE6B-954E-EF9C4A61EFE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ABA-218B-FE28-7EB7-8652E5245633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7A0B-0182-F3CF-092D-4852907B6EDB}"/>
              </a:ext>
            </a:extLst>
          </p:cNvPr>
          <p:cNvSpPr txBox="1"/>
          <p:nvPr/>
        </p:nvSpPr>
        <p:spPr>
          <a:xfrm>
            <a:off x="422564" y="2890947"/>
            <a:ext cx="89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5,200,000		209		172,425 	400	5,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	209		~~~	300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	209	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		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EE2F48-1499-2099-F774-38F468FA521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9E2C-575C-2773-3E1B-7B4333B28CD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A7F7B-6B55-E70A-81B4-F432CFB5397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B4873-C75B-EF09-CB37-4A974D305AB6}"/>
              </a:ext>
            </a:extLst>
          </p:cNvPr>
          <p:cNvSpPr txBox="1"/>
          <p:nvPr/>
        </p:nvSpPr>
        <p:spPr>
          <a:xfrm>
            <a:off x="422563" y="2367012"/>
            <a:ext cx="571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0F7C6-0E5A-D484-403D-5E077D916C85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16BAD-43A1-3B67-8F98-C0CA5D1E8E28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68C4F-9B45-B348-A900-3B045C10A22A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19AC3-6A64-691D-9CD6-8EC53B23B700}"/>
              </a:ext>
            </a:extLst>
          </p:cNvPr>
          <p:cNvSpPr/>
          <p:nvPr/>
        </p:nvSpPr>
        <p:spPr>
          <a:xfrm>
            <a:off x="6881091" y="3479237"/>
            <a:ext cx="766618" cy="29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1E55-172C-A405-2A6D-2922E89C0758}"/>
              </a:ext>
            </a:extLst>
          </p:cNvPr>
          <p:cNvSpPr txBox="1"/>
          <p:nvPr/>
        </p:nvSpPr>
        <p:spPr>
          <a:xfrm>
            <a:off x="11162117" y="3294571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사원의 예상 보너스</a:t>
            </a:r>
            <a:r>
              <a:rPr lang="en-US" altLang="ko-KR" dirty="0"/>
              <a:t>, </a:t>
            </a:r>
            <a:r>
              <a:rPr lang="ko-KR" altLang="en-US" dirty="0"/>
              <a:t>과거의 보너스 기록을</a:t>
            </a:r>
            <a:endParaRPr lang="en-US" altLang="ko-KR" dirty="0"/>
          </a:p>
          <a:p>
            <a:r>
              <a:rPr lang="ko-KR" altLang="en-US" dirty="0"/>
              <a:t>볼 수 있고 보너스를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보너스는 추가 이외에 작업을 할 수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F4102-B682-A6AF-1BC3-75C3597CE5A2}"/>
              </a:ext>
            </a:extLst>
          </p:cNvPr>
          <p:cNvSpPr/>
          <p:nvPr/>
        </p:nvSpPr>
        <p:spPr>
          <a:xfrm>
            <a:off x="1562030" y="1309323"/>
            <a:ext cx="8713654" cy="487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2305-C790-FC46-719F-E95A0F4B1E6B}"/>
              </a:ext>
            </a:extLst>
          </p:cNvPr>
          <p:cNvSpPr txBox="1"/>
          <p:nvPr/>
        </p:nvSpPr>
        <p:spPr>
          <a:xfrm>
            <a:off x="1941759" y="1471787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 [ 1 ]</a:t>
            </a:r>
            <a:r>
              <a:rPr lang="ko-KR" altLang="en-US" dirty="0"/>
              <a:t>번의 </a:t>
            </a:r>
            <a:r>
              <a:rPr lang="en-US" altLang="ko-KR" dirty="0"/>
              <a:t>[ </a:t>
            </a:r>
            <a:r>
              <a:rPr lang="ko-KR" altLang="en-US" dirty="0"/>
              <a:t>홍길동</a:t>
            </a:r>
            <a:r>
              <a:rPr lang="en-US" altLang="ko-KR" dirty="0"/>
              <a:t> ] </a:t>
            </a:r>
            <a:r>
              <a:rPr lang="ko-KR" altLang="en-US" dirty="0"/>
              <a:t>님의 보너스 기록입니다</a:t>
            </a:r>
            <a:r>
              <a:rPr lang="en-US" altLang="ko-KR" dirty="0"/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1D91E3-C8C2-57D3-F514-561014A098B2}"/>
              </a:ext>
            </a:extLst>
          </p:cNvPr>
          <p:cNvSpPr/>
          <p:nvPr/>
        </p:nvSpPr>
        <p:spPr>
          <a:xfrm>
            <a:off x="8269119" y="223802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BD8D5-3027-CCCE-A8F0-567C960C79D7}"/>
              </a:ext>
            </a:extLst>
          </p:cNvPr>
          <p:cNvSpPr/>
          <p:nvPr/>
        </p:nvSpPr>
        <p:spPr>
          <a:xfrm>
            <a:off x="1889892" y="3362602"/>
            <a:ext cx="8057930" cy="220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E00789-6C23-8E23-643D-A31662FCC8F8}"/>
              </a:ext>
            </a:extLst>
          </p:cNvPr>
          <p:cNvSpPr/>
          <p:nvPr/>
        </p:nvSpPr>
        <p:spPr>
          <a:xfrm>
            <a:off x="3904982" y="2181050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CDBD-AE9C-5A86-D3C4-5E977C9753FF}"/>
              </a:ext>
            </a:extLst>
          </p:cNvPr>
          <p:cNvSpPr txBox="1"/>
          <p:nvPr/>
        </p:nvSpPr>
        <p:spPr>
          <a:xfrm>
            <a:off x="2039648" y="2818845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68955E-F31A-C817-EDA8-71420A9905B8}"/>
              </a:ext>
            </a:extLst>
          </p:cNvPr>
          <p:cNvSpPr/>
          <p:nvPr/>
        </p:nvSpPr>
        <p:spPr>
          <a:xfrm>
            <a:off x="5138323" y="574630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01347-8212-4276-0456-610C2DEA39F2}"/>
              </a:ext>
            </a:extLst>
          </p:cNvPr>
          <p:cNvSpPr txBox="1"/>
          <p:nvPr/>
        </p:nvSpPr>
        <p:spPr>
          <a:xfrm>
            <a:off x="1883567" y="2210643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5AD72A-C43E-3926-3538-EE7ACCE37D4B}"/>
              </a:ext>
            </a:extLst>
          </p:cNvPr>
          <p:cNvSpPr/>
          <p:nvPr/>
        </p:nvSpPr>
        <p:spPr>
          <a:xfrm>
            <a:off x="6280239" y="2210643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491A4-AF81-E32D-8FD9-756B2D602A9B}"/>
              </a:ext>
            </a:extLst>
          </p:cNvPr>
          <p:cNvSpPr txBox="1"/>
          <p:nvPr/>
        </p:nvSpPr>
        <p:spPr>
          <a:xfrm>
            <a:off x="2039647" y="3442584"/>
            <a:ext cx="728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200000			2025-10-12	null</a:t>
            </a:r>
          </a:p>
          <a:p>
            <a:endParaRPr lang="en-US" altLang="ko-KR" dirty="0"/>
          </a:p>
          <a:p>
            <a:r>
              <a:rPr lang="en-US" altLang="ko-KR" dirty="0"/>
              <a:t>300000			2025-10-15	</a:t>
            </a:r>
            <a:r>
              <a:rPr lang="ko-KR" altLang="en-US" dirty="0"/>
              <a:t>날씨가 좋아서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500000			2025-10-23	</a:t>
            </a:r>
            <a:r>
              <a:rPr lang="ko-KR" altLang="en-US" dirty="0"/>
              <a:t>일 잘해서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9A97-AC6A-7BFF-8F79-CDC53D55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306-10BE-2733-60AF-2890C233BF8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A8A17-A836-26D9-D8E5-A203C7D0826B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19B5-3F24-6B51-5FB9-1899B28C9207}"/>
              </a:ext>
            </a:extLst>
          </p:cNvPr>
          <p:cNvSpPr txBox="1"/>
          <p:nvPr/>
        </p:nvSpPr>
        <p:spPr>
          <a:xfrm>
            <a:off x="422564" y="2890947"/>
            <a:ext cx="11264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 	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B82B7C-6A59-1519-0232-C6ABC687F05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7D494-3D7B-33FC-FD7A-B1A467014F04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7BD9E-98A9-0F50-D6C9-8DE0DF06472B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15FBA-CE1F-018B-911E-EFBBE4CBD568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D5071-0417-336E-EA69-DD181A8E59C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0D07C-9372-36CC-A1CE-E4A26059BBF1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0F94-608E-528F-F9E7-1DA9F0EA8C2B}"/>
              </a:ext>
            </a:extLst>
          </p:cNvPr>
          <p:cNvSpPr txBox="1"/>
          <p:nvPr/>
        </p:nvSpPr>
        <p:spPr>
          <a:xfrm>
            <a:off x="10958080" y="446411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AEB510-4375-760D-7AB4-4BF6B6E8914F}"/>
              </a:ext>
            </a:extLst>
          </p:cNvPr>
          <p:cNvSpPr/>
          <p:nvPr/>
        </p:nvSpPr>
        <p:spPr>
          <a:xfrm>
            <a:off x="8940234" y="2407195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지급기록검색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5B9F-103D-BF22-09FB-86EE837FFC38}"/>
              </a:ext>
            </a:extLst>
          </p:cNvPr>
          <p:cNvSpPr txBox="1"/>
          <p:nvPr/>
        </p:nvSpPr>
        <p:spPr>
          <a:xfrm>
            <a:off x="10834254" y="630142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624636A-D35C-002B-05B0-4DAF2A7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06FFB4-F898-00D9-70DC-4021C594242F}"/>
              </a:ext>
            </a:extLst>
          </p:cNvPr>
          <p:cNvSpPr/>
          <p:nvPr/>
        </p:nvSpPr>
        <p:spPr>
          <a:xfrm>
            <a:off x="7331258" y="2407195"/>
            <a:ext cx="1404692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26250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B2C9-E45F-4208-270A-5633F2DD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엑스 ">
            <a:extLst>
              <a:ext uri="{FF2B5EF4-FFF2-40B4-BE49-F238E27FC236}">
                <a16:creationId xmlns:a16="http://schemas.microsoft.com/office/drawing/2014/main" id="{E12E4F91-DFA1-714B-A017-E48A131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A644-87DD-1360-606D-6218A848CC5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7FF8DC-C3E1-1B65-C7D9-BAB656EEDA6D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A859-12C9-A9DA-37A6-24164B5D1E05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7F6-24FA-28B5-BE3B-24F963A518A5}"/>
              </a:ext>
            </a:extLst>
          </p:cNvPr>
          <p:cNvSpPr txBox="1"/>
          <p:nvPr/>
        </p:nvSpPr>
        <p:spPr>
          <a:xfrm>
            <a:off x="422564" y="2890947"/>
            <a:ext cx="10802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기본시급</a:t>
            </a:r>
            <a:r>
              <a:rPr lang="en-US" altLang="ko-KR" dirty="0"/>
              <a:t>	</a:t>
            </a:r>
            <a:r>
              <a:rPr lang="ko-KR" altLang="en-US" dirty="0"/>
              <a:t>근무인정시간</a:t>
            </a:r>
            <a:r>
              <a:rPr lang="en-US" altLang="ko-KR" dirty="0"/>
              <a:t>	</a:t>
            </a:r>
            <a:r>
              <a:rPr lang="ko-KR" altLang="en-US" dirty="0"/>
              <a:t>세금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62B0A-CACF-278E-D2B2-FC3CB72E937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06599-64F2-0D63-DB94-15C6AFF8850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DF771-B508-0BB8-1469-F7E0BA1A383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7C1B4-367D-16ED-556B-7B00798BEC9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6B8127-1728-F9E6-B6AD-798161B57F26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504BC-C8BD-9D14-19DF-2532486B49C7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A9C24-8305-5513-4F33-F212E9332C20}"/>
              </a:ext>
            </a:extLst>
          </p:cNvPr>
          <p:cNvSpPr/>
          <p:nvPr/>
        </p:nvSpPr>
        <p:spPr>
          <a:xfrm>
            <a:off x="997093" y="1230396"/>
            <a:ext cx="10267937" cy="514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9BE23-0047-D0BD-5CAC-F14E77B432AB}"/>
              </a:ext>
            </a:extLst>
          </p:cNvPr>
          <p:cNvSpPr/>
          <p:nvPr/>
        </p:nvSpPr>
        <p:spPr>
          <a:xfrm>
            <a:off x="1456930" y="3835328"/>
            <a:ext cx="9501149" cy="174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여기에 커맨드를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E321B-49B5-B051-94A4-F2F686C3B2F4}"/>
              </a:ext>
            </a:extLst>
          </p:cNvPr>
          <p:cNvSpPr txBox="1"/>
          <p:nvPr/>
        </p:nvSpPr>
        <p:spPr>
          <a:xfrm>
            <a:off x="11463899" y="1469886"/>
            <a:ext cx="4897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8635-C8F8-96F5-B244-154065F0C45B}"/>
              </a:ext>
            </a:extLst>
          </p:cNvPr>
          <p:cNvSpPr txBox="1"/>
          <p:nvPr/>
        </p:nvSpPr>
        <p:spPr>
          <a:xfrm>
            <a:off x="1278216" y="1498445"/>
            <a:ext cx="10144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■검색 방법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1~</a:t>
            </a:r>
            <a:r>
              <a:rPr lang="ko-KR" altLang="en-US" dirty="0"/>
              <a:t>값</a:t>
            </a:r>
            <a:r>
              <a:rPr lang="en-US" altLang="ko-KR" dirty="0"/>
              <a:t>2,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이런 식으로 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지급날짜</a:t>
            </a:r>
            <a:r>
              <a:rPr lang="en-US" altLang="ko-KR" dirty="0"/>
              <a:t>_2025-08-01~2025-10-31,</a:t>
            </a:r>
            <a:r>
              <a:rPr lang="ko-KR" altLang="en-US" dirty="0"/>
              <a:t>기본시급</a:t>
            </a:r>
            <a:r>
              <a:rPr lang="en-US" altLang="ko-KR" dirty="0"/>
              <a:t>_30000~40000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이름은 </a:t>
            </a:r>
            <a:r>
              <a:rPr lang="en-US" altLang="ko-KR" dirty="0"/>
              <a:t>~</a:t>
            </a:r>
            <a:r>
              <a:rPr lang="ko-KR" altLang="en-US" dirty="0"/>
              <a:t>을 사용해서 범위를 탐색하는 것이 아닌 </a:t>
            </a:r>
            <a:r>
              <a:rPr lang="en-US" altLang="ko-KR" dirty="0"/>
              <a:t>2</a:t>
            </a:r>
            <a:r>
              <a:rPr lang="ko-KR" altLang="en-US" dirty="0"/>
              <a:t>글자 이하일 때 포함하는 이름을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</a:t>
            </a:r>
            <a:r>
              <a:rPr lang="en-US" altLang="ko-KR" dirty="0"/>
              <a:t>,</a:t>
            </a:r>
            <a:r>
              <a:rPr lang="ko-KR" altLang="en-US" dirty="0"/>
              <a:t>사번</a:t>
            </a:r>
            <a:r>
              <a:rPr lang="en-US" altLang="ko-KR" dirty="0"/>
              <a:t>_1~200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박현빈</a:t>
            </a:r>
            <a:r>
              <a:rPr lang="en-US" altLang="ko-KR" dirty="0"/>
              <a:t>,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이주현 등 출력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현주 </a:t>
            </a:r>
            <a:r>
              <a:rPr lang="en-US" altLang="ko-KR" dirty="0"/>
              <a:t>-&gt;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박현주</a:t>
            </a:r>
            <a:r>
              <a:rPr lang="en-US" altLang="ko-KR" dirty="0"/>
              <a:t>, </a:t>
            </a:r>
            <a:r>
              <a:rPr lang="ko-KR" altLang="en-US" dirty="0"/>
              <a:t>현주원 등 출력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F11F0D-91DC-E568-308D-03D0464B9B4F}"/>
              </a:ext>
            </a:extLst>
          </p:cNvPr>
          <p:cNvSpPr/>
          <p:nvPr/>
        </p:nvSpPr>
        <p:spPr>
          <a:xfrm>
            <a:off x="6219825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D41387-3AAD-C2B7-1081-3B55A24367FA}"/>
              </a:ext>
            </a:extLst>
          </p:cNvPr>
          <p:cNvSpPr/>
          <p:nvPr/>
        </p:nvSpPr>
        <p:spPr>
          <a:xfrm>
            <a:off x="5151926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203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2C12-7556-81FF-27F7-263580E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7E6A2-F408-498A-15F1-F2559A62333B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77E23-DD1D-5AD3-A11B-7692B7C66416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947A-5C72-2797-A0C2-5FC5E74020B4}"/>
              </a:ext>
            </a:extLst>
          </p:cNvPr>
          <p:cNvSpPr txBox="1"/>
          <p:nvPr/>
        </p:nvSpPr>
        <p:spPr>
          <a:xfrm>
            <a:off x="422564" y="2890947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76650-AED9-5E52-79C4-D65D348A122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8125-1CBE-AF65-EC47-766A0CBA09E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B3370-958D-9B02-F0BC-357F8DE9714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D30D5-CD8A-9A04-7749-A596C4837414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1122-F772-9F35-55D1-56EC5BF7D02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D90A-CDE7-1241-30FB-6BEFABF3F1EE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3C15-E418-AF20-51B5-BAF0D1795DA3}"/>
              </a:ext>
            </a:extLst>
          </p:cNvPr>
          <p:cNvSpPr txBox="1"/>
          <p:nvPr/>
        </p:nvSpPr>
        <p:spPr>
          <a:xfrm>
            <a:off x="11205281" y="3603486"/>
            <a:ext cx="5546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6C5610E5-7BEF-B873-CFB3-DF9A0F6C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491AD8-6DF9-8C04-4229-9E072F5F35BA}"/>
              </a:ext>
            </a:extLst>
          </p:cNvPr>
          <p:cNvSpPr/>
          <p:nvPr/>
        </p:nvSpPr>
        <p:spPr>
          <a:xfrm>
            <a:off x="8940234" y="2407195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지급기록검색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A82B41-E90B-5B12-A325-D65CFF233823}"/>
              </a:ext>
            </a:extLst>
          </p:cNvPr>
          <p:cNvSpPr/>
          <p:nvPr/>
        </p:nvSpPr>
        <p:spPr>
          <a:xfrm>
            <a:off x="7331258" y="2407195"/>
            <a:ext cx="1404692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3455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891</Words>
  <Application>Microsoft Office PowerPoint</Application>
  <PresentationFormat>와이드스크린</PresentationFormat>
  <Paragraphs>180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최태준[컴퓨터정보공학과(심화)]</dc:creator>
  <cp:lastModifiedBy>최태준[컴퓨터정보공학과(심화)]</cp:lastModifiedBy>
  <cp:revision>578</cp:revision>
  <dcterms:created xsi:type="dcterms:W3CDTF">2025-10-03T07:29:33Z</dcterms:created>
  <dcterms:modified xsi:type="dcterms:W3CDTF">2025-10-23T08:43:36Z</dcterms:modified>
</cp:coreProperties>
</file>