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64" r:id="rId2"/>
    <p:sldId id="372" r:id="rId3"/>
    <p:sldId id="389" r:id="rId4"/>
    <p:sldId id="374" r:id="rId5"/>
    <p:sldId id="375" r:id="rId6"/>
    <p:sldId id="377" r:id="rId7"/>
    <p:sldId id="390" r:id="rId8"/>
    <p:sldId id="424" r:id="rId9"/>
    <p:sldId id="423" r:id="rId10"/>
    <p:sldId id="391" r:id="rId11"/>
    <p:sldId id="392" r:id="rId12"/>
    <p:sldId id="393" r:id="rId13"/>
    <p:sldId id="394" r:id="rId14"/>
    <p:sldId id="408" r:id="rId15"/>
    <p:sldId id="409" r:id="rId16"/>
    <p:sldId id="410" r:id="rId17"/>
    <p:sldId id="411" r:id="rId18"/>
    <p:sldId id="412" r:id="rId19"/>
    <p:sldId id="413" r:id="rId20"/>
    <p:sldId id="414" r:id="rId21"/>
    <p:sldId id="415" r:id="rId22"/>
    <p:sldId id="416" r:id="rId23"/>
    <p:sldId id="417" r:id="rId24"/>
    <p:sldId id="418" r:id="rId25"/>
    <p:sldId id="419" r:id="rId26"/>
    <p:sldId id="420" r:id="rId27"/>
    <p:sldId id="421" r:id="rId28"/>
    <p:sldId id="422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E01A3D-E8D2-42EA-B17F-BD0ED6155F84}" v="24" dt="2025-10-13T06:32:40.4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" y="1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준서 고" userId="4fcd9dc6c86b56bc" providerId="LiveId" clId="{2C436DE4-318A-44CE-BEEB-C2D39B8C303F}"/>
    <pc:docChg chg="undo custSel addSld delSld modSld">
      <pc:chgData name="준서 고" userId="4fcd9dc6c86b56bc" providerId="LiveId" clId="{2C436DE4-318A-44CE-BEEB-C2D39B8C303F}" dt="2025-10-13T06:35:11.318" v="5090" actId="20577"/>
      <pc:docMkLst>
        <pc:docMk/>
      </pc:docMkLst>
      <pc:sldChg chg="addSp delSp modSp mod">
        <pc:chgData name="준서 고" userId="4fcd9dc6c86b56bc" providerId="LiveId" clId="{2C436DE4-318A-44CE-BEEB-C2D39B8C303F}" dt="2025-10-13T06:14:45.973" v="2951" actId="1076"/>
        <pc:sldMkLst>
          <pc:docMk/>
          <pc:sldMk cId="0" sldId="377"/>
        </pc:sldMkLst>
        <pc:spChg chg="del">
          <ac:chgData name="준서 고" userId="4fcd9dc6c86b56bc" providerId="LiveId" clId="{2C436DE4-318A-44CE-BEEB-C2D39B8C303F}" dt="2025-10-13T05:40:46.582" v="14" actId="478"/>
          <ac:spMkLst>
            <pc:docMk/>
            <pc:sldMk cId="0" sldId="377"/>
            <ac:spMk id="2" creationId="{00000000-0000-0000-0000-000000000000}"/>
          </ac:spMkLst>
        </pc:spChg>
        <pc:spChg chg="mod">
          <ac:chgData name="준서 고" userId="4fcd9dc6c86b56bc" providerId="LiveId" clId="{2C436DE4-318A-44CE-BEEB-C2D39B8C303F}" dt="2025-10-13T05:42:31.901" v="262" actId="20577"/>
          <ac:spMkLst>
            <pc:docMk/>
            <pc:sldMk cId="0" sldId="377"/>
            <ac:spMk id="3" creationId="{00000000-0000-0000-0000-000000000000}"/>
          </ac:spMkLst>
        </pc:spChg>
        <pc:spChg chg="del mod">
          <ac:chgData name="준서 고" userId="4fcd9dc6c86b56bc" providerId="LiveId" clId="{2C436DE4-318A-44CE-BEEB-C2D39B8C303F}" dt="2025-10-13T05:40:41.957" v="12" actId="478"/>
          <ac:spMkLst>
            <pc:docMk/>
            <pc:sldMk cId="0" sldId="377"/>
            <ac:spMk id="4" creationId="{00000000-0000-0000-0000-000000000000}"/>
          </ac:spMkLst>
        </pc:spChg>
        <pc:spChg chg="del">
          <ac:chgData name="준서 고" userId="4fcd9dc6c86b56bc" providerId="LiveId" clId="{2C436DE4-318A-44CE-BEEB-C2D39B8C303F}" dt="2025-10-13T05:40:44.596" v="13" actId="478"/>
          <ac:spMkLst>
            <pc:docMk/>
            <pc:sldMk cId="0" sldId="377"/>
            <ac:spMk id="5" creationId="{00000000-0000-0000-0000-000000000000}"/>
          </ac:spMkLst>
        </pc:spChg>
        <pc:spChg chg="mod">
          <ac:chgData name="준서 고" userId="4fcd9dc6c86b56bc" providerId="LiveId" clId="{2C436DE4-318A-44CE-BEEB-C2D39B8C303F}" dt="2025-10-13T06:14:18.804" v="2917" actId="1076"/>
          <ac:spMkLst>
            <pc:docMk/>
            <pc:sldMk cId="0" sldId="377"/>
            <ac:spMk id="7" creationId="{100E211E-5963-4758-FD91-C20C9A909968}"/>
          </ac:spMkLst>
        </pc:spChg>
        <pc:spChg chg="mod">
          <ac:chgData name="준서 고" userId="4fcd9dc6c86b56bc" providerId="LiveId" clId="{2C436DE4-318A-44CE-BEEB-C2D39B8C303F}" dt="2025-10-13T06:14:18.804" v="2917" actId="1076"/>
          <ac:spMkLst>
            <pc:docMk/>
            <pc:sldMk cId="0" sldId="377"/>
            <ac:spMk id="12" creationId="{2F911213-5EE8-A5F3-2777-9F8C11C5EAA4}"/>
          </ac:spMkLst>
        </pc:spChg>
        <pc:spChg chg="mod">
          <ac:chgData name="준서 고" userId="4fcd9dc6c86b56bc" providerId="LiveId" clId="{2C436DE4-318A-44CE-BEEB-C2D39B8C303F}" dt="2025-10-13T06:14:18.804" v="2917" actId="1076"/>
          <ac:spMkLst>
            <pc:docMk/>
            <pc:sldMk cId="0" sldId="377"/>
            <ac:spMk id="14" creationId="{426224AF-46C2-D4B6-3AD4-19CC330FA81B}"/>
          </ac:spMkLst>
        </pc:spChg>
        <pc:spChg chg="mod">
          <ac:chgData name="준서 고" userId="4fcd9dc6c86b56bc" providerId="LiveId" clId="{2C436DE4-318A-44CE-BEEB-C2D39B8C303F}" dt="2025-10-13T06:14:18.804" v="2917" actId="1076"/>
          <ac:spMkLst>
            <pc:docMk/>
            <pc:sldMk cId="0" sldId="377"/>
            <ac:spMk id="18" creationId="{08286791-3EC2-AB01-70BA-28CB8D49707A}"/>
          </ac:spMkLst>
        </pc:spChg>
        <pc:spChg chg="mod">
          <ac:chgData name="준서 고" userId="4fcd9dc6c86b56bc" providerId="LiveId" clId="{2C436DE4-318A-44CE-BEEB-C2D39B8C303F}" dt="2025-10-13T06:14:18.804" v="2917" actId="1076"/>
          <ac:spMkLst>
            <pc:docMk/>
            <pc:sldMk cId="0" sldId="377"/>
            <ac:spMk id="21" creationId="{C1163BB6-DE57-0072-2625-8A7ACE225854}"/>
          </ac:spMkLst>
        </pc:spChg>
        <pc:spChg chg="mod">
          <ac:chgData name="준서 고" userId="4fcd9dc6c86b56bc" providerId="LiveId" clId="{2C436DE4-318A-44CE-BEEB-C2D39B8C303F}" dt="2025-10-13T06:14:18.804" v="2917" actId="1076"/>
          <ac:spMkLst>
            <pc:docMk/>
            <pc:sldMk cId="0" sldId="377"/>
            <ac:spMk id="27" creationId="{7E3E494E-7ADF-B5FC-2F48-6FD8FB7276E1}"/>
          </ac:spMkLst>
        </pc:spChg>
        <pc:spChg chg="mod">
          <ac:chgData name="준서 고" userId="4fcd9dc6c86b56bc" providerId="LiveId" clId="{2C436DE4-318A-44CE-BEEB-C2D39B8C303F}" dt="2025-10-13T06:14:18.804" v="2917" actId="1076"/>
          <ac:spMkLst>
            <pc:docMk/>
            <pc:sldMk cId="0" sldId="377"/>
            <ac:spMk id="31" creationId="{C1BCDCE8-7CB2-BD6B-9DA3-C925E0AC5C1F}"/>
          </ac:spMkLst>
        </pc:spChg>
        <pc:spChg chg="mod">
          <ac:chgData name="준서 고" userId="4fcd9dc6c86b56bc" providerId="LiveId" clId="{2C436DE4-318A-44CE-BEEB-C2D39B8C303F}" dt="2025-10-13T06:14:18.804" v="2917" actId="1076"/>
          <ac:spMkLst>
            <pc:docMk/>
            <pc:sldMk cId="0" sldId="377"/>
            <ac:spMk id="33" creationId="{974EEC79-0FE0-C65C-4C78-FF05E0594BCF}"/>
          </ac:spMkLst>
        </pc:spChg>
        <pc:spChg chg="mod">
          <ac:chgData name="준서 고" userId="4fcd9dc6c86b56bc" providerId="LiveId" clId="{2C436DE4-318A-44CE-BEEB-C2D39B8C303F}" dt="2025-10-13T06:14:18.804" v="2917" actId="1076"/>
          <ac:spMkLst>
            <pc:docMk/>
            <pc:sldMk cId="0" sldId="377"/>
            <ac:spMk id="34" creationId="{04E843AB-F78A-054F-83A5-06EFE0D32224}"/>
          </ac:spMkLst>
        </pc:spChg>
        <pc:spChg chg="mod">
          <ac:chgData name="준서 고" userId="4fcd9dc6c86b56bc" providerId="LiveId" clId="{2C436DE4-318A-44CE-BEEB-C2D39B8C303F}" dt="2025-10-13T06:14:18.804" v="2917" actId="1076"/>
          <ac:spMkLst>
            <pc:docMk/>
            <pc:sldMk cId="0" sldId="377"/>
            <ac:spMk id="35" creationId="{9DD8CB31-7538-5AC6-5200-03D1A77525EE}"/>
          </ac:spMkLst>
        </pc:spChg>
        <pc:spChg chg="add del mod">
          <ac:chgData name="준서 고" userId="4fcd9dc6c86b56bc" providerId="LiveId" clId="{2C436DE4-318A-44CE-BEEB-C2D39B8C303F}" dt="2025-10-13T05:40:49.564" v="15" actId="478"/>
          <ac:spMkLst>
            <pc:docMk/>
            <pc:sldMk cId="0" sldId="377"/>
            <ac:spMk id="37" creationId="{EEF629E0-046F-EA63-69AE-C3342B5D5D59}"/>
          </ac:spMkLst>
        </pc:spChg>
        <pc:spChg chg="add mod">
          <ac:chgData name="준서 고" userId="4fcd9dc6c86b56bc" providerId="LiveId" clId="{2C436DE4-318A-44CE-BEEB-C2D39B8C303F}" dt="2025-10-13T05:43:08.277" v="283" actId="14100"/>
          <ac:spMkLst>
            <pc:docMk/>
            <pc:sldMk cId="0" sldId="377"/>
            <ac:spMk id="38" creationId="{F5AF8172-5939-4506-4345-0EC383573521}"/>
          </ac:spMkLst>
        </pc:spChg>
        <pc:spChg chg="add mod">
          <ac:chgData name="준서 고" userId="4fcd9dc6c86b56bc" providerId="LiveId" clId="{2C436DE4-318A-44CE-BEEB-C2D39B8C303F}" dt="2025-10-13T05:43:24.813" v="300" actId="14100"/>
          <ac:spMkLst>
            <pc:docMk/>
            <pc:sldMk cId="0" sldId="377"/>
            <ac:spMk id="39" creationId="{70DF5B88-5AC7-53D3-4A01-810E0EC5F980}"/>
          </ac:spMkLst>
        </pc:spChg>
        <pc:spChg chg="add mod">
          <ac:chgData name="준서 고" userId="4fcd9dc6c86b56bc" providerId="LiveId" clId="{2C436DE4-318A-44CE-BEEB-C2D39B8C303F}" dt="2025-10-13T06:14:11.959" v="2916" actId="1076"/>
          <ac:spMkLst>
            <pc:docMk/>
            <pc:sldMk cId="0" sldId="377"/>
            <ac:spMk id="40" creationId="{508A8B94-9D1C-AC48-8D3B-F8CA2A906708}"/>
          </ac:spMkLst>
        </pc:spChg>
        <pc:spChg chg="add mod">
          <ac:chgData name="준서 고" userId="4fcd9dc6c86b56bc" providerId="LiveId" clId="{2C436DE4-318A-44CE-BEEB-C2D39B8C303F}" dt="2025-10-13T06:14:27.149" v="2935" actId="20577"/>
          <ac:spMkLst>
            <pc:docMk/>
            <pc:sldMk cId="0" sldId="377"/>
            <ac:spMk id="41" creationId="{4624CEF1-BA21-8A4B-DCB8-1731025D8595}"/>
          </ac:spMkLst>
        </pc:spChg>
        <pc:spChg chg="add mod">
          <ac:chgData name="준서 고" userId="4fcd9dc6c86b56bc" providerId="LiveId" clId="{2C436DE4-318A-44CE-BEEB-C2D39B8C303F}" dt="2025-10-13T06:14:34.164" v="2948" actId="20577"/>
          <ac:spMkLst>
            <pc:docMk/>
            <pc:sldMk cId="0" sldId="377"/>
            <ac:spMk id="42" creationId="{151F96B3-CB99-4219-F07B-8F21C97411CB}"/>
          </ac:spMkLst>
        </pc:spChg>
        <pc:spChg chg="add mod">
          <ac:chgData name="준서 고" userId="4fcd9dc6c86b56bc" providerId="LiveId" clId="{2C436DE4-318A-44CE-BEEB-C2D39B8C303F}" dt="2025-10-13T06:14:36.752" v="2949"/>
          <ac:spMkLst>
            <pc:docMk/>
            <pc:sldMk cId="0" sldId="377"/>
            <ac:spMk id="43" creationId="{95025441-263D-FEAB-D796-E35F1E8272C1}"/>
          </ac:spMkLst>
        </pc:spChg>
        <pc:spChg chg="add mod">
          <ac:chgData name="준서 고" userId="4fcd9dc6c86b56bc" providerId="LiveId" clId="{2C436DE4-318A-44CE-BEEB-C2D39B8C303F}" dt="2025-10-13T06:14:45.973" v="2951" actId="1076"/>
          <ac:spMkLst>
            <pc:docMk/>
            <pc:sldMk cId="0" sldId="377"/>
            <ac:spMk id="44" creationId="{2D2408E2-ECF5-F90F-1DA4-5589FBB780D8}"/>
          </ac:spMkLst>
        </pc:spChg>
      </pc:sldChg>
      <pc:sldChg chg="delSp modSp mod">
        <pc:chgData name="준서 고" userId="4fcd9dc6c86b56bc" providerId="LiveId" clId="{2C436DE4-318A-44CE-BEEB-C2D39B8C303F}" dt="2025-10-13T05:44:00.309" v="409" actId="20577"/>
        <pc:sldMkLst>
          <pc:docMk/>
          <pc:sldMk cId="3206320753" sldId="390"/>
        </pc:sldMkLst>
        <pc:spChg chg="mod">
          <ac:chgData name="준서 고" userId="4fcd9dc6c86b56bc" providerId="LiveId" clId="{2C436DE4-318A-44CE-BEEB-C2D39B8C303F}" dt="2025-10-13T05:43:37.253" v="327" actId="20577"/>
          <ac:spMkLst>
            <pc:docMk/>
            <pc:sldMk cId="3206320753" sldId="390"/>
            <ac:spMk id="2" creationId="{26DAD16E-4303-3569-5758-C955B4796B28}"/>
          </ac:spMkLst>
        </pc:spChg>
        <pc:spChg chg="mod">
          <ac:chgData name="준서 고" userId="4fcd9dc6c86b56bc" providerId="LiveId" clId="{2C436DE4-318A-44CE-BEEB-C2D39B8C303F}" dt="2025-10-13T05:44:00.309" v="409" actId="20577"/>
          <ac:spMkLst>
            <pc:docMk/>
            <pc:sldMk cId="3206320753" sldId="390"/>
            <ac:spMk id="3" creationId="{EA12CFD2-7CE1-0C82-3D17-6BE85AC150A8}"/>
          </ac:spMkLst>
        </pc:spChg>
        <pc:spChg chg="del">
          <ac:chgData name="준서 고" userId="4fcd9dc6c86b56bc" providerId="LiveId" clId="{2C436DE4-318A-44CE-BEEB-C2D39B8C303F}" dt="2025-10-13T05:43:39.221" v="328" actId="478"/>
          <ac:spMkLst>
            <pc:docMk/>
            <pc:sldMk cId="3206320753" sldId="390"/>
            <ac:spMk id="4" creationId="{FCFEABAF-1BE1-D428-1D41-3291F7A9E58A}"/>
          </ac:spMkLst>
        </pc:spChg>
      </pc:sldChg>
      <pc:sldChg chg="delSp modSp mod">
        <pc:chgData name="준서 고" userId="4fcd9dc6c86b56bc" providerId="LiveId" clId="{2C436DE4-318A-44CE-BEEB-C2D39B8C303F}" dt="2025-10-13T06:02:45.997" v="941" actId="20577"/>
        <pc:sldMkLst>
          <pc:docMk/>
          <pc:sldMk cId="2315622272" sldId="391"/>
        </pc:sldMkLst>
        <pc:spChg chg="mod">
          <ac:chgData name="준서 고" userId="4fcd9dc6c86b56bc" providerId="LiveId" clId="{2C436DE4-318A-44CE-BEEB-C2D39B8C303F}" dt="2025-10-13T06:00:54.661" v="452" actId="20577"/>
          <ac:spMkLst>
            <pc:docMk/>
            <pc:sldMk cId="2315622272" sldId="391"/>
            <ac:spMk id="2" creationId="{87118F97-7C49-52C3-324B-7A6539907523}"/>
          </ac:spMkLst>
        </pc:spChg>
        <pc:spChg chg="mod">
          <ac:chgData name="준서 고" userId="4fcd9dc6c86b56bc" providerId="LiveId" clId="{2C436DE4-318A-44CE-BEEB-C2D39B8C303F}" dt="2025-10-13T06:02:45.997" v="941" actId="20577"/>
          <ac:spMkLst>
            <pc:docMk/>
            <pc:sldMk cId="2315622272" sldId="391"/>
            <ac:spMk id="3" creationId="{FF5D064D-317E-3E7C-233B-9151A0A77F88}"/>
          </ac:spMkLst>
        </pc:spChg>
        <pc:spChg chg="del">
          <ac:chgData name="준서 고" userId="4fcd9dc6c86b56bc" providerId="LiveId" clId="{2C436DE4-318A-44CE-BEEB-C2D39B8C303F}" dt="2025-10-13T06:00:56.340" v="453" actId="478"/>
          <ac:spMkLst>
            <pc:docMk/>
            <pc:sldMk cId="2315622272" sldId="391"/>
            <ac:spMk id="4" creationId="{80DF0BA4-45C5-E3C8-80F5-ECD77E5EA9EC}"/>
          </ac:spMkLst>
        </pc:spChg>
      </pc:sldChg>
      <pc:sldChg chg="addSp delSp modSp mod">
        <pc:chgData name="준서 고" userId="4fcd9dc6c86b56bc" providerId="LiveId" clId="{2C436DE4-318A-44CE-BEEB-C2D39B8C303F}" dt="2025-10-13T06:20:37.685" v="4024" actId="20577"/>
        <pc:sldMkLst>
          <pc:docMk/>
          <pc:sldMk cId="1033589317" sldId="392"/>
        </pc:sldMkLst>
        <pc:spChg chg="mod">
          <ac:chgData name="준서 고" userId="4fcd9dc6c86b56bc" providerId="LiveId" clId="{2C436DE4-318A-44CE-BEEB-C2D39B8C303F}" dt="2025-10-13T06:02:59.069" v="982" actId="20577"/>
          <ac:spMkLst>
            <pc:docMk/>
            <pc:sldMk cId="1033589317" sldId="392"/>
            <ac:spMk id="2" creationId="{2CB0B6AC-A400-C087-BB9C-71E42BA9D0D6}"/>
          </ac:spMkLst>
        </pc:spChg>
        <pc:spChg chg="mod">
          <ac:chgData name="준서 고" userId="4fcd9dc6c86b56bc" providerId="LiveId" clId="{2C436DE4-318A-44CE-BEEB-C2D39B8C303F}" dt="2025-10-13T06:20:37.685" v="4024" actId="20577"/>
          <ac:spMkLst>
            <pc:docMk/>
            <pc:sldMk cId="1033589317" sldId="392"/>
            <ac:spMk id="3" creationId="{AE990C80-798F-6C9D-B36A-7D1F8DED60C1}"/>
          </ac:spMkLst>
        </pc:spChg>
        <pc:spChg chg="del">
          <ac:chgData name="준서 고" userId="4fcd9dc6c86b56bc" providerId="LiveId" clId="{2C436DE4-318A-44CE-BEEB-C2D39B8C303F}" dt="2025-10-13T06:03:00.588" v="983" actId="478"/>
          <ac:spMkLst>
            <pc:docMk/>
            <pc:sldMk cId="1033589317" sldId="392"/>
            <ac:spMk id="4" creationId="{048EAAC5-8E2D-8989-B001-63A825EB5DCE}"/>
          </ac:spMkLst>
        </pc:spChg>
        <pc:spChg chg="add mod">
          <ac:chgData name="준서 고" userId="4fcd9dc6c86b56bc" providerId="LiveId" clId="{2C436DE4-318A-44CE-BEEB-C2D39B8C303F}" dt="2025-10-13T06:10:20.088" v="2549"/>
          <ac:spMkLst>
            <pc:docMk/>
            <pc:sldMk cId="1033589317" sldId="392"/>
            <ac:spMk id="39" creationId="{D2BA7EF4-8301-8702-D625-627FD78E1F43}"/>
          </ac:spMkLst>
        </pc:spChg>
        <pc:spChg chg="add mod">
          <ac:chgData name="준서 고" userId="4fcd9dc6c86b56bc" providerId="LiveId" clId="{2C436DE4-318A-44CE-BEEB-C2D39B8C303F}" dt="2025-10-13T06:12:32.036" v="2668" actId="1076"/>
          <ac:spMkLst>
            <pc:docMk/>
            <pc:sldMk cId="1033589317" sldId="392"/>
            <ac:spMk id="40" creationId="{46B3C458-992C-B492-6A8F-1E56EEA91EF3}"/>
          </ac:spMkLst>
        </pc:spChg>
        <pc:spChg chg="add del mod">
          <ac:chgData name="준서 고" userId="4fcd9dc6c86b56bc" providerId="LiveId" clId="{2C436DE4-318A-44CE-BEEB-C2D39B8C303F}" dt="2025-10-13T06:12:22.588" v="2665" actId="478"/>
          <ac:spMkLst>
            <pc:docMk/>
            <pc:sldMk cId="1033589317" sldId="392"/>
            <ac:spMk id="41" creationId="{414D0FAC-90EC-8C8A-9718-3776A47EF90A}"/>
          </ac:spMkLst>
        </pc:spChg>
        <pc:spChg chg="add del mod">
          <ac:chgData name="준서 고" userId="4fcd9dc6c86b56bc" providerId="LiveId" clId="{2C436DE4-318A-44CE-BEEB-C2D39B8C303F}" dt="2025-10-13T06:12:54.190" v="2672" actId="478"/>
          <ac:spMkLst>
            <pc:docMk/>
            <pc:sldMk cId="1033589317" sldId="392"/>
            <ac:spMk id="42" creationId="{6944192D-FC14-BC97-6099-5432C5C45B27}"/>
          </ac:spMkLst>
        </pc:spChg>
        <pc:spChg chg="add mod">
          <ac:chgData name="준서 고" userId="4fcd9dc6c86b56bc" providerId="LiveId" clId="{2C436DE4-318A-44CE-BEEB-C2D39B8C303F}" dt="2025-10-13T06:12:38.781" v="2670" actId="1076"/>
          <ac:spMkLst>
            <pc:docMk/>
            <pc:sldMk cId="1033589317" sldId="392"/>
            <ac:spMk id="43" creationId="{5B348417-467B-7847-BADB-AF2AC5E18F00}"/>
          </ac:spMkLst>
        </pc:spChg>
      </pc:sldChg>
      <pc:sldChg chg="delSp modSp mod">
        <pc:chgData name="준서 고" userId="4fcd9dc6c86b56bc" providerId="LiveId" clId="{2C436DE4-318A-44CE-BEEB-C2D39B8C303F}" dt="2025-10-13T06:06:09.213" v="1626" actId="5793"/>
        <pc:sldMkLst>
          <pc:docMk/>
          <pc:sldMk cId="1458523287" sldId="393"/>
        </pc:sldMkLst>
        <pc:spChg chg="mod">
          <ac:chgData name="준서 고" userId="4fcd9dc6c86b56bc" providerId="LiveId" clId="{2C436DE4-318A-44CE-BEEB-C2D39B8C303F}" dt="2025-10-13T06:04:44.676" v="1308" actId="20577"/>
          <ac:spMkLst>
            <pc:docMk/>
            <pc:sldMk cId="1458523287" sldId="393"/>
            <ac:spMk id="2" creationId="{67CCB7D9-E38B-6FE6-630A-8EF98B1276CE}"/>
          </ac:spMkLst>
        </pc:spChg>
        <pc:spChg chg="mod">
          <ac:chgData name="준서 고" userId="4fcd9dc6c86b56bc" providerId="LiveId" clId="{2C436DE4-318A-44CE-BEEB-C2D39B8C303F}" dt="2025-10-13T06:06:09.213" v="1626" actId="5793"/>
          <ac:spMkLst>
            <pc:docMk/>
            <pc:sldMk cId="1458523287" sldId="393"/>
            <ac:spMk id="3" creationId="{504C6CAA-8735-0F2E-17C2-02F520B4CC52}"/>
          </ac:spMkLst>
        </pc:spChg>
        <pc:spChg chg="del">
          <ac:chgData name="준서 고" userId="4fcd9dc6c86b56bc" providerId="LiveId" clId="{2C436DE4-318A-44CE-BEEB-C2D39B8C303F}" dt="2025-10-13T06:04:34.437" v="1258" actId="478"/>
          <ac:spMkLst>
            <pc:docMk/>
            <pc:sldMk cId="1458523287" sldId="393"/>
            <ac:spMk id="4" creationId="{01F68B0D-EF0D-87BA-1F9B-38C4F6831DF8}"/>
          </ac:spMkLst>
        </pc:spChg>
      </pc:sldChg>
      <pc:sldChg chg="delSp modSp mod">
        <pc:chgData name="준서 고" userId="4fcd9dc6c86b56bc" providerId="LiveId" clId="{2C436DE4-318A-44CE-BEEB-C2D39B8C303F}" dt="2025-10-13T06:09:22.894" v="2548" actId="20577"/>
        <pc:sldMkLst>
          <pc:docMk/>
          <pc:sldMk cId="2721306536" sldId="394"/>
        </pc:sldMkLst>
        <pc:spChg chg="mod">
          <ac:chgData name="준서 고" userId="4fcd9dc6c86b56bc" providerId="LiveId" clId="{2C436DE4-318A-44CE-BEEB-C2D39B8C303F}" dt="2025-10-13T06:06:39.229" v="1693" actId="20577"/>
          <ac:spMkLst>
            <pc:docMk/>
            <pc:sldMk cId="2721306536" sldId="394"/>
            <ac:spMk id="2" creationId="{559946EA-A35D-0774-D854-296137F8B6C7}"/>
          </ac:spMkLst>
        </pc:spChg>
        <pc:spChg chg="mod">
          <ac:chgData name="준서 고" userId="4fcd9dc6c86b56bc" providerId="LiveId" clId="{2C436DE4-318A-44CE-BEEB-C2D39B8C303F}" dt="2025-10-13T06:09:22.894" v="2548" actId="20577"/>
          <ac:spMkLst>
            <pc:docMk/>
            <pc:sldMk cId="2721306536" sldId="394"/>
            <ac:spMk id="3" creationId="{7A2233D5-23E9-DD5E-68D7-7AB3F9907D8D}"/>
          </ac:spMkLst>
        </pc:spChg>
        <pc:spChg chg="del">
          <ac:chgData name="준서 고" userId="4fcd9dc6c86b56bc" providerId="LiveId" clId="{2C436DE4-318A-44CE-BEEB-C2D39B8C303F}" dt="2025-10-13T06:06:28.180" v="1651" actId="478"/>
          <ac:spMkLst>
            <pc:docMk/>
            <pc:sldMk cId="2721306536" sldId="394"/>
            <ac:spMk id="4" creationId="{975D4BE7-8FE8-3DC0-B892-575E97742542}"/>
          </ac:spMkLst>
        </pc:spChg>
      </pc:sldChg>
      <pc:sldChg chg="delSp modSp mod">
        <pc:chgData name="준서 고" userId="4fcd9dc6c86b56bc" providerId="LiveId" clId="{2C436DE4-318A-44CE-BEEB-C2D39B8C303F}" dt="2025-10-13T06:17:59.173" v="3769" actId="20577"/>
        <pc:sldMkLst>
          <pc:docMk/>
          <pc:sldMk cId="331702249" sldId="408"/>
        </pc:sldMkLst>
        <pc:spChg chg="mod">
          <ac:chgData name="준서 고" userId="4fcd9dc6c86b56bc" providerId="LiveId" clId="{2C436DE4-318A-44CE-BEEB-C2D39B8C303F}" dt="2025-10-13T06:15:52.396" v="3154" actId="20577"/>
          <ac:spMkLst>
            <pc:docMk/>
            <pc:sldMk cId="331702249" sldId="408"/>
            <ac:spMk id="2" creationId="{951561DF-4A52-34CD-84FF-F80581D6A157}"/>
          </ac:spMkLst>
        </pc:spChg>
        <pc:spChg chg="mod">
          <ac:chgData name="준서 고" userId="4fcd9dc6c86b56bc" providerId="LiveId" clId="{2C436DE4-318A-44CE-BEEB-C2D39B8C303F}" dt="2025-10-13T06:17:59.173" v="3769" actId="20577"/>
          <ac:spMkLst>
            <pc:docMk/>
            <pc:sldMk cId="331702249" sldId="408"/>
            <ac:spMk id="3" creationId="{266FC60F-7A2C-1F61-0475-8D9379DB6500}"/>
          </ac:spMkLst>
        </pc:spChg>
        <pc:spChg chg="del">
          <ac:chgData name="준서 고" userId="4fcd9dc6c86b56bc" providerId="LiveId" clId="{2C436DE4-318A-44CE-BEEB-C2D39B8C303F}" dt="2025-10-13T06:15:14.012" v="2975" actId="478"/>
          <ac:spMkLst>
            <pc:docMk/>
            <pc:sldMk cId="331702249" sldId="408"/>
            <ac:spMk id="4" creationId="{31FD7410-168C-7807-9BE7-17DACD3B62D6}"/>
          </ac:spMkLst>
        </pc:spChg>
      </pc:sldChg>
      <pc:sldChg chg="delSp modSp mod">
        <pc:chgData name="준서 고" userId="4fcd9dc6c86b56bc" providerId="LiveId" clId="{2C436DE4-318A-44CE-BEEB-C2D39B8C303F}" dt="2025-10-13T06:21:55.565" v="4413" actId="20577"/>
        <pc:sldMkLst>
          <pc:docMk/>
          <pc:sldMk cId="2433494070" sldId="409"/>
        </pc:sldMkLst>
        <pc:spChg chg="mod">
          <ac:chgData name="준서 고" userId="4fcd9dc6c86b56bc" providerId="LiveId" clId="{2C436DE4-318A-44CE-BEEB-C2D39B8C303F}" dt="2025-10-13T06:18:13.900" v="3802" actId="20577"/>
          <ac:spMkLst>
            <pc:docMk/>
            <pc:sldMk cId="2433494070" sldId="409"/>
            <ac:spMk id="2" creationId="{6C454C1A-5F2B-E39F-0C42-E3B911316215}"/>
          </ac:spMkLst>
        </pc:spChg>
        <pc:spChg chg="mod">
          <ac:chgData name="준서 고" userId="4fcd9dc6c86b56bc" providerId="LiveId" clId="{2C436DE4-318A-44CE-BEEB-C2D39B8C303F}" dt="2025-10-13T06:21:55.565" v="4413" actId="20577"/>
          <ac:spMkLst>
            <pc:docMk/>
            <pc:sldMk cId="2433494070" sldId="409"/>
            <ac:spMk id="3" creationId="{20717958-BEFB-2740-49D1-2CCC6FC6E03D}"/>
          </ac:spMkLst>
        </pc:spChg>
        <pc:spChg chg="del">
          <ac:chgData name="준서 고" userId="4fcd9dc6c86b56bc" providerId="LiveId" clId="{2C436DE4-318A-44CE-BEEB-C2D39B8C303F}" dt="2025-10-13T06:18:15.413" v="3803" actId="478"/>
          <ac:spMkLst>
            <pc:docMk/>
            <pc:sldMk cId="2433494070" sldId="409"/>
            <ac:spMk id="4" creationId="{22A719D5-D54B-B952-2034-93579293C7BB}"/>
          </ac:spMkLst>
        </pc:spChg>
      </pc:sldChg>
      <pc:sldChg chg="delSp modSp mod">
        <pc:chgData name="준서 고" userId="4fcd9dc6c86b56bc" providerId="LiveId" clId="{2C436DE4-318A-44CE-BEEB-C2D39B8C303F}" dt="2025-10-13T06:24:06.525" v="4430" actId="478"/>
        <pc:sldMkLst>
          <pc:docMk/>
          <pc:sldMk cId="3830710585" sldId="410"/>
        </pc:sldMkLst>
        <pc:spChg chg="mod">
          <ac:chgData name="준서 고" userId="4fcd9dc6c86b56bc" providerId="LiveId" clId="{2C436DE4-318A-44CE-BEEB-C2D39B8C303F}" dt="2025-10-13T06:24:05.205" v="4429" actId="20577"/>
          <ac:spMkLst>
            <pc:docMk/>
            <pc:sldMk cId="3830710585" sldId="410"/>
            <ac:spMk id="2" creationId="{90EB2D4E-E96F-1F60-0606-D1C757665A19}"/>
          </ac:spMkLst>
        </pc:spChg>
        <pc:spChg chg="del">
          <ac:chgData name="준서 고" userId="4fcd9dc6c86b56bc" providerId="LiveId" clId="{2C436DE4-318A-44CE-BEEB-C2D39B8C303F}" dt="2025-10-13T06:24:06.525" v="4430" actId="478"/>
          <ac:spMkLst>
            <pc:docMk/>
            <pc:sldMk cId="3830710585" sldId="410"/>
            <ac:spMk id="4" creationId="{19DEC614-1CA4-EFA7-4958-5DC66CF2380C}"/>
          </ac:spMkLst>
        </pc:spChg>
      </pc:sldChg>
      <pc:sldChg chg="delSp modSp mod">
        <pc:chgData name="준서 고" userId="4fcd9dc6c86b56bc" providerId="LiveId" clId="{2C436DE4-318A-44CE-BEEB-C2D39B8C303F}" dt="2025-10-13T06:24:17.908" v="4447" actId="478"/>
        <pc:sldMkLst>
          <pc:docMk/>
          <pc:sldMk cId="3002787024" sldId="411"/>
        </pc:sldMkLst>
        <pc:spChg chg="mod">
          <ac:chgData name="준서 고" userId="4fcd9dc6c86b56bc" providerId="LiveId" clId="{2C436DE4-318A-44CE-BEEB-C2D39B8C303F}" dt="2025-10-13T06:24:15.757" v="4446" actId="20577"/>
          <ac:spMkLst>
            <pc:docMk/>
            <pc:sldMk cId="3002787024" sldId="411"/>
            <ac:spMk id="2" creationId="{79B2A0F3-B390-FEBB-25C4-37461894947E}"/>
          </ac:spMkLst>
        </pc:spChg>
        <pc:spChg chg="del">
          <ac:chgData name="준서 고" userId="4fcd9dc6c86b56bc" providerId="LiveId" clId="{2C436DE4-318A-44CE-BEEB-C2D39B8C303F}" dt="2025-10-13T06:24:17.908" v="4447" actId="478"/>
          <ac:spMkLst>
            <pc:docMk/>
            <pc:sldMk cId="3002787024" sldId="411"/>
            <ac:spMk id="4" creationId="{7A0D0547-900F-1830-9DAB-5485DD9DD49A}"/>
          </ac:spMkLst>
        </pc:spChg>
      </pc:sldChg>
      <pc:sldChg chg="addSp delSp modSp mod">
        <pc:chgData name="준서 고" userId="4fcd9dc6c86b56bc" providerId="LiveId" clId="{2C436DE4-318A-44CE-BEEB-C2D39B8C303F}" dt="2025-10-13T06:24:51.645" v="4466" actId="478"/>
        <pc:sldMkLst>
          <pc:docMk/>
          <pc:sldMk cId="1511802884" sldId="412"/>
        </pc:sldMkLst>
        <pc:spChg chg="add del mod">
          <ac:chgData name="준서 고" userId="4fcd9dc6c86b56bc" providerId="LiveId" clId="{2C436DE4-318A-44CE-BEEB-C2D39B8C303F}" dt="2025-10-13T06:24:44.062" v="4465" actId="20577"/>
          <ac:spMkLst>
            <pc:docMk/>
            <pc:sldMk cId="1511802884" sldId="412"/>
            <ac:spMk id="2" creationId="{E1225689-41EB-A553-821C-B058F22D4D78}"/>
          </ac:spMkLst>
        </pc:spChg>
        <pc:spChg chg="del">
          <ac:chgData name="준서 고" userId="4fcd9dc6c86b56bc" providerId="LiveId" clId="{2C436DE4-318A-44CE-BEEB-C2D39B8C303F}" dt="2025-10-13T06:24:51.645" v="4466" actId="478"/>
          <ac:spMkLst>
            <pc:docMk/>
            <pc:sldMk cId="1511802884" sldId="412"/>
            <ac:spMk id="4" creationId="{A55DEA87-DB19-2ADA-F5D3-498843ACBB7E}"/>
          </ac:spMkLst>
        </pc:spChg>
        <pc:spChg chg="add del mod">
          <ac:chgData name="준서 고" userId="4fcd9dc6c86b56bc" providerId="LiveId" clId="{2C436DE4-318A-44CE-BEEB-C2D39B8C303F}" dt="2025-10-13T06:24:23.808" v="4449" actId="478"/>
          <ac:spMkLst>
            <pc:docMk/>
            <pc:sldMk cId="1511802884" sldId="412"/>
            <ac:spMk id="9" creationId="{76E49F1F-99EB-64D3-B19F-739EB39D48D9}"/>
          </ac:spMkLst>
        </pc:spChg>
      </pc:sldChg>
      <pc:sldChg chg="delSp modSp mod">
        <pc:chgData name="준서 고" userId="4fcd9dc6c86b56bc" providerId="LiveId" clId="{2C436DE4-318A-44CE-BEEB-C2D39B8C303F}" dt="2025-10-13T06:24:59.725" v="4483" actId="478"/>
        <pc:sldMkLst>
          <pc:docMk/>
          <pc:sldMk cId="319093349" sldId="413"/>
        </pc:sldMkLst>
        <pc:spChg chg="mod">
          <ac:chgData name="준서 고" userId="4fcd9dc6c86b56bc" providerId="LiveId" clId="{2C436DE4-318A-44CE-BEEB-C2D39B8C303F}" dt="2025-10-13T06:24:58.629" v="4482" actId="20577"/>
          <ac:spMkLst>
            <pc:docMk/>
            <pc:sldMk cId="319093349" sldId="413"/>
            <ac:spMk id="2" creationId="{23E45E49-CC73-45C5-E4A4-6F1F4CA1D50B}"/>
          </ac:spMkLst>
        </pc:spChg>
        <pc:spChg chg="del">
          <ac:chgData name="준서 고" userId="4fcd9dc6c86b56bc" providerId="LiveId" clId="{2C436DE4-318A-44CE-BEEB-C2D39B8C303F}" dt="2025-10-13T06:24:59.725" v="4483" actId="478"/>
          <ac:spMkLst>
            <pc:docMk/>
            <pc:sldMk cId="319093349" sldId="413"/>
            <ac:spMk id="4" creationId="{197107C4-77B0-111D-0E3F-B9F6005955B6}"/>
          </ac:spMkLst>
        </pc:spChg>
      </pc:sldChg>
      <pc:sldChg chg="delSp modSp mod">
        <pc:chgData name="준서 고" userId="4fcd9dc6c86b56bc" providerId="LiveId" clId="{2C436DE4-318A-44CE-BEEB-C2D39B8C303F}" dt="2025-10-13T06:25:08.301" v="4499" actId="478"/>
        <pc:sldMkLst>
          <pc:docMk/>
          <pc:sldMk cId="2228618713" sldId="414"/>
        </pc:sldMkLst>
        <pc:spChg chg="mod">
          <ac:chgData name="준서 고" userId="4fcd9dc6c86b56bc" providerId="LiveId" clId="{2C436DE4-318A-44CE-BEEB-C2D39B8C303F}" dt="2025-10-13T06:25:07.005" v="4498" actId="20577"/>
          <ac:spMkLst>
            <pc:docMk/>
            <pc:sldMk cId="2228618713" sldId="414"/>
            <ac:spMk id="2" creationId="{AB32FEBF-7420-4164-80C9-BA42BFB58FE0}"/>
          </ac:spMkLst>
        </pc:spChg>
        <pc:spChg chg="del">
          <ac:chgData name="준서 고" userId="4fcd9dc6c86b56bc" providerId="LiveId" clId="{2C436DE4-318A-44CE-BEEB-C2D39B8C303F}" dt="2025-10-13T06:25:08.301" v="4499" actId="478"/>
          <ac:spMkLst>
            <pc:docMk/>
            <pc:sldMk cId="2228618713" sldId="414"/>
            <ac:spMk id="4" creationId="{A99127D1-95EA-4B12-BF60-842D241F4C5D}"/>
          </ac:spMkLst>
        </pc:spChg>
      </pc:sldChg>
      <pc:sldChg chg="delSp modSp mod">
        <pc:chgData name="준서 고" userId="4fcd9dc6c86b56bc" providerId="LiveId" clId="{2C436DE4-318A-44CE-BEEB-C2D39B8C303F}" dt="2025-10-13T06:25:16.693" v="4515" actId="478"/>
        <pc:sldMkLst>
          <pc:docMk/>
          <pc:sldMk cId="746799635" sldId="415"/>
        </pc:sldMkLst>
        <pc:spChg chg="mod">
          <ac:chgData name="준서 고" userId="4fcd9dc6c86b56bc" providerId="LiveId" clId="{2C436DE4-318A-44CE-BEEB-C2D39B8C303F}" dt="2025-10-13T06:25:15.054" v="4514" actId="20577"/>
          <ac:spMkLst>
            <pc:docMk/>
            <pc:sldMk cId="746799635" sldId="415"/>
            <ac:spMk id="2" creationId="{2F768CA3-6B9B-A961-47C4-49AC6C21DF85}"/>
          </ac:spMkLst>
        </pc:spChg>
        <pc:spChg chg="del">
          <ac:chgData name="준서 고" userId="4fcd9dc6c86b56bc" providerId="LiveId" clId="{2C436DE4-318A-44CE-BEEB-C2D39B8C303F}" dt="2025-10-13T06:25:16.693" v="4515" actId="478"/>
          <ac:spMkLst>
            <pc:docMk/>
            <pc:sldMk cId="746799635" sldId="415"/>
            <ac:spMk id="4" creationId="{5B50857D-29F9-5A39-0573-0BF944F504E2}"/>
          </ac:spMkLst>
        </pc:spChg>
      </pc:sldChg>
      <pc:sldChg chg="delSp modSp mod">
        <pc:chgData name="준서 고" userId="4fcd9dc6c86b56bc" providerId="LiveId" clId="{2C436DE4-318A-44CE-BEEB-C2D39B8C303F}" dt="2025-10-13T06:25:25.756" v="4531" actId="478"/>
        <pc:sldMkLst>
          <pc:docMk/>
          <pc:sldMk cId="1023154963" sldId="416"/>
        </pc:sldMkLst>
        <pc:spChg chg="mod">
          <ac:chgData name="준서 고" userId="4fcd9dc6c86b56bc" providerId="LiveId" clId="{2C436DE4-318A-44CE-BEEB-C2D39B8C303F}" dt="2025-10-13T06:25:24.517" v="4530" actId="20577"/>
          <ac:spMkLst>
            <pc:docMk/>
            <pc:sldMk cId="1023154963" sldId="416"/>
            <ac:spMk id="2" creationId="{14890AB3-E782-ACC9-0504-6F5D4CCAE4D6}"/>
          </ac:spMkLst>
        </pc:spChg>
        <pc:spChg chg="del">
          <ac:chgData name="준서 고" userId="4fcd9dc6c86b56bc" providerId="LiveId" clId="{2C436DE4-318A-44CE-BEEB-C2D39B8C303F}" dt="2025-10-13T06:25:25.756" v="4531" actId="478"/>
          <ac:spMkLst>
            <pc:docMk/>
            <pc:sldMk cId="1023154963" sldId="416"/>
            <ac:spMk id="4" creationId="{A313EF29-D2D3-C468-D7AC-B401102815F7}"/>
          </ac:spMkLst>
        </pc:spChg>
      </pc:sldChg>
      <pc:sldChg chg="addSp delSp modSp mod">
        <pc:chgData name="준서 고" userId="4fcd9dc6c86b56bc" providerId="LiveId" clId="{2C436DE4-318A-44CE-BEEB-C2D39B8C303F}" dt="2025-10-13T06:25:41.053" v="4566" actId="478"/>
        <pc:sldMkLst>
          <pc:docMk/>
          <pc:sldMk cId="1994693437" sldId="417"/>
        </pc:sldMkLst>
        <pc:spChg chg="add del mod">
          <ac:chgData name="준서 고" userId="4fcd9dc6c86b56bc" providerId="LiveId" clId="{2C436DE4-318A-44CE-BEEB-C2D39B8C303F}" dt="2025-10-13T06:25:39.493" v="4565" actId="20577"/>
          <ac:spMkLst>
            <pc:docMk/>
            <pc:sldMk cId="1994693437" sldId="417"/>
            <ac:spMk id="2" creationId="{CA591ED3-38DA-A9EB-FB69-8DEFB543E42F}"/>
          </ac:spMkLst>
        </pc:spChg>
        <pc:spChg chg="del">
          <ac:chgData name="준서 고" userId="4fcd9dc6c86b56bc" providerId="LiveId" clId="{2C436DE4-318A-44CE-BEEB-C2D39B8C303F}" dt="2025-10-13T06:25:41.053" v="4566" actId="478"/>
          <ac:spMkLst>
            <pc:docMk/>
            <pc:sldMk cId="1994693437" sldId="417"/>
            <ac:spMk id="4" creationId="{589D86E6-2CD9-E730-5828-847CE0EDBC80}"/>
          </ac:spMkLst>
        </pc:spChg>
        <pc:spChg chg="add del mod">
          <ac:chgData name="준서 고" userId="4fcd9dc6c86b56bc" providerId="LiveId" clId="{2C436DE4-318A-44CE-BEEB-C2D39B8C303F}" dt="2025-10-13T06:25:31.495" v="4533" actId="478"/>
          <ac:spMkLst>
            <pc:docMk/>
            <pc:sldMk cId="1994693437" sldId="417"/>
            <ac:spMk id="9" creationId="{A31F29BF-D7FE-FA64-3DC2-CBD644BD9CC5}"/>
          </ac:spMkLst>
        </pc:spChg>
      </pc:sldChg>
      <pc:sldChg chg="delSp modSp mod">
        <pc:chgData name="준서 고" userId="4fcd9dc6c86b56bc" providerId="LiveId" clId="{2C436DE4-318A-44CE-BEEB-C2D39B8C303F}" dt="2025-10-13T06:25:53.565" v="4584" actId="1076"/>
        <pc:sldMkLst>
          <pc:docMk/>
          <pc:sldMk cId="1664684634" sldId="418"/>
        </pc:sldMkLst>
        <pc:spChg chg="mod">
          <ac:chgData name="준서 고" userId="4fcd9dc6c86b56bc" providerId="LiveId" clId="{2C436DE4-318A-44CE-BEEB-C2D39B8C303F}" dt="2025-10-13T06:25:53.565" v="4584" actId="1076"/>
          <ac:spMkLst>
            <pc:docMk/>
            <pc:sldMk cId="1664684634" sldId="418"/>
            <ac:spMk id="2" creationId="{2119DF0E-2536-4AFB-5E1F-B64FF902C050}"/>
          </ac:spMkLst>
        </pc:spChg>
        <pc:spChg chg="del">
          <ac:chgData name="준서 고" userId="4fcd9dc6c86b56bc" providerId="LiveId" clId="{2C436DE4-318A-44CE-BEEB-C2D39B8C303F}" dt="2025-10-13T06:25:51.157" v="4582" actId="478"/>
          <ac:spMkLst>
            <pc:docMk/>
            <pc:sldMk cId="1664684634" sldId="418"/>
            <ac:spMk id="4" creationId="{E2D32BEE-2003-7CD0-FFFD-631E819B7888}"/>
          </ac:spMkLst>
        </pc:spChg>
      </pc:sldChg>
      <pc:sldChg chg="delSp modSp mod">
        <pc:chgData name="준서 고" userId="4fcd9dc6c86b56bc" providerId="LiveId" clId="{2C436DE4-318A-44CE-BEEB-C2D39B8C303F}" dt="2025-10-13T06:26:00.869" v="4586" actId="478"/>
        <pc:sldMkLst>
          <pc:docMk/>
          <pc:sldMk cId="305069149" sldId="419"/>
        </pc:sldMkLst>
        <pc:spChg chg="mod">
          <ac:chgData name="준서 고" userId="4fcd9dc6c86b56bc" providerId="LiveId" clId="{2C436DE4-318A-44CE-BEEB-C2D39B8C303F}" dt="2025-10-13T06:25:59.112" v="4585"/>
          <ac:spMkLst>
            <pc:docMk/>
            <pc:sldMk cId="305069149" sldId="419"/>
            <ac:spMk id="2" creationId="{B063436E-740D-8CD5-C9C8-1A107E46F361}"/>
          </ac:spMkLst>
        </pc:spChg>
        <pc:spChg chg="del">
          <ac:chgData name="준서 고" userId="4fcd9dc6c86b56bc" providerId="LiveId" clId="{2C436DE4-318A-44CE-BEEB-C2D39B8C303F}" dt="2025-10-13T06:26:00.869" v="4586" actId="478"/>
          <ac:spMkLst>
            <pc:docMk/>
            <pc:sldMk cId="305069149" sldId="419"/>
            <ac:spMk id="4" creationId="{0575F596-4B75-3F5C-A686-49D8BB3B3F9B}"/>
          </ac:spMkLst>
        </pc:spChg>
      </pc:sldChg>
      <pc:sldChg chg="delSp modSp mod">
        <pc:chgData name="준서 고" userId="4fcd9dc6c86b56bc" providerId="LiveId" clId="{2C436DE4-318A-44CE-BEEB-C2D39B8C303F}" dt="2025-10-13T06:26:08.909" v="4590" actId="478"/>
        <pc:sldMkLst>
          <pc:docMk/>
          <pc:sldMk cId="1548709749" sldId="420"/>
        </pc:sldMkLst>
        <pc:spChg chg="mod">
          <ac:chgData name="준서 고" userId="4fcd9dc6c86b56bc" providerId="LiveId" clId="{2C436DE4-318A-44CE-BEEB-C2D39B8C303F}" dt="2025-10-13T06:26:06.208" v="4589"/>
          <ac:spMkLst>
            <pc:docMk/>
            <pc:sldMk cId="1548709749" sldId="420"/>
            <ac:spMk id="2" creationId="{BC728F3D-3C3C-294E-A55D-F92ED131BE84}"/>
          </ac:spMkLst>
        </pc:spChg>
        <pc:spChg chg="del">
          <ac:chgData name="준서 고" userId="4fcd9dc6c86b56bc" providerId="LiveId" clId="{2C436DE4-318A-44CE-BEEB-C2D39B8C303F}" dt="2025-10-13T06:26:08.909" v="4590" actId="478"/>
          <ac:spMkLst>
            <pc:docMk/>
            <pc:sldMk cId="1548709749" sldId="420"/>
            <ac:spMk id="4" creationId="{85F062AE-087E-DAAA-EE89-38BE0CCEFE3F}"/>
          </ac:spMkLst>
        </pc:spChg>
      </pc:sldChg>
      <pc:sldChg chg="delSp modSp mod">
        <pc:chgData name="준서 고" userId="4fcd9dc6c86b56bc" providerId="LiveId" clId="{2C436DE4-318A-44CE-BEEB-C2D39B8C303F}" dt="2025-10-13T06:26:15.189" v="4592" actId="478"/>
        <pc:sldMkLst>
          <pc:docMk/>
          <pc:sldMk cId="2629426865" sldId="421"/>
        </pc:sldMkLst>
        <pc:spChg chg="mod">
          <ac:chgData name="준서 고" userId="4fcd9dc6c86b56bc" providerId="LiveId" clId="{2C436DE4-318A-44CE-BEEB-C2D39B8C303F}" dt="2025-10-13T06:26:12.687" v="4591"/>
          <ac:spMkLst>
            <pc:docMk/>
            <pc:sldMk cId="2629426865" sldId="421"/>
            <ac:spMk id="2" creationId="{2DD73FDA-8FD6-94D3-F7CA-E92513FC6FF8}"/>
          </ac:spMkLst>
        </pc:spChg>
        <pc:spChg chg="del">
          <ac:chgData name="준서 고" userId="4fcd9dc6c86b56bc" providerId="LiveId" clId="{2C436DE4-318A-44CE-BEEB-C2D39B8C303F}" dt="2025-10-13T06:26:15.189" v="4592" actId="478"/>
          <ac:spMkLst>
            <pc:docMk/>
            <pc:sldMk cId="2629426865" sldId="421"/>
            <ac:spMk id="4" creationId="{E5C08C0B-4C4D-4FF9-9469-495ECF51BE5C}"/>
          </ac:spMkLst>
        </pc:spChg>
      </pc:sldChg>
      <pc:sldChg chg="delSp modSp mod">
        <pc:chgData name="준서 고" userId="4fcd9dc6c86b56bc" providerId="LiveId" clId="{2C436DE4-318A-44CE-BEEB-C2D39B8C303F}" dt="2025-10-13T06:26:21.996" v="4594" actId="478"/>
        <pc:sldMkLst>
          <pc:docMk/>
          <pc:sldMk cId="867326555" sldId="422"/>
        </pc:sldMkLst>
        <pc:spChg chg="mod">
          <ac:chgData name="준서 고" userId="4fcd9dc6c86b56bc" providerId="LiveId" clId="{2C436DE4-318A-44CE-BEEB-C2D39B8C303F}" dt="2025-10-13T06:26:20.193" v="4593"/>
          <ac:spMkLst>
            <pc:docMk/>
            <pc:sldMk cId="867326555" sldId="422"/>
            <ac:spMk id="2" creationId="{E7A50516-4120-A946-B7C6-7686E478D13A}"/>
          </ac:spMkLst>
        </pc:spChg>
        <pc:spChg chg="del">
          <ac:chgData name="준서 고" userId="4fcd9dc6c86b56bc" providerId="LiveId" clId="{2C436DE4-318A-44CE-BEEB-C2D39B8C303F}" dt="2025-10-13T06:26:21.996" v="4594" actId="478"/>
          <ac:spMkLst>
            <pc:docMk/>
            <pc:sldMk cId="867326555" sldId="422"/>
            <ac:spMk id="4" creationId="{2F391172-DAE9-1515-6CF6-1D1C9401D5B1}"/>
          </ac:spMkLst>
        </pc:spChg>
      </pc:sldChg>
      <pc:sldChg chg="addSp delSp modSp add mod">
        <pc:chgData name="준서 고" userId="4fcd9dc6c86b56bc" providerId="LiveId" clId="{2C436DE4-318A-44CE-BEEB-C2D39B8C303F}" dt="2025-10-13T06:35:11.318" v="5090" actId="20577"/>
        <pc:sldMkLst>
          <pc:docMk/>
          <pc:sldMk cId="568727620" sldId="423"/>
        </pc:sldMkLst>
        <pc:spChg chg="del">
          <ac:chgData name="준서 고" userId="4fcd9dc6c86b56bc" providerId="LiveId" clId="{2C436DE4-318A-44CE-BEEB-C2D39B8C303F}" dt="2025-10-13T06:33:06.358" v="4603" actId="478"/>
          <ac:spMkLst>
            <pc:docMk/>
            <pc:sldMk cId="568727620" sldId="423"/>
            <ac:spMk id="2" creationId="{CCEB619A-5621-7666-0A4B-AA743F19B559}"/>
          </ac:spMkLst>
        </pc:spChg>
        <pc:spChg chg="mod">
          <ac:chgData name="준서 고" userId="4fcd9dc6c86b56bc" providerId="LiveId" clId="{2C436DE4-318A-44CE-BEEB-C2D39B8C303F}" dt="2025-10-13T06:35:11.318" v="5090" actId="20577"/>
          <ac:spMkLst>
            <pc:docMk/>
            <pc:sldMk cId="568727620" sldId="423"/>
            <ac:spMk id="3" creationId="{058C5C3D-B1BE-CE80-4FA8-D90D9F09063A}"/>
          </ac:spMkLst>
        </pc:spChg>
        <pc:spChg chg="add mod">
          <ac:chgData name="준서 고" userId="4fcd9dc6c86b56bc" providerId="LiveId" clId="{2C436DE4-318A-44CE-BEEB-C2D39B8C303F}" dt="2025-10-13T06:33:11.174" v="4634" actId="20577"/>
          <ac:spMkLst>
            <pc:docMk/>
            <pc:sldMk cId="568727620" sldId="423"/>
            <ac:spMk id="9" creationId="{A7A40058-4709-8E38-5C6E-FC66936A07DD}"/>
          </ac:spMkLst>
        </pc:spChg>
        <pc:picChg chg="add mod">
          <ac:chgData name="준서 고" userId="4fcd9dc6c86b56bc" providerId="LiveId" clId="{2C436DE4-318A-44CE-BEEB-C2D39B8C303F}" dt="2025-10-13T06:33:01.141" v="4602" actId="14100"/>
          <ac:picMkLst>
            <pc:docMk/>
            <pc:sldMk cId="568727620" sldId="423"/>
            <ac:picMk id="6" creationId="{EF9DA889-A1D9-03C7-149F-E4F897EDDCD6}"/>
          </ac:picMkLst>
        </pc:picChg>
        <pc:picChg chg="del">
          <ac:chgData name="준서 고" userId="4fcd9dc6c86b56bc" providerId="LiveId" clId="{2C436DE4-318A-44CE-BEEB-C2D39B8C303F}" dt="2025-10-13T06:32:36.779" v="4596" actId="478"/>
          <ac:picMkLst>
            <pc:docMk/>
            <pc:sldMk cId="568727620" sldId="423"/>
            <ac:picMk id="7" creationId="{79E4F09C-A48F-8221-DE6C-959810F33F18}"/>
          </ac:picMkLst>
        </pc:picChg>
      </pc:sldChg>
      <pc:sldChg chg="del">
        <pc:chgData name="준서 고" userId="4fcd9dc6c86b56bc" providerId="LiveId" clId="{2C436DE4-318A-44CE-BEEB-C2D39B8C303F}" dt="2025-10-13T05:40:16.782" v="9" actId="47"/>
        <pc:sldMkLst>
          <pc:docMk/>
          <pc:sldMk cId="3498182195" sldId="423"/>
        </pc:sldMkLst>
      </pc:sldChg>
      <pc:sldChg chg="del">
        <pc:chgData name="준서 고" userId="4fcd9dc6c86b56bc" providerId="LiveId" clId="{2C436DE4-318A-44CE-BEEB-C2D39B8C303F}" dt="2025-10-13T05:40:16.236" v="8" actId="47"/>
        <pc:sldMkLst>
          <pc:docMk/>
          <pc:sldMk cId="584571979" sldId="424"/>
        </pc:sldMkLst>
      </pc:sldChg>
      <pc:sldChg chg="add del">
        <pc:chgData name="준서 고" userId="4fcd9dc6c86b56bc" providerId="LiveId" clId="{2C436DE4-318A-44CE-BEEB-C2D39B8C303F}" dt="2025-10-13T06:32:40.398" v="4598"/>
        <pc:sldMkLst>
          <pc:docMk/>
          <pc:sldMk cId="2496137415" sldId="424"/>
        </pc:sldMkLst>
      </pc:sldChg>
      <pc:sldChg chg="del">
        <pc:chgData name="준서 고" userId="4fcd9dc6c86b56bc" providerId="LiveId" clId="{2C436DE4-318A-44CE-BEEB-C2D39B8C303F}" dt="2025-10-13T05:40:15.882" v="7" actId="47"/>
        <pc:sldMkLst>
          <pc:docMk/>
          <pc:sldMk cId="2539829608" sldId="425"/>
        </pc:sldMkLst>
      </pc:sldChg>
      <pc:sldChg chg="del">
        <pc:chgData name="준서 고" userId="4fcd9dc6c86b56bc" providerId="LiveId" clId="{2C436DE4-318A-44CE-BEEB-C2D39B8C303F}" dt="2025-10-13T05:40:15.681" v="6" actId="47"/>
        <pc:sldMkLst>
          <pc:docMk/>
          <pc:sldMk cId="1769233975" sldId="426"/>
        </pc:sldMkLst>
      </pc:sldChg>
      <pc:sldChg chg="del">
        <pc:chgData name="준서 고" userId="4fcd9dc6c86b56bc" providerId="LiveId" clId="{2C436DE4-318A-44CE-BEEB-C2D39B8C303F}" dt="2025-10-13T05:40:15.477" v="5" actId="47"/>
        <pc:sldMkLst>
          <pc:docMk/>
          <pc:sldMk cId="3163272311" sldId="427"/>
        </pc:sldMkLst>
      </pc:sldChg>
      <pc:sldChg chg="del">
        <pc:chgData name="준서 고" userId="4fcd9dc6c86b56bc" providerId="LiveId" clId="{2C436DE4-318A-44CE-BEEB-C2D39B8C303F}" dt="2025-10-13T05:40:14.270" v="4" actId="47"/>
        <pc:sldMkLst>
          <pc:docMk/>
          <pc:sldMk cId="2883787567" sldId="428"/>
        </pc:sldMkLst>
      </pc:sldChg>
      <pc:sldChg chg="del">
        <pc:chgData name="준서 고" userId="4fcd9dc6c86b56bc" providerId="LiveId" clId="{2C436DE4-318A-44CE-BEEB-C2D39B8C303F}" dt="2025-10-13T05:40:14.046" v="3" actId="47"/>
        <pc:sldMkLst>
          <pc:docMk/>
          <pc:sldMk cId="3807379283" sldId="429"/>
        </pc:sldMkLst>
      </pc:sldChg>
      <pc:sldChg chg="del">
        <pc:chgData name="준서 고" userId="4fcd9dc6c86b56bc" providerId="LiveId" clId="{2C436DE4-318A-44CE-BEEB-C2D39B8C303F}" dt="2025-10-13T05:40:13.694" v="2" actId="47"/>
        <pc:sldMkLst>
          <pc:docMk/>
          <pc:sldMk cId="4206851261" sldId="430"/>
        </pc:sldMkLst>
      </pc:sldChg>
      <pc:sldChg chg="del">
        <pc:chgData name="준서 고" userId="4fcd9dc6c86b56bc" providerId="LiveId" clId="{2C436DE4-318A-44CE-BEEB-C2D39B8C303F}" dt="2025-10-13T05:40:13.303" v="1" actId="47"/>
        <pc:sldMkLst>
          <pc:docMk/>
          <pc:sldMk cId="920200903" sldId="431"/>
        </pc:sldMkLst>
      </pc:sldChg>
      <pc:sldChg chg="del">
        <pc:chgData name="준서 고" userId="4fcd9dc6c86b56bc" providerId="LiveId" clId="{2C436DE4-318A-44CE-BEEB-C2D39B8C303F}" dt="2025-10-13T05:40:12.734" v="0" actId="47"/>
        <pc:sldMkLst>
          <pc:docMk/>
          <pc:sldMk cId="1986306528" sldId="43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41C43-187E-4E19-8D21-2FC6C9492D22}" type="datetimeFigureOut">
              <a:rPr lang="ko-KR" altLang="en-US" smtClean="0"/>
              <a:pPr/>
              <a:t>2025-10-13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181CB-2227-4B95-8FA3-89ECED5775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820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FF4E4-152F-4879-AFAE-892FD21A5D0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944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B11D5E-681D-3B48-0645-782971F1C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3FAB66-1680-B536-46B9-922AFA2C0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48F91B-83E3-0F18-E8EE-598A465F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BAFB-AEB1-4885-AEA6-B6D952EEF44A}" type="datetimeFigureOut">
              <a:rPr lang="ko-KR" altLang="en-US" smtClean="0"/>
              <a:pPr/>
              <a:t>2025-10-13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7B7BD9-D759-F07A-5A16-42BF47279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A0CD4A-54F6-8FD4-97EA-D0D5B12F8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5EC6-7EC3-4D23-906F-50DB8CD395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564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A7E7A-E53B-4D89-B185-F05FA202F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F65CEB-0D29-A7A0-056B-F72C26391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79D6FB-1705-CE9F-A401-62AA56ACC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BAFB-AEB1-4885-AEA6-B6D952EEF44A}" type="datetimeFigureOut">
              <a:rPr lang="ko-KR" altLang="en-US" smtClean="0"/>
              <a:pPr/>
              <a:t>2025-10-13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992A0F-7FEC-050A-5B00-DE4ABE0D4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269D44-80C1-D94D-BA47-6020CEBDD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5EC6-7EC3-4D23-906F-50DB8CD395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684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77D68D-0CEC-132B-66D6-84BA38D72D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41ACCC-0DAA-7BF6-15E7-D695636E4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3A5115-70A6-573A-F3E3-2A03D118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BAFB-AEB1-4885-AEA6-B6D952EEF44A}" type="datetimeFigureOut">
              <a:rPr lang="ko-KR" altLang="en-US" smtClean="0"/>
              <a:pPr/>
              <a:t>2025-10-13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D0ED02-5983-D003-B606-50C39A8E4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6615A0-5F6A-2FB0-A540-5CBFA43F8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5EC6-7EC3-4D23-906F-50DB8CD395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927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양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26570547"/>
              </p:ext>
            </p:extLst>
          </p:nvPr>
        </p:nvGraphicFramePr>
        <p:xfrm>
          <a:off x="0" y="0"/>
          <a:ext cx="12187934" cy="6853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9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0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14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2039">
                <a:tc rowSpan="5"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  <a:ea typeface="맑은 고딕" pitchFamily="50" charset="-127"/>
                      </a:endParaRPr>
                    </a:p>
                  </a:txBody>
                  <a:tcPr marL="56271" marR="56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56271" marR="5627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  <a:ea typeface="맑은 고딕" pitchFamily="50" charset="-127"/>
                      </a:endParaRPr>
                    </a:p>
                  </a:txBody>
                  <a:tcPr marL="56271" marR="5627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0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8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6271" marR="5627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  <a:ea typeface="맑은 고딕" pitchFamily="50" charset="-127"/>
                      </a:endParaRPr>
                    </a:p>
                  </a:txBody>
                  <a:tcPr marL="56271" marR="5627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0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구현형태</a:t>
                      </a:r>
                    </a:p>
                  </a:txBody>
                  <a:tcPr marL="56271" marR="5627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  <a:ea typeface="맑은 고딕" pitchFamily="50" charset="-127"/>
                      </a:endParaRPr>
                    </a:p>
                  </a:txBody>
                  <a:tcPr marL="56271" marR="5627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0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6271" marR="5627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</a:t>
                      </a:r>
                    </a:p>
                  </a:txBody>
                  <a:tcPr marL="56271" marR="5627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6271" marR="5627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5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6271" marR="5627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10084135" y="-1"/>
            <a:ext cx="2107865" cy="219127"/>
          </a:xfrm>
          <a:prstGeom prst="rect">
            <a:avLst/>
          </a:prstGeom>
        </p:spPr>
        <p:txBody>
          <a:bodyPr tIns="0" rIns="0" bIns="0" anchor="ctr" anchorCtr="0"/>
          <a:lstStyle>
            <a:lvl1pPr algn="l">
              <a:defRPr sz="800">
                <a:latin typeface="+mn-ea"/>
                <a:ea typeface="+mn-ea"/>
              </a:defRPr>
            </a:lvl1pPr>
          </a:lstStyle>
          <a:p>
            <a:r>
              <a:rPr lang="ko-KR" altLang="en-US"/>
              <a:t>예</a:t>
            </a:r>
            <a:r>
              <a:rPr lang="en-US" altLang="ko-KR"/>
              <a:t>) </a:t>
            </a:r>
            <a:r>
              <a:rPr lang="ko-KR" altLang="en-US"/>
              <a:t>목록</a:t>
            </a:r>
            <a:r>
              <a:rPr lang="en-US" altLang="ko-KR"/>
              <a:t>, </a:t>
            </a:r>
            <a:r>
              <a:rPr lang="ko-KR" altLang="en-US"/>
              <a:t>수정</a:t>
            </a:r>
            <a:r>
              <a:rPr lang="en-US" altLang="ko-KR"/>
              <a:t>, </a:t>
            </a:r>
            <a:r>
              <a:rPr lang="ko-KR" altLang="en-US"/>
              <a:t>쓰기</a:t>
            </a:r>
            <a:r>
              <a:rPr lang="en-US" altLang="ko-KR"/>
              <a:t>, </a:t>
            </a:r>
            <a:r>
              <a:rPr lang="ko-KR" altLang="en-US"/>
              <a:t>내용</a:t>
            </a:r>
          </a:p>
        </p:txBody>
      </p:sp>
      <p:sp>
        <p:nvSpPr>
          <p:cNvPr id="6" name="텍스트 개체 틀 6"/>
          <p:cNvSpPr>
            <a:spLocks noGrp="1"/>
          </p:cNvSpPr>
          <p:nvPr>
            <p:ph type="body" sz="quarter" idx="11" hasCustomPrompt="1"/>
          </p:nvPr>
        </p:nvSpPr>
        <p:spPr>
          <a:xfrm>
            <a:off x="9463759" y="898770"/>
            <a:ext cx="2728241" cy="5878603"/>
          </a:xfrm>
          <a:prstGeom prst="rect">
            <a:avLst/>
          </a:prstGeom>
        </p:spPr>
        <p:txBody>
          <a:bodyPr/>
          <a:lstStyle>
            <a:lvl1pPr marL="0" indent="-108000">
              <a:lnSpc>
                <a:spcPct val="120000"/>
              </a:lnSpc>
              <a:buNone/>
              <a:defRPr sz="800"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설명 내용 기재하시오</a:t>
            </a:r>
          </a:p>
        </p:txBody>
      </p:sp>
      <p:sp>
        <p:nvSpPr>
          <p:cNvPr id="12" name="텍스트 개체 틀 6"/>
          <p:cNvSpPr>
            <a:spLocks noGrp="1"/>
          </p:cNvSpPr>
          <p:nvPr>
            <p:ph type="body" sz="quarter" idx="17" hasCustomPrompt="1"/>
          </p:nvPr>
        </p:nvSpPr>
        <p:spPr>
          <a:xfrm>
            <a:off x="10084135" y="224645"/>
            <a:ext cx="2107865" cy="211995"/>
          </a:xfrm>
          <a:prstGeom prst="rect">
            <a:avLst/>
          </a:prstGeom>
        </p:spPr>
        <p:txBody>
          <a:bodyPr lIns="90000" tIns="36000" rIns="0" bIns="0"/>
          <a:lstStyle>
            <a:lvl1pPr marL="0" marR="0" indent="-108000" algn="l" defTabSz="742950" rtl="0" eaLnBrk="1" fontAlgn="auto" latinLnBrk="1" hangingPunct="1">
              <a:lnSpc>
                <a:spcPct val="10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baseline="0">
                <a:latin typeface="+mn-ea"/>
                <a:ea typeface="+mn-ea"/>
              </a:defRPr>
            </a:lvl1pPr>
          </a:lstStyle>
          <a:p>
            <a:pPr marL="0" marR="0" lvl="0" indent="-108000" algn="l" defTabSz="742950" rtl="0" eaLnBrk="1" fontAlgn="auto" latinLnBrk="1" hangingPunct="1">
              <a:lnSpc>
                <a:spcPct val="13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>
                <a:latin typeface="+mn-ea"/>
                <a:ea typeface="+mn-ea"/>
              </a:rPr>
              <a:t>예</a:t>
            </a:r>
            <a:r>
              <a:rPr lang="en-US" altLang="ko-KR">
                <a:latin typeface="+mn-ea"/>
                <a:ea typeface="+mn-ea"/>
              </a:rPr>
              <a:t>) W0001</a:t>
            </a:r>
            <a:endParaRPr lang="ko-KR" altLang="en-US">
              <a:latin typeface="+mn-ea"/>
              <a:ea typeface="+mn-ea"/>
            </a:endParaRPr>
          </a:p>
        </p:txBody>
      </p:sp>
      <p:sp>
        <p:nvSpPr>
          <p:cNvPr id="13" name="텍스트 개체 틀 6"/>
          <p:cNvSpPr>
            <a:spLocks noGrp="1"/>
          </p:cNvSpPr>
          <p:nvPr>
            <p:ph type="body" sz="quarter" idx="18" hasCustomPrompt="1"/>
          </p:nvPr>
        </p:nvSpPr>
        <p:spPr>
          <a:xfrm>
            <a:off x="10084135" y="444255"/>
            <a:ext cx="2107865" cy="211995"/>
          </a:xfrm>
          <a:prstGeom prst="rect">
            <a:avLst/>
          </a:prstGeom>
        </p:spPr>
        <p:txBody>
          <a:bodyPr lIns="90000" tIns="36000" rIns="0" bIns="0"/>
          <a:lstStyle>
            <a:lvl1pPr marL="0" marR="0" indent="-108000" algn="l" defTabSz="742950" rtl="0" eaLnBrk="1" fontAlgn="auto" latinLnBrk="1" hangingPunct="1">
              <a:lnSpc>
                <a:spcPct val="10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baseline="0">
                <a:latin typeface="+mn-ea"/>
                <a:ea typeface="+mn-ea"/>
              </a:defRPr>
            </a:lvl1pPr>
          </a:lstStyle>
          <a:p>
            <a:pPr marL="0" marR="0" lvl="0" indent="-108000" algn="l" defTabSz="742950" rtl="0" eaLnBrk="1" fontAlgn="auto" latinLnBrk="1" hangingPunct="1">
              <a:lnSpc>
                <a:spcPct val="13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>
                <a:latin typeface="+mn-ea"/>
                <a:ea typeface="+mn-ea"/>
              </a:rPr>
              <a:t>예</a:t>
            </a:r>
            <a:r>
              <a:rPr lang="en-US" altLang="ko-KR">
                <a:latin typeface="+mn-ea"/>
                <a:ea typeface="+mn-ea"/>
              </a:rPr>
              <a:t>) HTML, </a:t>
            </a:r>
            <a:r>
              <a:rPr lang="ko-KR" altLang="en-US">
                <a:latin typeface="+mn-ea"/>
                <a:ea typeface="+mn-ea"/>
              </a:rPr>
              <a:t>개발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11683618" y="692697"/>
            <a:ext cx="394586" cy="138499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ko-KR" altLang="en-US"/>
              <a:t> </a:t>
            </a:r>
            <a:fld id="{DD8E095E-C092-453D-83C6-E918FA6851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6191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753">
          <p15:clr>
            <a:srgbClr val="FBAE40"/>
          </p15:clr>
        </p15:guide>
        <p15:guide id="2" orient="horz" pos="640">
          <p15:clr>
            <a:srgbClr val="FBAE40"/>
          </p15:clr>
        </p15:guide>
        <p15:guide id="3" pos="965">
          <p15:clr>
            <a:srgbClr val="FBAE40"/>
          </p15:clr>
        </p15:guide>
        <p15:guide id="4" orient="horz" pos="422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9CCFB51-0FF4-E0F6-C41A-14464AA48D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245" y="1124744"/>
            <a:ext cx="3899510" cy="46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969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8A92F3-B1CA-0560-DD5F-C966E6B71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8E87C2-8B93-1476-2397-D39503A6E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AEAD8E-F41D-5E5F-D2B0-5523088B6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BAFB-AEB1-4885-AEA6-B6D952EEF44A}" type="datetimeFigureOut">
              <a:rPr lang="ko-KR" altLang="en-US" smtClean="0"/>
              <a:pPr/>
              <a:t>2025-10-13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C57518-DC66-E716-F2A6-693CB0311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87C198-CACF-7698-5173-04E0016A3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5EC6-7EC3-4D23-906F-50DB8CD395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427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30CEC-F828-BF12-C515-618D4D59A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41AF95-85AB-4121-C25F-B0F8A792E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6FAD4-476F-7997-262D-F94C034F5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BAFB-AEB1-4885-AEA6-B6D952EEF44A}" type="datetimeFigureOut">
              <a:rPr lang="ko-KR" altLang="en-US" smtClean="0"/>
              <a:pPr/>
              <a:t>2025-10-13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990C61-19DD-DC69-CF4A-3F28A294B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0952DA-8922-E917-0627-CB03CFC3E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5EC6-7EC3-4D23-906F-50DB8CD395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331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AA024-8417-7E0C-9CD5-368D55323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6551AC-EAC9-8201-043A-F77B031F6D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20F7DE-1032-EC39-1148-B2AC090EB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B5EF9B-55BB-E16D-A930-F1C7DFC71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BAFB-AEB1-4885-AEA6-B6D952EEF44A}" type="datetimeFigureOut">
              <a:rPr lang="ko-KR" altLang="en-US" smtClean="0"/>
              <a:pPr/>
              <a:t>2025-10-13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6BD24C-FEFE-F2E8-0346-21D48CCEA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E0E5BB-222E-410E-DB42-D3B068AF5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5EC6-7EC3-4D23-906F-50DB8CD395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69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163CB-98FE-6AAA-A37D-A2702F7B0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0FD110-59C4-2510-2E78-13C506028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11A5DA-43AC-250E-300E-D6560C9D4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F0AE5B-31EC-6BC8-E759-7E0E124E38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07D9390-74F9-92F1-3436-55116DA7AF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E814B4-D6B1-BD4B-498E-0317EED02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BAFB-AEB1-4885-AEA6-B6D952EEF44A}" type="datetimeFigureOut">
              <a:rPr lang="ko-KR" altLang="en-US" smtClean="0"/>
              <a:pPr/>
              <a:t>2025-10-13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D9B964C-B069-3EFB-C4B6-AE11D79BF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CC10C7-8155-EAFE-C779-631582652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5EC6-7EC3-4D23-906F-50DB8CD395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555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167658-47E8-66E1-52C0-B3BA725F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CCA847-A985-CEE3-4D93-6BBF3DAF5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BAFB-AEB1-4885-AEA6-B6D952EEF44A}" type="datetimeFigureOut">
              <a:rPr lang="ko-KR" altLang="en-US" smtClean="0"/>
              <a:pPr/>
              <a:t>2025-10-13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11D772-CAF5-8957-3978-CCDB65D0A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5F644A-D399-66DD-5671-B2CE709BB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5EC6-7EC3-4D23-906F-50DB8CD395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13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6481C03-F733-E94E-F716-BBA1CA84E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BAFB-AEB1-4885-AEA6-B6D952EEF44A}" type="datetimeFigureOut">
              <a:rPr lang="ko-KR" altLang="en-US" smtClean="0"/>
              <a:pPr/>
              <a:t>2025-10-13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738450-D52D-4E2B-E71C-CC96F6D36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3A15EB-CCF8-A753-D410-BA822A32B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5EC6-7EC3-4D23-906F-50DB8CD395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63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2FB13-D5E9-A8B4-06D5-44BCCA5F7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F9B114-DDD7-C1B7-3E5A-D2753DCBC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EBBD0F-C297-7A70-7C82-CF67580DB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BA6503-510B-BDC2-C803-8C1542270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BAFB-AEB1-4885-AEA6-B6D952EEF44A}" type="datetimeFigureOut">
              <a:rPr lang="ko-KR" altLang="en-US" smtClean="0"/>
              <a:pPr/>
              <a:t>2025-10-13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5B25E7-BC3A-68B9-3852-B143D63E7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F76891-A583-5353-00DA-1F80B8FB2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5EC6-7EC3-4D23-906F-50DB8CD395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115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D00F7-7288-9225-8EC8-1E98CA54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A4C357-A1D5-D4F3-2135-2EB39FED1A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017C91-7B74-0A72-F2FD-30632E4A4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E1AB55-F70F-4CED-0FF9-BD0B84F2D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BAFB-AEB1-4885-AEA6-B6D952EEF44A}" type="datetimeFigureOut">
              <a:rPr lang="ko-KR" altLang="en-US" smtClean="0"/>
              <a:pPr/>
              <a:t>2025-10-13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53D225-0501-BADC-5965-92C623AA0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134D54-C998-4FDE-A649-A13F03751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5EC6-7EC3-4D23-906F-50DB8CD395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958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BA6B25-E445-119D-A525-AE62ACD17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2EC97B-D955-0544-137E-BEA7EF512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3A4C15-F617-A22C-0947-CB82512FA7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B7BAFB-AEB1-4885-AEA6-B6D952EEF44A}" type="datetimeFigureOut">
              <a:rPr lang="ko-KR" altLang="en-US" smtClean="0"/>
              <a:pPr/>
              <a:t>2025-10-13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A56C9A-E27F-8A3D-4BE4-588768593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AA7AD0-3536-0721-ACF6-EA3727D06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225EC6-7EC3-4D23-906F-50DB8CD395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2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7C7E37-BA91-7AB8-2368-EF1459DCE691}"/>
              </a:ext>
            </a:extLst>
          </p:cNvPr>
          <p:cNvSpPr txBox="1"/>
          <p:nvPr/>
        </p:nvSpPr>
        <p:spPr>
          <a:xfrm>
            <a:off x="5528569" y="5296993"/>
            <a:ext cx="5403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Sist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 1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차 프로젝트 교육 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Course </a:t>
            </a:r>
          </a:p>
          <a:p>
            <a:pPr algn="r"/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화면설계서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6AD04C-8B47-A385-C410-169B2852A818}"/>
              </a:ext>
            </a:extLst>
          </p:cNvPr>
          <p:cNvSpPr txBox="1"/>
          <p:nvPr/>
        </p:nvSpPr>
        <p:spPr>
          <a:xfrm>
            <a:off x="7164866" y="6067160"/>
            <a:ext cx="3715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300"/>
              </a:spcBef>
            </a:pP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2025.10.13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latin typeface="+mj-ea"/>
              <a:ea typeface="+mj-ea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C1BDCA6-68C7-B1BA-3691-C38554EEED5D}"/>
              </a:ext>
            </a:extLst>
          </p:cNvPr>
          <p:cNvCxnSpPr>
            <a:cxnSpLocks/>
          </p:cNvCxnSpPr>
          <p:nvPr/>
        </p:nvCxnSpPr>
        <p:spPr>
          <a:xfrm>
            <a:off x="6660931" y="6011157"/>
            <a:ext cx="417443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D1E67C0-6960-39E1-A4BC-54F6FDC147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920831"/>
              </p:ext>
            </p:extLst>
          </p:nvPr>
        </p:nvGraphicFramePr>
        <p:xfrm>
          <a:off x="1355065" y="5706021"/>
          <a:ext cx="3744415" cy="87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3427515596"/>
                    </a:ext>
                  </a:extLst>
                </a:gridCol>
                <a:gridCol w="18602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2121">
                  <a:extLst>
                    <a:ext uri="{9D8B030D-6E8A-4147-A177-3AD203B41FA5}">
                      <a16:colId xmlns:a16="http://schemas.microsoft.com/office/drawing/2014/main" val="6794879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>
                        <a:spcBef>
                          <a:spcPts val="300"/>
                        </a:spcBef>
                      </a:pP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</a:rPr>
                        <a:t>문서명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8000" marR="78000" marT="78000" marB="7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Bef>
                          <a:spcPts val="300"/>
                        </a:spcBef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조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UI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화면설계서</a:t>
                      </a:r>
                    </a:p>
                  </a:txBody>
                  <a:tcPr marL="78000" marR="78000" marT="78000" marB="7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Ver.1.0.0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78000" marR="78000" marT="78000" marB="7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l" latinLnBrk="1">
                        <a:spcBef>
                          <a:spcPts val="300"/>
                        </a:spcBef>
                        <a:buFont typeface="Arial" pitchFamily="34" charset="0"/>
                        <a:buNone/>
                      </a:pPr>
                      <a:r>
                        <a:rPr lang="ko-KR" altLang="en-US" sz="900" b="1">
                          <a:solidFill>
                            <a:schemeClr val="tx1"/>
                          </a:solidFill>
                        </a:rPr>
                        <a:t>최종 작성일</a:t>
                      </a:r>
                    </a:p>
                  </a:txBody>
                  <a:tcPr marL="78000" marR="78000" marT="78000" marB="7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spcBef>
                          <a:spcPts val="3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2025-10-13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8000" marR="78000" marT="78000" marB="7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l" latinLnBrk="1">
                        <a:spcBef>
                          <a:spcPts val="300"/>
                        </a:spcBef>
                        <a:buFont typeface="Arial" pitchFamily="34" charset="0"/>
                        <a:buNone/>
                      </a:pP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l" latinLnBrk="1">
                        <a:spcBef>
                          <a:spcPts val="300"/>
                        </a:spcBef>
                        <a:buFont typeface="Arial" pitchFamily="34" charset="0"/>
                        <a:buNone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marL="78000" marR="78000" marT="78000" marB="7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spcBef>
                          <a:spcPts val="3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조</a:t>
                      </a:r>
                    </a:p>
                  </a:txBody>
                  <a:tcPr marL="78000" marR="78000" marT="78000" marB="7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8000" marR="78000" marT="78000" marB="7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979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1926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D4366-5F21-69EB-F0AB-BE4D6857B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118F97-7C49-52C3-324B-7A6539907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3020" y="0"/>
            <a:ext cx="1713230" cy="219710"/>
          </a:xfrm>
        </p:spPr>
        <p:txBody>
          <a:bodyPr/>
          <a:lstStyle/>
          <a:p>
            <a:r>
              <a:rPr lang="ko-KR" altLang="en-US" dirty="0"/>
              <a:t>사원관리 페이지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5D064D-317E-3E7C-233B-9151A0A77F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60575" y="978535"/>
            <a:ext cx="2217420" cy="5879465"/>
          </a:xfrm>
        </p:spPr>
        <p:txBody>
          <a:bodyPr/>
          <a:lstStyle/>
          <a:p>
            <a:r>
              <a:rPr lang="ko-KR" altLang="en-US" dirty="0"/>
              <a:t>사원을 관리하는 페이지</a:t>
            </a:r>
            <a:endParaRPr lang="en-US" altLang="ko-KR" dirty="0"/>
          </a:p>
          <a:p>
            <a:pPr marL="120600" indent="-228600">
              <a:buAutoNum type="arabicPeriod"/>
            </a:pPr>
            <a:r>
              <a:rPr lang="ko-KR" altLang="en-US" dirty="0"/>
              <a:t>신규 사원 등록 버튼을 누르면 신규사원</a:t>
            </a:r>
            <a:r>
              <a:rPr lang="en-US" altLang="ko-KR" dirty="0"/>
              <a:t> </a:t>
            </a:r>
            <a:r>
              <a:rPr lang="ko-KR" altLang="en-US" dirty="0"/>
              <a:t>페이지로 </a:t>
            </a:r>
            <a:r>
              <a:rPr lang="ko-KR" altLang="en-US" dirty="0" err="1"/>
              <a:t>넘어감</a:t>
            </a:r>
            <a:endParaRPr lang="en-US" altLang="ko-KR" dirty="0"/>
          </a:p>
          <a:p>
            <a:pPr marL="120600" indent="-228600">
              <a:buAutoNum type="arabicPeriod"/>
            </a:pPr>
            <a:r>
              <a:rPr lang="ko-KR" altLang="en-US" dirty="0"/>
              <a:t>검색창에 원하는 사원의 이름을 검색하면 그 사원만 검색하여 보임</a:t>
            </a:r>
            <a:endParaRPr lang="en-US" altLang="ko-KR" dirty="0"/>
          </a:p>
          <a:p>
            <a:pPr marL="120600" indent="-228600">
              <a:buAutoNum type="arabicPeriod"/>
            </a:pPr>
            <a:r>
              <a:rPr lang="ko-KR" altLang="en-US" dirty="0"/>
              <a:t>정보열람 버튼을 누르면 해당 사원의 상세 정보를 볼 수 있는 페이지로 </a:t>
            </a:r>
            <a:r>
              <a:rPr lang="ko-KR" altLang="en-US" dirty="0" err="1"/>
              <a:t>넘어감</a:t>
            </a:r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1B652D-BD19-7903-6618-7A129E1156C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193020" y="450850"/>
            <a:ext cx="1713230" cy="212725"/>
          </a:xfrm>
        </p:spPr>
        <p:txBody>
          <a:bodyPr/>
          <a:lstStyle/>
          <a:p>
            <a:r>
              <a:rPr lang="en-US" altLang="ko-KR" dirty="0"/>
              <a:t>java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19B5929-D7D8-B8FF-DE82-D13BD0695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30" y="1757525"/>
            <a:ext cx="8116433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622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90AEA9-2911-2830-697E-DD240AD1D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0B6AC-A400-C087-BB9C-71E42BA9D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3020" y="0"/>
            <a:ext cx="1713230" cy="219710"/>
          </a:xfrm>
        </p:spPr>
        <p:txBody>
          <a:bodyPr/>
          <a:lstStyle/>
          <a:p>
            <a:r>
              <a:rPr lang="ko-KR" altLang="en-US" dirty="0"/>
              <a:t>신규 사원 추가 페이지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990C80-798F-6C9D-B36A-7D1F8DED60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60575" y="978535"/>
            <a:ext cx="2217420" cy="5879465"/>
          </a:xfrm>
        </p:spPr>
        <p:txBody>
          <a:bodyPr/>
          <a:lstStyle/>
          <a:p>
            <a:r>
              <a:rPr lang="ko-KR" altLang="en-US" dirty="0"/>
              <a:t>신규 사원 추가</a:t>
            </a:r>
            <a:endParaRPr lang="en-US" altLang="ko-KR" dirty="0"/>
          </a:p>
          <a:p>
            <a:pPr marL="120600" indent="-228600">
              <a:buAutoNum type="arabicPeriod"/>
            </a:pPr>
            <a:r>
              <a:rPr lang="ko-KR" altLang="en-US" dirty="0"/>
              <a:t>신규 사원을 등록하기 위해 각 </a:t>
            </a:r>
            <a:r>
              <a:rPr lang="en-US" altLang="ko-KR" dirty="0" err="1"/>
              <a:t>jtextlabel</a:t>
            </a:r>
            <a:r>
              <a:rPr lang="ko-KR" altLang="en-US" dirty="0"/>
              <a:t>에 입력을 하고 확인을 누르면 신규 사원이 추가 됨</a:t>
            </a:r>
            <a:endParaRPr lang="en-US" altLang="ko-KR" dirty="0"/>
          </a:p>
          <a:p>
            <a:pPr marL="120600" indent="-228600">
              <a:buAutoNum type="arabicPeriod"/>
            </a:pPr>
            <a:r>
              <a:rPr lang="ko-KR" altLang="en-US" dirty="0"/>
              <a:t>부서를 제외한 나머지는 </a:t>
            </a:r>
            <a:r>
              <a:rPr lang="en-US" altLang="ko-KR" dirty="0"/>
              <a:t>NULL</a:t>
            </a:r>
            <a:r>
              <a:rPr lang="ko-KR" altLang="en-US" dirty="0"/>
              <a:t>값 허용 </a:t>
            </a:r>
            <a:r>
              <a:rPr lang="en-US" altLang="ko-KR" dirty="0"/>
              <a:t>X</a:t>
            </a:r>
          </a:p>
          <a:p>
            <a:pPr marL="120600" indent="-228600">
              <a:buAutoNum type="arabicPeriod"/>
            </a:pPr>
            <a:endParaRPr lang="en-US" altLang="ko-KR" dirty="0"/>
          </a:p>
          <a:p>
            <a:pPr marL="120600" indent="-228600">
              <a:buAutoNum type="arabicPeriod"/>
            </a:pPr>
            <a:r>
              <a:rPr lang="ko-KR" altLang="en-US" dirty="0"/>
              <a:t>사원을 추가하는 페이지에서 사원번호는 사원의 </a:t>
            </a:r>
            <a:r>
              <a:rPr lang="en-US" altLang="ko-KR" dirty="0"/>
              <a:t>ID</a:t>
            </a:r>
            <a:r>
              <a:rPr lang="ko-KR" altLang="en-US" dirty="0"/>
              <a:t>가 되고 비밀번호는 고정으로 </a:t>
            </a:r>
            <a:r>
              <a:rPr lang="en-US" altLang="ko-KR" dirty="0"/>
              <a:t>1111</a:t>
            </a:r>
            <a:r>
              <a:rPr lang="ko-KR" altLang="en-US" dirty="0"/>
              <a:t>이며 사원이 비밀번호를 수정할 수 있다</a:t>
            </a:r>
            <a:r>
              <a:rPr lang="en-US" altLang="ko-KR" dirty="0"/>
              <a:t>.</a:t>
            </a:r>
          </a:p>
          <a:p>
            <a:pPr marL="120600" indent="-228600">
              <a:buAutoNum type="arabicPeriod"/>
            </a:pPr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6240A5-73C8-2451-48E3-25B9C19F884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193020" y="450850"/>
            <a:ext cx="1713230" cy="212725"/>
          </a:xfrm>
        </p:spPr>
        <p:txBody>
          <a:bodyPr/>
          <a:lstStyle/>
          <a:p>
            <a:r>
              <a:rPr lang="en-US" altLang="ko-KR" dirty="0"/>
              <a:t>java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A7D89D-767E-B295-859F-2418D99FB13C}"/>
              </a:ext>
            </a:extLst>
          </p:cNvPr>
          <p:cNvSpPr/>
          <p:nvPr/>
        </p:nvSpPr>
        <p:spPr>
          <a:xfrm>
            <a:off x="2541444" y="238126"/>
            <a:ext cx="4045527" cy="644236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77D7F4-603E-3E7E-3320-D10C5225F362}"/>
              </a:ext>
            </a:extLst>
          </p:cNvPr>
          <p:cNvSpPr/>
          <p:nvPr/>
        </p:nvSpPr>
        <p:spPr>
          <a:xfrm>
            <a:off x="2541444" y="621311"/>
            <a:ext cx="4294909" cy="605917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168F5C-597A-FA2B-2BC3-3AA8D7817A65}"/>
              </a:ext>
            </a:extLst>
          </p:cNvPr>
          <p:cNvSpPr txBox="1"/>
          <p:nvPr/>
        </p:nvSpPr>
        <p:spPr>
          <a:xfrm>
            <a:off x="2541444" y="251980"/>
            <a:ext cx="429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신규 사원 추가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26469EA-BE89-288C-7BFA-0D13F9E90A36}"/>
              </a:ext>
            </a:extLst>
          </p:cNvPr>
          <p:cNvSpPr/>
          <p:nvPr/>
        </p:nvSpPr>
        <p:spPr>
          <a:xfrm>
            <a:off x="6424152" y="238125"/>
            <a:ext cx="412201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99AEDB-4EF8-77A5-2824-5D14417B2736}"/>
              </a:ext>
            </a:extLst>
          </p:cNvPr>
          <p:cNvSpPr txBox="1"/>
          <p:nvPr/>
        </p:nvSpPr>
        <p:spPr>
          <a:xfrm>
            <a:off x="2707698" y="972417"/>
            <a:ext cx="78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이름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EDC282-0433-F7D0-D36E-1E91A4691B39}"/>
              </a:ext>
            </a:extLst>
          </p:cNvPr>
          <p:cNvSpPr txBox="1"/>
          <p:nvPr/>
        </p:nvSpPr>
        <p:spPr>
          <a:xfrm>
            <a:off x="2707695" y="1540453"/>
            <a:ext cx="78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A0D3E0-3E59-3A14-6710-547A6D9E9403}"/>
              </a:ext>
            </a:extLst>
          </p:cNvPr>
          <p:cNvSpPr txBox="1"/>
          <p:nvPr/>
        </p:nvSpPr>
        <p:spPr>
          <a:xfrm>
            <a:off x="4591916" y="97241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이메일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843BFA-E824-A5F6-1408-B08C1EF5C3CC}"/>
              </a:ext>
            </a:extLst>
          </p:cNvPr>
          <p:cNvSpPr txBox="1"/>
          <p:nvPr/>
        </p:nvSpPr>
        <p:spPr>
          <a:xfrm>
            <a:off x="4591916" y="154045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연락처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E85533-F1EB-672F-EAC2-CF6E60BF9AD6}"/>
              </a:ext>
            </a:extLst>
          </p:cNvPr>
          <p:cNvSpPr txBox="1"/>
          <p:nvPr/>
        </p:nvSpPr>
        <p:spPr>
          <a:xfrm>
            <a:off x="2707695" y="2108489"/>
            <a:ext cx="78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직급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26DC24-B541-61AD-BE39-7D1CED0494B4}"/>
              </a:ext>
            </a:extLst>
          </p:cNvPr>
          <p:cNvSpPr txBox="1"/>
          <p:nvPr/>
        </p:nvSpPr>
        <p:spPr>
          <a:xfrm>
            <a:off x="4591917" y="2108489"/>
            <a:ext cx="78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주소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90ACB5-F0C8-A461-6C75-C4EA65ABED9E}"/>
              </a:ext>
            </a:extLst>
          </p:cNvPr>
          <p:cNvSpPr txBox="1"/>
          <p:nvPr/>
        </p:nvSpPr>
        <p:spPr>
          <a:xfrm>
            <a:off x="2707691" y="2676525"/>
            <a:ext cx="78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연봉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986A7C6-8403-FC73-33C4-CF913F1AAEAA}"/>
              </a:ext>
            </a:extLst>
          </p:cNvPr>
          <p:cNvSpPr/>
          <p:nvPr/>
        </p:nvSpPr>
        <p:spPr>
          <a:xfrm>
            <a:off x="3331153" y="6029510"/>
            <a:ext cx="900546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8882A3E-83B3-0BC5-4A43-8A41F2148F0C}"/>
              </a:ext>
            </a:extLst>
          </p:cNvPr>
          <p:cNvSpPr/>
          <p:nvPr/>
        </p:nvSpPr>
        <p:spPr>
          <a:xfrm>
            <a:off x="4785879" y="6029510"/>
            <a:ext cx="900546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82F17EC-2476-65E9-E325-D31533EEDDC6}"/>
              </a:ext>
            </a:extLst>
          </p:cNvPr>
          <p:cNvSpPr/>
          <p:nvPr/>
        </p:nvSpPr>
        <p:spPr>
          <a:xfrm>
            <a:off x="3400418" y="972416"/>
            <a:ext cx="1191499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0AA0521-68B8-94D8-E2D6-54CCC637B493}"/>
              </a:ext>
            </a:extLst>
          </p:cNvPr>
          <p:cNvSpPr/>
          <p:nvPr/>
        </p:nvSpPr>
        <p:spPr>
          <a:xfrm>
            <a:off x="3400417" y="1535712"/>
            <a:ext cx="1191499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6449364-31C8-70C8-9DB8-CFFC5DFD9613}"/>
              </a:ext>
            </a:extLst>
          </p:cNvPr>
          <p:cNvSpPr/>
          <p:nvPr/>
        </p:nvSpPr>
        <p:spPr>
          <a:xfrm>
            <a:off x="3400417" y="2108488"/>
            <a:ext cx="1191499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7CF64A5-D3AE-B947-E80F-8E931C98D394}"/>
              </a:ext>
            </a:extLst>
          </p:cNvPr>
          <p:cNvSpPr/>
          <p:nvPr/>
        </p:nvSpPr>
        <p:spPr>
          <a:xfrm>
            <a:off x="3400416" y="2671784"/>
            <a:ext cx="1191499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C7C2CE2-4224-BC64-6560-111058FC9921}"/>
              </a:ext>
            </a:extLst>
          </p:cNvPr>
          <p:cNvSpPr/>
          <p:nvPr/>
        </p:nvSpPr>
        <p:spPr>
          <a:xfrm>
            <a:off x="5506317" y="972416"/>
            <a:ext cx="1191499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C4D43BC-A8C8-EF4F-64CA-C25987A24844}"/>
              </a:ext>
            </a:extLst>
          </p:cNvPr>
          <p:cNvSpPr/>
          <p:nvPr/>
        </p:nvSpPr>
        <p:spPr>
          <a:xfrm>
            <a:off x="5506316" y="1545192"/>
            <a:ext cx="1191499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3FA507A-11B2-CD73-09F4-B0430C2DEA33}"/>
              </a:ext>
            </a:extLst>
          </p:cNvPr>
          <p:cNvSpPr/>
          <p:nvPr/>
        </p:nvSpPr>
        <p:spPr>
          <a:xfrm>
            <a:off x="5520163" y="2154608"/>
            <a:ext cx="1191499" cy="88650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6B3C458-992C-B492-6A8F-1E56EEA91EF3}"/>
              </a:ext>
            </a:extLst>
          </p:cNvPr>
          <p:cNvSpPr txBox="1"/>
          <p:nvPr/>
        </p:nvSpPr>
        <p:spPr>
          <a:xfrm>
            <a:off x="2501164" y="3236407"/>
            <a:ext cx="11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사원번호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B348417-467B-7847-BADB-AF2AC5E18F00}"/>
              </a:ext>
            </a:extLst>
          </p:cNvPr>
          <p:cNvSpPr/>
          <p:nvPr/>
        </p:nvSpPr>
        <p:spPr>
          <a:xfrm>
            <a:off x="3594380" y="3238635"/>
            <a:ext cx="1191499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CC68F9-2DBB-4DE9-521F-1C6CEE69C1BA}"/>
              </a:ext>
            </a:extLst>
          </p:cNvPr>
          <p:cNvSpPr txBox="1"/>
          <p:nvPr/>
        </p:nvSpPr>
        <p:spPr>
          <a:xfrm>
            <a:off x="7233788" y="334322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부서번호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1033589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B9AB37-D8B6-E8FE-6769-D08EF6ECB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CCB7D9-E38B-6FE6-630A-8EF98B127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3020" y="0"/>
            <a:ext cx="1713230" cy="219710"/>
          </a:xfrm>
        </p:spPr>
        <p:txBody>
          <a:bodyPr/>
          <a:lstStyle/>
          <a:p>
            <a:r>
              <a:rPr lang="ko-KR" altLang="en-US" dirty="0"/>
              <a:t>사원 상세 정보 페이지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4C6CAA-8735-0F2E-17C2-02F520B4CC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60575" y="978535"/>
            <a:ext cx="2217420" cy="5879465"/>
          </a:xfrm>
        </p:spPr>
        <p:txBody>
          <a:bodyPr/>
          <a:lstStyle/>
          <a:p>
            <a:r>
              <a:rPr lang="ko-KR" altLang="en-US" dirty="0"/>
              <a:t>사원 상세 정보 페이지</a:t>
            </a:r>
            <a:endParaRPr lang="en-US" altLang="ko-KR" dirty="0"/>
          </a:p>
          <a:p>
            <a:endParaRPr lang="en-US" altLang="ko-KR" dirty="0"/>
          </a:p>
          <a:p>
            <a:pPr marL="120600" indent="-228600">
              <a:buAutoNum type="arabicPeriod"/>
            </a:pPr>
            <a:r>
              <a:rPr lang="ko-KR" altLang="en-US" dirty="0"/>
              <a:t>이름을 제외한 항목만 수정 가능</a:t>
            </a:r>
            <a:endParaRPr lang="en-US" altLang="ko-KR" dirty="0"/>
          </a:p>
          <a:p>
            <a:pPr marL="120600" indent="-228600">
              <a:buAutoNum type="arabicPeriod"/>
            </a:pPr>
            <a:r>
              <a:rPr lang="ko-KR" altLang="en-US" dirty="0"/>
              <a:t>권한부분은 </a:t>
            </a:r>
            <a:r>
              <a:rPr lang="en-US" altLang="ko-KR" dirty="0" err="1"/>
              <a:t>jcombobox</a:t>
            </a:r>
            <a:r>
              <a:rPr lang="ko-KR" altLang="en-US" dirty="0"/>
              <a:t>로 일반 직원이나 관리자로 수정 가능</a:t>
            </a:r>
            <a:endParaRPr lang="en-US" altLang="ko-KR" dirty="0"/>
          </a:p>
          <a:p>
            <a:pPr marL="120600" indent="-228600">
              <a:buAutoNum type="arabicPeriod"/>
            </a:pPr>
            <a:r>
              <a:rPr lang="ko-KR" altLang="en-US" dirty="0"/>
              <a:t>취소를 누르면 수정하기 전으로 돌아가고 저장을 누르면 수정완료</a:t>
            </a:r>
            <a:endParaRPr lang="en-US" altLang="ko-KR" dirty="0"/>
          </a:p>
          <a:p>
            <a:pPr indent="0"/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F05587-ABF8-64E9-C9D1-CCD5DE1D597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193020" y="450850"/>
            <a:ext cx="1713230" cy="212725"/>
          </a:xfrm>
        </p:spPr>
        <p:txBody>
          <a:bodyPr/>
          <a:lstStyle/>
          <a:p>
            <a:r>
              <a:rPr lang="en-US" altLang="ko-KR" dirty="0"/>
              <a:t>java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6006DA1-3505-F39E-9152-D865F52C4787}"/>
              </a:ext>
            </a:extLst>
          </p:cNvPr>
          <p:cNvSpPr/>
          <p:nvPr/>
        </p:nvSpPr>
        <p:spPr>
          <a:xfrm>
            <a:off x="858295" y="663575"/>
            <a:ext cx="6444993" cy="607724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dd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85E1E96-4676-CB48-28BA-4463A34AD235}"/>
              </a:ext>
            </a:extLst>
          </p:cNvPr>
          <p:cNvSpPr/>
          <p:nvPr/>
        </p:nvSpPr>
        <p:spPr>
          <a:xfrm>
            <a:off x="943695" y="1108057"/>
            <a:ext cx="6274190" cy="554267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6F8CC8A-0350-2E08-7944-79A85388A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411" y="795315"/>
            <a:ext cx="1076475" cy="181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EF79051-2E7C-F265-1533-47049B4A6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695" y="748371"/>
            <a:ext cx="235054" cy="2938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CAC3DAE-76CA-A85F-0AB6-96D8A4343A1D}"/>
              </a:ext>
            </a:extLst>
          </p:cNvPr>
          <p:cNvSpPr txBox="1"/>
          <p:nvPr/>
        </p:nvSpPr>
        <p:spPr>
          <a:xfrm>
            <a:off x="3236977" y="710612"/>
            <a:ext cx="1857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사원 상세 정보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DF3BBE-5431-FE85-F278-8832BA59A3DD}"/>
              </a:ext>
            </a:extLst>
          </p:cNvPr>
          <p:cNvSpPr txBox="1"/>
          <p:nvPr/>
        </p:nvSpPr>
        <p:spPr>
          <a:xfrm>
            <a:off x="1061223" y="1521704"/>
            <a:ext cx="755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이름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085372-48BB-2BB5-1016-564643F8E9D2}"/>
              </a:ext>
            </a:extLst>
          </p:cNvPr>
          <p:cNvSpPr txBox="1"/>
          <p:nvPr/>
        </p:nvSpPr>
        <p:spPr>
          <a:xfrm>
            <a:off x="1061222" y="2120016"/>
            <a:ext cx="755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부서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5D56DF-88E8-AAB3-1F79-88AEE6294F9A}"/>
              </a:ext>
            </a:extLst>
          </p:cNvPr>
          <p:cNvSpPr txBox="1"/>
          <p:nvPr/>
        </p:nvSpPr>
        <p:spPr>
          <a:xfrm>
            <a:off x="1061221" y="2749164"/>
            <a:ext cx="755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직무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26D140-9358-4953-10E3-DD82F7F303CB}"/>
              </a:ext>
            </a:extLst>
          </p:cNvPr>
          <p:cNvSpPr txBox="1"/>
          <p:nvPr/>
        </p:nvSpPr>
        <p:spPr>
          <a:xfrm>
            <a:off x="1061223" y="3417726"/>
            <a:ext cx="755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권한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9F10B5-362E-13AD-FA0E-04E606F76D27}"/>
              </a:ext>
            </a:extLst>
          </p:cNvPr>
          <p:cNvSpPr txBox="1"/>
          <p:nvPr/>
        </p:nvSpPr>
        <p:spPr>
          <a:xfrm>
            <a:off x="1061223" y="4088074"/>
            <a:ext cx="755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연봉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D8AA3F0-45C5-1C38-5B2A-32044CE21449}"/>
              </a:ext>
            </a:extLst>
          </p:cNvPr>
          <p:cNvSpPr/>
          <p:nvPr/>
        </p:nvSpPr>
        <p:spPr>
          <a:xfrm>
            <a:off x="2014829" y="1521704"/>
            <a:ext cx="1687626" cy="26728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홍길동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068248F-558F-7560-E14E-A8D4C2CBF318}"/>
              </a:ext>
            </a:extLst>
          </p:cNvPr>
          <p:cNvSpPr/>
          <p:nvPr/>
        </p:nvSpPr>
        <p:spPr>
          <a:xfrm>
            <a:off x="2014829" y="2156386"/>
            <a:ext cx="1687626" cy="26728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마케팅 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99AF62-C486-723B-BCA8-3360670781DE}"/>
              </a:ext>
            </a:extLst>
          </p:cNvPr>
          <p:cNvSpPr/>
          <p:nvPr/>
        </p:nvSpPr>
        <p:spPr>
          <a:xfrm>
            <a:off x="2014829" y="2791070"/>
            <a:ext cx="1687626" cy="26728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마케터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1CFD070-CE1E-2102-5D9D-D7AAA986224F}"/>
              </a:ext>
            </a:extLst>
          </p:cNvPr>
          <p:cNvSpPr/>
          <p:nvPr/>
        </p:nvSpPr>
        <p:spPr>
          <a:xfrm>
            <a:off x="1985947" y="3434910"/>
            <a:ext cx="1687626" cy="26728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일반 직원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35DB24B-5CD5-2336-F5A4-9A30D1DC31B4}"/>
              </a:ext>
            </a:extLst>
          </p:cNvPr>
          <p:cNvSpPr/>
          <p:nvPr/>
        </p:nvSpPr>
        <p:spPr>
          <a:xfrm>
            <a:off x="1985947" y="4088074"/>
            <a:ext cx="1687626" cy="26728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70,000,000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888797-1FD7-9F9D-730B-DFA97C15345A}"/>
              </a:ext>
            </a:extLst>
          </p:cNvPr>
          <p:cNvSpPr txBox="1"/>
          <p:nvPr/>
        </p:nvSpPr>
        <p:spPr>
          <a:xfrm>
            <a:off x="4338744" y="1521704"/>
            <a:ext cx="755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전화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1D11F6-6D51-CD5B-2CBB-0D215165D25E}"/>
              </a:ext>
            </a:extLst>
          </p:cNvPr>
          <p:cNvSpPr txBox="1"/>
          <p:nvPr/>
        </p:nvSpPr>
        <p:spPr>
          <a:xfrm>
            <a:off x="4338744" y="2120016"/>
            <a:ext cx="755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주소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121B351-530D-95FA-E8CB-358555F721EE}"/>
              </a:ext>
            </a:extLst>
          </p:cNvPr>
          <p:cNvSpPr txBox="1"/>
          <p:nvPr/>
        </p:nvSpPr>
        <p:spPr>
          <a:xfrm>
            <a:off x="4338744" y="2749164"/>
            <a:ext cx="755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직급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18FC2C9-D664-B611-BF95-14BFFBDE781B}"/>
              </a:ext>
            </a:extLst>
          </p:cNvPr>
          <p:cNvSpPr txBox="1"/>
          <p:nvPr/>
        </p:nvSpPr>
        <p:spPr>
          <a:xfrm>
            <a:off x="4338743" y="3417726"/>
            <a:ext cx="96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퇴사일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FA283C5-52DB-472B-1E27-2EC85FFB9B63}"/>
              </a:ext>
            </a:extLst>
          </p:cNvPr>
          <p:cNvSpPr/>
          <p:nvPr/>
        </p:nvSpPr>
        <p:spPr>
          <a:xfrm>
            <a:off x="5305673" y="1535210"/>
            <a:ext cx="1687626" cy="26728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010-7789-8888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F0C82B2-8A20-522F-BB26-0FB5020842D3}"/>
              </a:ext>
            </a:extLst>
          </p:cNvPr>
          <p:cNvSpPr/>
          <p:nvPr/>
        </p:nvSpPr>
        <p:spPr>
          <a:xfrm>
            <a:off x="5305673" y="2184522"/>
            <a:ext cx="1687626" cy="26728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강남구 역삼동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09F63CC-7D44-986C-9653-192DFE199161}"/>
              </a:ext>
            </a:extLst>
          </p:cNvPr>
          <p:cNvSpPr/>
          <p:nvPr/>
        </p:nvSpPr>
        <p:spPr>
          <a:xfrm>
            <a:off x="5312333" y="2788044"/>
            <a:ext cx="1687626" cy="26728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과장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4D25515-5881-96B6-F1FD-6F576FB254F3}"/>
              </a:ext>
            </a:extLst>
          </p:cNvPr>
          <p:cNvSpPr/>
          <p:nvPr/>
        </p:nvSpPr>
        <p:spPr>
          <a:xfrm>
            <a:off x="5325655" y="3434910"/>
            <a:ext cx="1687626" cy="26728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null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D112626E-F63D-175E-9649-20C6F2571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5515" y="3474579"/>
            <a:ext cx="227785" cy="213549"/>
          </a:xfrm>
          <a:prstGeom prst="rect">
            <a:avLst/>
          </a:prstGeom>
        </p:spPr>
      </p:pic>
      <p:sp>
        <p:nvSpPr>
          <p:cNvPr id="43" name="순서도: 수행의 시작/종료 42">
            <a:extLst>
              <a:ext uri="{FF2B5EF4-FFF2-40B4-BE49-F238E27FC236}">
                <a16:creationId xmlns:a16="http://schemas.microsoft.com/office/drawing/2014/main" id="{54037E31-1889-DA22-0A15-969C2FEFA24F}"/>
              </a:ext>
            </a:extLst>
          </p:cNvPr>
          <p:cNvSpPr/>
          <p:nvPr/>
        </p:nvSpPr>
        <p:spPr>
          <a:xfrm>
            <a:off x="4610943" y="5854552"/>
            <a:ext cx="966930" cy="369332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</a:t>
            </a:r>
          </a:p>
        </p:txBody>
      </p:sp>
      <p:sp>
        <p:nvSpPr>
          <p:cNvPr id="44" name="순서도: 수행의 시작/종료 43">
            <a:extLst>
              <a:ext uri="{FF2B5EF4-FFF2-40B4-BE49-F238E27FC236}">
                <a16:creationId xmlns:a16="http://schemas.microsoft.com/office/drawing/2014/main" id="{E4291B15-DDCB-55B4-2A0C-B60D63629C94}"/>
              </a:ext>
            </a:extLst>
          </p:cNvPr>
          <p:cNvSpPr/>
          <p:nvPr/>
        </p:nvSpPr>
        <p:spPr>
          <a:xfrm>
            <a:off x="5969847" y="5854552"/>
            <a:ext cx="966930" cy="369332"/>
          </a:xfrm>
          <a:prstGeom prst="flowChartTerminator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608D66D-F924-36B5-E578-C3DE225642DC}"/>
              </a:ext>
            </a:extLst>
          </p:cNvPr>
          <p:cNvCxnSpPr>
            <a:cxnSpLocks/>
          </p:cNvCxnSpPr>
          <p:nvPr/>
        </p:nvCxnSpPr>
        <p:spPr>
          <a:xfrm flipH="1">
            <a:off x="6974191" y="1093988"/>
            <a:ext cx="1076005" cy="5602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A43BF06-3E46-360C-F23F-BC5ACE4B60B8}"/>
              </a:ext>
            </a:extLst>
          </p:cNvPr>
          <p:cNvCxnSpPr>
            <a:cxnSpLocks/>
            <a:endCxn id="39" idx="3"/>
          </p:cNvCxnSpPr>
          <p:nvPr/>
        </p:nvCxnSpPr>
        <p:spPr>
          <a:xfrm flipH="1">
            <a:off x="6993299" y="1108056"/>
            <a:ext cx="1071016" cy="1210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EB4C24E-EA5D-7772-7BCB-577B66768F5D}"/>
              </a:ext>
            </a:extLst>
          </p:cNvPr>
          <p:cNvCxnSpPr>
            <a:cxnSpLocks/>
          </p:cNvCxnSpPr>
          <p:nvPr/>
        </p:nvCxnSpPr>
        <p:spPr>
          <a:xfrm flipH="1">
            <a:off x="6974191" y="1108057"/>
            <a:ext cx="1076005" cy="16799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B37106A-E8DA-B61C-E1E1-5DFD6701CC8F}"/>
              </a:ext>
            </a:extLst>
          </p:cNvPr>
          <p:cNvCxnSpPr>
            <a:cxnSpLocks/>
          </p:cNvCxnSpPr>
          <p:nvPr/>
        </p:nvCxnSpPr>
        <p:spPr>
          <a:xfrm flipH="1">
            <a:off x="7049451" y="1108057"/>
            <a:ext cx="1026690" cy="23273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7456333-28E1-BCB7-AD2B-D8D5EB25ABFD}"/>
              </a:ext>
            </a:extLst>
          </p:cNvPr>
          <p:cNvCxnSpPr>
            <a:cxnSpLocks/>
          </p:cNvCxnSpPr>
          <p:nvPr/>
        </p:nvCxnSpPr>
        <p:spPr>
          <a:xfrm flipH="1">
            <a:off x="3744411" y="1079943"/>
            <a:ext cx="4319905" cy="31175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4D8B9C6-DFA4-02A5-F0AA-601A2A52C3A1}"/>
              </a:ext>
            </a:extLst>
          </p:cNvPr>
          <p:cNvCxnSpPr>
            <a:cxnSpLocks/>
          </p:cNvCxnSpPr>
          <p:nvPr/>
        </p:nvCxnSpPr>
        <p:spPr>
          <a:xfrm flipH="1">
            <a:off x="3785967" y="1177289"/>
            <a:ext cx="4290174" cy="2258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9AB0760-8BD5-F434-5BEA-8656524647F7}"/>
              </a:ext>
            </a:extLst>
          </p:cNvPr>
          <p:cNvCxnSpPr>
            <a:cxnSpLocks/>
          </p:cNvCxnSpPr>
          <p:nvPr/>
        </p:nvCxnSpPr>
        <p:spPr>
          <a:xfrm flipH="1">
            <a:off x="3781751" y="1145814"/>
            <a:ext cx="4241520" cy="17256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3A65F3C-92C3-453E-9605-8B8D6DC85C05}"/>
              </a:ext>
            </a:extLst>
          </p:cNvPr>
          <p:cNvCxnSpPr>
            <a:cxnSpLocks/>
          </p:cNvCxnSpPr>
          <p:nvPr/>
        </p:nvCxnSpPr>
        <p:spPr>
          <a:xfrm flipH="1">
            <a:off x="3738626" y="1177289"/>
            <a:ext cx="4241899" cy="10856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6D85052-4CA0-EFD0-082F-FC78E432C2E3}"/>
              </a:ext>
            </a:extLst>
          </p:cNvPr>
          <p:cNvSpPr/>
          <p:nvPr/>
        </p:nvSpPr>
        <p:spPr>
          <a:xfrm>
            <a:off x="7925615" y="901988"/>
            <a:ext cx="1350498" cy="58518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수정가능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3D227D81-4261-C32F-8EB6-8D2FEE58C59D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1439053" y="3568552"/>
            <a:ext cx="546895" cy="2286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F88042E-8F36-AF5A-7FE3-440334507C41}"/>
              </a:ext>
            </a:extLst>
          </p:cNvPr>
          <p:cNvSpPr/>
          <p:nvPr/>
        </p:nvSpPr>
        <p:spPr>
          <a:xfrm>
            <a:off x="1310448" y="5742012"/>
            <a:ext cx="2363125" cy="48187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일반 직원 </a:t>
            </a:r>
            <a:r>
              <a:rPr lang="en-US" altLang="ko-KR" dirty="0"/>
              <a:t>or </a:t>
            </a:r>
            <a:r>
              <a:rPr lang="ko-KR" altLang="en-US" dirty="0"/>
              <a:t>관리자</a:t>
            </a: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73D16543-EB67-F317-19E5-0ACF772F74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1283" y="3485257"/>
            <a:ext cx="107478" cy="1758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B8D0C1-E31E-0B9B-6E53-BAFDC7BB9B43}"/>
              </a:ext>
            </a:extLst>
          </p:cNvPr>
          <p:cNvSpPr txBox="1"/>
          <p:nvPr/>
        </p:nvSpPr>
        <p:spPr>
          <a:xfrm>
            <a:off x="7274037" y="3014825"/>
            <a:ext cx="35125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부서명만 가지고 하는 게 아니라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부서번호로 바꾸는 거 추가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+ </a:t>
            </a:r>
            <a:r>
              <a:rPr lang="ko-KR" altLang="en-US" dirty="0">
                <a:solidFill>
                  <a:srgbClr val="FF0000"/>
                </a:solidFill>
              </a:rPr>
              <a:t>사원번호도 추가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67465A-8767-4882-65F1-18DAE465D93E}"/>
              </a:ext>
            </a:extLst>
          </p:cNvPr>
          <p:cNvSpPr txBox="1"/>
          <p:nvPr/>
        </p:nvSpPr>
        <p:spPr>
          <a:xfrm>
            <a:off x="2425059" y="5322790"/>
            <a:ext cx="8584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관리자로 해도 </a:t>
            </a:r>
            <a:r>
              <a:rPr lang="ko-KR" altLang="en-US" dirty="0" err="1">
                <a:solidFill>
                  <a:srgbClr val="FF0000"/>
                </a:solidFill>
              </a:rPr>
              <a:t>되긴하는데</a:t>
            </a:r>
            <a:r>
              <a:rPr lang="ko-KR" altLang="en-US" dirty="0">
                <a:solidFill>
                  <a:srgbClr val="FF0000"/>
                </a:solidFill>
              </a:rPr>
              <a:t> 인사담당자가 더 정확한 거 같다는 뉘앙스로 말씀하심</a:t>
            </a:r>
          </a:p>
        </p:txBody>
      </p:sp>
    </p:spTree>
    <p:extLst>
      <p:ext uri="{BB962C8B-B14F-4D97-AF65-F5344CB8AC3E}">
        <p14:creationId xmlns:p14="http://schemas.microsoft.com/office/powerpoint/2010/main" val="1458523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B8B9BC-9083-89E4-D33D-10A4F1BB72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946EA-A35D-0774-D854-296137F8B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3020" y="0"/>
            <a:ext cx="1713230" cy="219710"/>
          </a:xfrm>
        </p:spPr>
        <p:txBody>
          <a:bodyPr/>
          <a:lstStyle/>
          <a:p>
            <a:r>
              <a:rPr lang="ko-KR" altLang="en-US" dirty="0"/>
              <a:t>근태 관리 페이지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2233D5-23E9-DD5E-68D7-7AB3F9907D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60575" y="978535"/>
            <a:ext cx="2217420" cy="5879465"/>
          </a:xfrm>
        </p:spPr>
        <p:txBody>
          <a:bodyPr/>
          <a:lstStyle/>
          <a:p>
            <a:r>
              <a:rPr lang="ko-KR" altLang="en-US" dirty="0"/>
              <a:t>근태 관리 창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부서</a:t>
            </a:r>
            <a:r>
              <a:rPr lang="en-US" altLang="ko-KR" dirty="0"/>
              <a:t>,</a:t>
            </a:r>
            <a:r>
              <a:rPr lang="ko-KR" altLang="en-US" dirty="0"/>
              <a:t>직급</a:t>
            </a:r>
            <a:r>
              <a:rPr lang="en-US" altLang="ko-KR" dirty="0"/>
              <a:t>,</a:t>
            </a:r>
            <a:r>
              <a:rPr lang="ko-KR" altLang="en-US" dirty="0"/>
              <a:t>사원명에 검색을 원하는 사원의 정보를 넣고 검색을 누르면 검색이 됨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모두 </a:t>
            </a:r>
            <a:r>
              <a:rPr lang="en-US" altLang="ko-KR" dirty="0"/>
              <a:t>null</a:t>
            </a:r>
            <a:r>
              <a:rPr lang="ko-KR" altLang="en-US" dirty="0"/>
              <a:t>값으로 넣어서 검색을 하면</a:t>
            </a:r>
            <a:endParaRPr lang="en-US" altLang="ko-KR" dirty="0"/>
          </a:p>
          <a:p>
            <a:r>
              <a:rPr lang="ko-KR" altLang="en-US" dirty="0"/>
              <a:t>모든 사원의 정보가 나온다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부서만 입력하면 그 부서에 해당하는 모든 사원이 검색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직급만 </a:t>
            </a:r>
            <a:r>
              <a:rPr lang="ko-KR" altLang="en-US" dirty="0" err="1"/>
              <a:t>검색함녀</a:t>
            </a:r>
            <a:r>
              <a:rPr lang="ko-KR" altLang="en-US" dirty="0"/>
              <a:t> 그 직급에 해당하는 모든 사원이 검색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사원명을 검색하면 해당되는 사원 검색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근태 상태는 </a:t>
            </a:r>
            <a:r>
              <a:rPr lang="en-US" altLang="ko-KR" dirty="0" err="1"/>
              <a:t>jcombobox</a:t>
            </a:r>
            <a:r>
              <a:rPr lang="en-US" altLang="ko-KR" dirty="0"/>
              <a:t> </a:t>
            </a:r>
            <a:r>
              <a:rPr lang="ko-KR" altLang="en-US" dirty="0"/>
              <a:t>형태로 수정하고</a:t>
            </a:r>
            <a:endParaRPr lang="en-US" altLang="ko-KR" dirty="0"/>
          </a:p>
          <a:p>
            <a:r>
              <a:rPr lang="en-US" altLang="ko-KR" dirty="0" err="1"/>
              <a:t>Jcombox</a:t>
            </a:r>
            <a:r>
              <a:rPr lang="ko-KR" altLang="en-US" dirty="0"/>
              <a:t>로 바꾸면 바로 </a:t>
            </a:r>
            <a:r>
              <a:rPr lang="ko-KR" altLang="en-US" dirty="0" err="1"/>
              <a:t>수정할건지</a:t>
            </a:r>
            <a:r>
              <a:rPr lang="ko-KR" altLang="en-US" dirty="0"/>
              <a:t> 물어보는 </a:t>
            </a:r>
            <a:r>
              <a:rPr lang="en-US" altLang="ko-KR" dirty="0" err="1"/>
              <a:t>joptionpane</a:t>
            </a:r>
            <a:r>
              <a:rPr lang="ko-KR" altLang="en-US" dirty="0"/>
              <a:t>이 뜨고 확인을 누르면 바뀌고 취소를 누르면 전으로 </a:t>
            </a:r>
            <a:r>
              <a:rPr lang="ko-KR" altLang="en-US" dirty="0" err="1"/>
              <a:t>돌아감</a:t>
            </a:r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5DA0F1-8062-F071-1D4C-E302531EA9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193020" y="450850"/>
            <a:ext cx="1713230" cy="212725"/>
          </a:xfrm>
        </p:spPr>
        <p:txBody>
          <a:bodyPr/>
          <a:lstStyle/>
          <a:p>
            <a:r>
              <a:rPr lang="en-US" altLang="ko-KR" dirty="0"/>
              <a:t>java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03C7E8B-FF77-2CBC-A6ED-FFB5141CE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50" y="692150"/>
            <a:ext cx="9295841" cy="50434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7C116E-0422-0BC5-D340-181F73D3180D}"/>
              </a:ext>
            </a:extLst>
          </p:cNvPr>
          <p:cNvSpPr txBox="1"/>
          <p:nvPr/>
        </p:nvSpPr>
        <p:spPr>
          <a:xfrm>
            <a:off x="1824773" y="6165850"/>
            <a:ext cx="7502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강사님께서는 직급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사원을 없애고 부서만 검색하도록 만들라고 하심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43B9C9-1666-C1FA-F988-58CF63CE03F5}"/>
              </a:ext>
            </a:extLst>
          </p:cNvPr>
          <p:cNvSpPr txBox="1"/>
          <p:nvPr/>
        </p:nvSpPr>
        <p:spPr>
          <a:xfrm>
            <a:off x="6389339" y="4905247"/>
            <a:ext cx="5440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근태 상태를 </a:t>
            </a:r>
            <a:r>
              <a:rPr lang="ko-KR" altLang="en-US" dirty="0" err="1">
                <a:solidFill>
                  <a:srgbClr val="FF0000"/>
                </a:solidFill>
              </a:rPr>
              <a:t>콤보박스로</a:t>
            </a:r>
            <a:r>
              <a:rPr lang="ko-KR" altLang="en-US" dirty="0">
                <a:solidFill>
                  <a:srgbClr val="FF0000"/>
                </a:solidFill>
              </a:rPr>
              <a:t> 만들어도 되는데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err="1">
                <a:solidFill>
                  <a:srgbClr val="FF0000"/>
                </a:solidFill>
              </a:rPr>
              <a:t>모달창을</a:t>
            </a:r>
            <a:r>
              <a:rPr lang="ko-KR" altLang="en-US" dirty="0">
                <a:solidFill>
                  <a:srgbClr val="FF0000"/>
                </a:solidFill>
              </a:rPr>
              <a:t> 띄워서 수정하는 것도 생각해보라고 하심</a:t>
            </a:r>
          </a:p>
        </p:txBody>
      </p:sp>
    </p:spTree>
    <p:extLst>
      <p:ext uri="{BB962C8B-B14F-4D97-AF65-F5344CB8AC3E}">
        <p14:creationId xmlns:p14="http://schemas.microsoft.com/office/powerpoint/2010/main" val="2721306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A22B4-5D45-98A4-CBA9-10E8DBD3B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1561DF-4A52-34CD-84FF-F80581D6A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3020" y="0"/>
            <a:ext cx="1713230" cy="219710"/>
          </a:xfrm>
        </p:spPr>
        <p:txBody>
          <a:bodyPr/>
          <a:lstStyle/>
          <a:p>
            <a:r>
              <a:rPr lang="ko-KR" altLang="en-US" dirty="0"/>
              <a:t>부서 관리 페이지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6FC60F-7A2C-1F61-0475-8D9379DB65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60575" y="978535"/>
            <a:ext cx="2217420" cy="5879465"/>
          </a:xfrm>
        </p:spPr>
        <p:txBody>
          <a:bodyPr/>
          <a:lstStyle/>
          <a:p>
            <a:r>
              <a:rPr lang="ko-KR" altLang="en-US" dirty="0"/>
              <a:t>부서관리 페이지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부서번호나 부서명에 검색을 원하는 정보를 타이핑하고 검색버튼을 누르면 원하는 부서가 뜨고 부서명 클릭 시 부서 상세 페이지로 이동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부서 추가 버튼을 누르면 부사 추가를 할 수 있는 창이 뜨고 부서번호 부서명 부서장에 입력을 해서 부서 추가를 누르면 다시한번 추가할 것인지 뜨고 확인을 누르면 추가가 되고 취소를 누르면 추가 </a:t>
            </a:r>
            <a:r>
              <a:rPr lang="en-US" altLang="ko-KR" dirty="0"/>
              <a:t>X</a:t>
            </a:r>
          </a:p>
          <a:p>
            <a:r>
              <a:rPr lang="ko-KR" altLang="en-US" dirty="0"/>
              <a:t>부서번호</a:t>
            </a:r>
            <a:r>
              <a:rPr lang="en-US" altLang="ko-KR" dirty="0"/>
              <a:t>, </a:t>
            </a:r>
            <a:r>
              <a:rPr lang="ko-KR" altLang="en-US" dirty="0"/>
              <a:t>부서명</a:t>
            </a:r>
            <a:r>
              <a:rPr lang="en-US" altLang="ko-KR" dirty="0"/>
              <a:t>, </a:t>
            </a:r>
            <a:r>
              <a:rPr lang="ko-KR" altLang="en-US" dirty="0"/>
              <a:t>부서장은 </a:t>
            </a:r>
            <a:r>
              <a:rPr lang="en-US" altLang="ko-KR" dirty="0"/>
              <a:t>NULL</a:t>
            </a:r>
            <a:r>
              <a:rPr lang="ko-KR" altLang="en-US" dirty="0"/>
              <a:t>값 허용 </a:t>
            </a:r>
            <a:r>
              <a:rPr lang="en-US" altLang="ko-KR" dirty="0"/>
              <a:t>X</a:t>
            </a:r>
          </a:p>
          <a:p>
            <a:r>
              <a:rPr lang="ko-KR" altLang="en-US" dirty="0"/>
              <a:t>부서장에는 사원번호 입력</a:t>
            </a:r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7EC195-F8CE-8BC8-6407-DF9F76E333D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193020" y="450850"/>
            <a:ext cx="1713230" cy="212725"/>
          </a:xfrm>
        </p:spPr>
        <p:txBody>
          <a:bodyPr/>
          <a:lstStyle/>
          <a:p>
            <a:r>
              <a:rPr lang="en-US" altLang="ko-KR" dirty="0"/>
              <a:t>java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EC6DDFB-9C4D-CAE0-5B4C-84157E7F5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8535"/>
            <a:ext cx="9390481" cy="527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02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41CFF-DB4D-E177-1F14-4427E89A8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454C1A-5F2B-E39F-0C42-E3B911316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3020" y="0"/>
            <a:ext cx="1713230" cy="219710"/>
          </a:xfrm>
        </p:spPr>
        <p:txBody>
          <a:bodyPr/>
          <a:lstStyle/>
          <a:p>
            <a:r>
              <a:rPr lang="ko-KR" altLang="en-US" dirty="0"/>
              <a:t>부서 상세 페이지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717958-BEFB-2740-49D1-2CCC6FC6E0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60575" y="978535"/>
            <a:ext cx="2217420" cy="5879465"/>
          </a:xfrm>
        </p:spPr>
        <p:txBody>
          <a:bodyPr/>
          <a:lstStyle/>
          <a:p>
            <a:r>
              <a:rPr lang="ko-KR" altLang="en-US" dirty="0"/>
              <a:t>부서 상세 창</a:t>
            </a:r>
            <a:endParaRPr lang="en-US" altLang="ko-KR" dirty="0"/>
          </a:p>
          <a:p>
            <a:endParaRPr lang="en-US" altLang="ko-KR" dirty="0"/>
          </a:p>
          <a:p>
            <a:pPr marL="120600" indent="-228600">
              <a:buAutoNum type="arabicPeriod"/>
            </a:pPr>
            <a:r>
              <a:rPr lang="ko-KR" altLang="en-US" dirty="0"/>
              <a:t>부서명</a:t>
            </a:r>
            <a:r>
              <a:rPr lang="en-US" altLang="ko-KR" dirty="0"/>
              <a:t>, </a:t>
            </a:r>
            <a:r>
              <a:rPr lang="ko-KR" altLang="en-US" dirty="0"/>
              <a:t>부서장만 수정 가능</a:t>
            </a:r>
            <a:endParaRPr lang="en-US" altLang="ko-KR" dirty="0"/>
          </a:p>
          <a:p>
            <a:pPr marL="120600" indent="-228600">
              <a:buAutoNum type="arabicPeriod"/>
            </a:pPr>
            <a:r>
              <a:rPr lang="ko-KR" altLang="en-US" dirty="0"/>
              <a:t>부서 삭제를 누르면 정말로 </a:t>
            </a:r>
            <a:r>
              <a:rPr lang="ko-KR" altLang="en-US" dirty="0" err="1"/>
              <a:t>삭제할건지</a:t>
            </a:r>
            <a:r>
              <a:rPr lang="ko-KR" altLang="en-US" dirty="0"/>
              <a:t> 창이 뜨고 확인을 누르면 삭제 완료</a:t>
            </a:r>
            <a:endParaRPr lang="en-US" altLang="ko-KR" dirty="0"/>
          </a:p>
          <a:p>
            <a:pPr marL="120600" indent="-228600">
              <a:buAutoNum type="arabicPeriod"/>
            </a:pPr>
            <a:r>
              <a:rPr lang="ko-KR" altLang="en-US" dirty="0"/>
              <a:t>그리고 저장까지 눌러야 완벽하게 삭제가 되고 취소를 누르면 전으로 </a:t>
            </a:r>
            <a:r>
              <a:rPr lang="ko-KR" altLang="en-US" dirty="0" err="1"/>
              <a:t>돌아감</a:t>
            </a:r>
            <a:endParaRPr lang="en-US" altLang="ko-KR" dirty="0"/>
          </a:p>
          <a:p>
            <a:pPr marL="120600" indent="-228600">
              <a:buAutoNum type="arabicPeriod"/>
            </a:pPr>
            <a:r>
              <a:rPr lang="ko-KR" altLang="en-US" dirty="0"/>
              <a:t>부서가 삭제되면 그 부서에 해당하는 사원들의 부서번호는 </a:t>
            </a:r>
            <a:r>
              <a:rPr lang="en-US" altLang="ko-KR" dirty="0"/>
              <a:t>NULL</a:t>
            </a:r>
            <a:r>
              <a:rPr lang="ko-KR" altLang="en-US" dirty="0"/>
              <a:t>값으로 바뀜</a:t>
            </a:r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3254B7-BB65-7DCB-0ECB-FE21EFD9A8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193020" y="450850"/>
            <a:ext cx="1713230" cy="212725"/>
          </a:xfrm>
        </p:spPr>
        <p:txBody>
          <a:bodyPr/>
          <a:lstStyle/>
          <a:p>
            <a:r>
              <a:rPr lang="en-US" altLang="ko-KR" dirty="0"/>
              <a:t>java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8E82BC1-736E-4FF6-77C7-E4B94F22E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24142"/>
            <a:ext cx="9427393" cy="57194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8B735C-B8DD-0969-0065-AC136D74F573}"/>
              </a:ext>
            </a:extLst>
          </p:cNvPr>
          <p:cNvSpPr txBox="1"/>
          <p:nvPr/>
        </p:nvSpPr>
        <p:spPr>
          <a:xfrm>
            <a:off x="3543108" y="6035936"/>
            <a:ext cx="5785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부서 삭제를 하나 </a:t>
            </a:r>
            <a:r>
              <a:rPr lang="en-US" altLang="ko-KR" dirty="0">
                <a:solidFill>
                  <a:srgbClr val="FF0000"/>
                </a:solidFill>
              </a:rPr>
              <a:t>delete</a:t>
            </a:r>
            <a:r>
              <a:rPr lang="ko-KR" altLang="en-US" dirty="0">
                <a:solidFill>
                  <a:srgbClr val="FF0000"/>
                </a:solidFill>
              </a:rPr>
              <a:t>가 아니라 </a:t>
            </a:r>
            <a:r>
              <a:rPr lang="en-US" altLang="ko-KR" dirty="0">
                <a:solidFill>
                  <a:srgbClr val="FF0000"/>
                </a:solidFill>
              </a:rPr>
              <a:t>column</a:t>
            </a:r>
            <a:r>
              <a:rPr lang="ko-KR" altLang="en-US" dirty="0">
                <a:solidFill>
                  <a:srgbClr val="FF0000"/>
                </a:solidFill>
              </a:rPr>
              <a:t>을 추가해서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삭제 </a:t>
            </a:r>
            <a:r>
              <a:rPr lang="ko-KR" altLang="en-US" dirty="0" err="1">
                <a:solidFill>
                  <a:srgbClr val="FF0000"/>
                </a:solidFill>
              </a:rPr>
              <a:t>된부서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  <a:r>
              <a:rPr lang="ko-KR" altLang="en-US" dirty="0">
                <a:solidFill>
                  <a:srgbClr val="FF0000"/>
                </a:solidFill>
              </a:rPr>
              <a:t> 삭제 </a:t>
            </a:r>
            <a:r>
              <a:rPr lang="ko-KR" altLang="en-US" dirty="0" err="1">
                <a:solidFill>
                  <a:srgbClr val="FF0000"/>
                </a:solidFill>
              </a:rPr>
              <a:t>안된부서를</a:t>
            </a:r>
            <a:r>
              <a:rPr lang="ko-KR" altLang="en-US" dirty="0">
                <a:solidFill>
                  <a:srgbClr val="FF0000"/>
                </a:solidFill>
              </a:rPr>
              <a:t> 구분하도록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변경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494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C1DB5-DED1-381F-F251-A1C8AC3A3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B2D4E-E96F-1F60-0606-D1C757665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3020" y="0"/>
            <a:ext cx="1713230" cy="219710"/>
          </a:xfrm>
        </p:spPr>
        <p:txBody>
          <a:bodyPr/>
          <a:lstStyle/>
          <a:p>
            <a:r>
              <a:rPr lang="ko-KR" altLang="en-US" dirty="0"/>
              <a:t>연봉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C78E3E-A260-53CA-422D-4B1EA4DD2C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60575" y="978535"/>
            <a:ext cx="2217420" cy="5879465"/>
          </a:xfrm>
        </p:spPr>
        <p:txBody>
          <a:bodyPr/>
          <a:lstStyle/>
          <a:p>
            <a:r>
              <a:rPr lang="ko-KR" altLang="en-US" dirty="0"/>
              <a:t>돈 관련 데이터 수정은</a:t>
            </a:r>
            <a:endParaRPr lang="en-US" altLang="ko-KR" dirty="0"/>
          </a:p>
          <a:p>
            <a:r>
              <a:rPr lang="ko-KR" altLang="en-US" dirty="0"/>
              <a:t>중요하기에 한 명씩</a:t>
            </a:r>
            <a:endParaRPr lang="en-US" altLang="ko-KR" dirty="0"/>
          </a:p>
          <a:p>
            <a:r>
              <a:rPr lang="ko-KR" altLang="en-US" dirty="0" err="1"/>
              <a:t>일일히</a:t>
            </a:r>
            <a:r>
              <a:rPr lang="ko-KR" altLang="en-US" dirty="0"/>
              <a:t> 수정버튼을</a:t>
            </a:r>
            <a:endParaRPr lang="en-US" altLang="ko-KR" dirty="0"/>
          </a:p>
          <a:p>
            <a:r>
              <a:rPr lang="ko-KR" altLang="en-US" dirty="0"/>
              <a:t>눌러 시급을 수정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수정버튼을 누르기 전</a:t>
            </a:r>
            <a:endParaRPr lang="en-US" altLang="ko-KR" dirty="0"/>
          </a:p>
          <a:p>
            <a:r>
              <a:rPr lang="ko-KR" altLang="en-US" dirty="0"/>
              <a:t>모든 데이터는 수정할 수 없다</a:t>
            </a:r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662E95-DFDA-CC77-4AD1-B19AD5F4DB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193020" y="450850"/>
            <a:ext cx="1713230" cy="212725"/>
          </a:xfrm>
        </p:spPr>
        <p:txBody>
          <a:bodyPr/>
          <a:lstStyle/>
          <a:p>
            <a:r>
              <a:rPr lang="en-US" altLang="ko-KR" dirty="0"/>
              <a:t>java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23F15D-F8FA-5026-EB42-1A1D27E12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9302"/>
            <a:ext cx="9248310" cy="531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710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B6C59-D274-B89D-67CD-0B144E6C4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2A0F3-B390-FEBB-25C4-374618949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3020" y="0"/>
            <a:ext cx="1713230" cy="219710"/>
          </a:xfrm>
        </p:spPr>
        <p:txBody>
          <a:bodyPr/>
          <a:lstStyle/>
          <a:p>
            <a:r>
              <a:rPr lang="ko-KR" altLang="en-US" dirty="0"/>
              <a:t>연봉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54D4AC-2455-416F-8D89-CF99627334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60575" y="978535"/>
            <a:ext cx="2217420" cy="5879465"/>
          </a:xfrm>
        </p:spPr>
        <p:txBody>
          <a:bodyPr/>
          <a:lstStyle/>
          <a:p>
            <a:r>
              <a:rPr lang="ko-KR" altLang="en-US" dirty="0"/>
              <a:t>홍길동 과장의</a:t>
            </a:r>
            <a:endParaRPr lang="en-US" altLang="ko-KR" dirty="0"/>
          </a:p>
          <a:p>
            <a:r>
              <a:rPr lang="ko-KR" altLang="en-US" dirty="0"/>
              <a:t>수정버튼을 누른 후의 화면</a:t>
            </a:r>
            <a:endParaRPr lang="en-US" altLang="ko-KR" dirty="0"/>
          </a:p>
          <a:p>
            <a:r>
              <a:rPr lang="ko-KR" altLang="en-US" dirty="0"/>
              <a:t>나머지 수정버튼이 사라지며</a:t>
            </a:r>
            <a:endParaRPr lang="en-US" altLang="ko-KR" dirty="0"/>
          </a:p>
          <a:p>
            <a:r>
              <a:rPr lang="ko-KR" altLang="en-US" dirty="0"/>
              <a:t>해당 사원은 시급결정 버튼으로 변경된다</a:t>
            </a:r>
            <a:endParaRPr lang="en-US" altLang="ko-KR" dirty="0"/>
          </a:p>
          <a:p>
            <a:r>
              <a:rPr lang="ko-KR" altLang="en-US" dirty="0"/>
              <a:t>기본시급만 수정할 수 있고</a:t>
            </a:r>
            <a:endParaRPr lang="en-US" altLang="ko-KR" dirty="0"/>
          </a:p>
          <a:p>
            <a:r>
              <a:rPr lang="ko-KR" altLang="en-US" dirty="0"/>
              <a:t>시급결정 버튼을 누르면</a:t>
            </a:r>
            <a:endParaRPr lang="en-US" altLang="ko-KR" dirty="0"/>
          </a:p>
          <a:p>
            <a:r>
              <a:rPr lang="ko-KR" altLang="en-US" dirty="0"/>
              <a:t>시급결정 확인 </a:t>
            </a:r>
            <a:r>
              <a:rPr lang="ko-KR" altLang="en-US" dirty="0" err="1"/>
              <a:t>모달창을</a:t>
            </a:r>
            <a:r>
              <a:rPr lang="ko-KR" altLang="en-US" dirty="0"/>
              <a:t> 띄운다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4C5412-E641-B9D9-6520-D122492D7D7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193020" y="450850"/>
            <a:ext cx="1713230" cy="212725"/>
          </a:xfrm>
        </p:spPr>
        <p:txBody>
          <a:bodyPr/>
          <a:lstStyle/>
          <a:p>
            <a:r>
              <a:rPr lang="en-US" altLang="ko-KR" dirty="0"/>
              <a:t>java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A12B202-AD47-AE69-AAEE-6ED344C31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07" y="557212"/>
            <a:ext cx="9276118" cy="53908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5AA056-583C-F64A-2B5E-EFAD2A73F60B}"/>
              </a:ext>
            </a:extLst>
          </p:cNvPr>
          <p:cNvSpPr txBox="1"/>
          <p:nvPr/>
        </p:nvSpPr>
        <p:spPr>
          <a:xfrm>
            <a:off x="4947115" y="4176701"/>
            <a:ext cx="65915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보이는 건 테이블이지만 하나하나 패널로 나와야 함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기본시급은 애초부터 </a:t>
            </a:r>
            <a:r>
              <a:rPr lang="en-US" altLang="ko-KR" dirty="0" err="1">
                <a:solidFill>
                  <a:srgbClr val="FF0000"/>
                </a:solidFill>
              </a:rPr>
              <a:t>textfield</a:t>
            </a:r>
            <a:r>
              <a:rPr lang="ko-KR" altLang="en-US" dirty="0">
                <a:solidFill>
                  <a:srgbClr val="FF0000"/>
                </a:solidFill>
              </a:rPr>
              <a:t>로 해서 수정버튼만 누르게 변경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787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39614-77DB-F967-1F49-4468F62C5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25689-41EB-A553-821C-B058F22D4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3020" y="0"/>
            <a:ext cx="1713230" cy="219710"/>
          </a:xfrm>
        </p:spPr>
        <p:txBody>
          <a:bodyPr/>
          <a:lstStyle/>
          <a:p>
            <a:r>
              <a:rPr lang="ko-KR" altLang="en-US" dirty="0"/>
              <a:t>연봉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C2F4D6-63CD-2AEC-692A-82D4371EDD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60575" y="978535"/>
            <a:ext cx="2217420" cy="5879465"/>
          </a:xfrm>
        </p:spPr>
        <p:txBody>
          <a:bodyPr/>
          <a:lstStyle/>
          <a:p>
            <a:r>
              <a:rPr lang="ko-KR" altLang="en-US" dirty="0"/>
              <a:t>확인버튼을 누르면 시급이 수정되고 그에 따라</a:t>
            </a:r>
            <a:endParaRPr lang="en-US" altLang="ko-KR" dirty="0"/>
          </a:p>
          <a:p>
            <a:r>
              <a:rPr lang="ko-KR" altLang="en-US" dirty="0"/>
              <a:t>계산된 연봉도 같이 수정된다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취소버튼을 누르면 수정하기 전</a:t>
            </a:r>
            <a:endParaRPr lang="en-US" altLang="ko-KR" dirty="0"/>
          </a:p>
          <a:p>
            <a:r>
              <a:rPr lang="ko-KR" altLang="en-US" dirty="0"/>
              <a:t>원래 시급의 값으로</a:t>
            </a:r>
            <a:r>
              <a:rPr lang="en-US" altLang="ko-KR" dirty="0"/>
              <a:t> </a:t>
            </a:r>
            <a:r>
              <a:rPr lang="ko-KR" altLang="en-US" dirty="0"/>
              <a:t>돌아오며 </a:t>
            </a:r>
            <a:r>
              <a:rPr lang="ko-KR" altLang="en-US" dirty="0" err="1"/>
              <a:t>모달창은</a:t>
            </a:r>
            <a:r>
              <a:rPr lang="ko-KR" altLang="en-US" dirty="0"/>
              <a:t> 꺼진다</a:t>
            </a:r>
            <a:r>
              <a:rPr lang="en-US" altLang="ko-KR" dirty="0"/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F17082-3660-2EC9-4FD8-A0DC10C47C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193020" y="450850"/>
            <a:ext cx="1713230" cy="212725"/>
          </a:xfrm>
        </p:spPr>
        <p:txBody>
          <a:bodyPr/>
          <a:lstStyle/>
          <a:p>
            <a:r>
              <a:rPr lang="en-US" altLang="ko-KR" dirty="0"/>
              <a:t>java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81E0959-4884-E41F-247F-3C735F882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06" y="663575"/>
            <a:ext cx="9329131" cy="548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802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8C2E5-791F-A3DD-6977-4B3BB1956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45E49-CC73-45C5-E4A4-6F1F4CA1D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3020" y="0"/>
            <a:ext cx="1713230" cy="219710"/>
          </a:xfrm>
        </p:spPr>
        <p:txBody>
          <a:bodyPr/>
          <a:lstStyle/>
          <a:p>
            <a:r>
              <a:rPr lang="ko-KR" altLang="en-US" dirty="0"/>
              <a:t>연봉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C4195E-2E8A-55B8-FAA8-475136A41A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60575" y="978535"/>
            <a:ext cx="2217420" cy="5879465"/>
          </a:xfrm>
        </p:spPr>
        <p:txBody>
          <a:bodyPr/>
          <a:lstStyle/>
          <a:p>
            <a:r>
              <a:rPr lang="ko-KR" altLang="en-US" dirty="0"/>
              <a:t>시급 결정 </a:t>
            </a:r>
            <a:r>
              <a:rPr lang="ko-KR" altLang="en-US" dirty="0" err="1"/>
              <a:t>모달창에서</a:t>
            </a:r>
            <a:endParaRPr lang="en-US" altLang="ko-KR" dirty="0"/>
          </a:p>
          <a:p>
            <a:r>
              <a:rPr lang="ko-KR" altLang="en-US" dirty="0"/>
              <a:t>확인</a:t>
            </a:r>
            <a:r>
              <a:rPr lang="en-US" altLang="ko-KR" dirty="0"/>
              <a:t>, </a:t>
            </a:r>
            <a:r>
              <a:rPr lang="ko-KR" altLang="en-US" dirty="0"/>
              <a:t>취소버튼을 누르고 나오면</a:t>
            </a:r>
            <a:endParaRPr lang="en-US" altLang="ko-KR" dirty="0"/>
          </a:p>
          <a:p>
            <a:r>
              <a:rPr lang="ko-KR" altLang="en-US" dirty="0"/>
              <a:t>값이 변경되며 다른 수정 버튼들이</a:t>
            </a:r>
            <a:endParaRPr lang="en-US" altLang="ko-KR" dirty="0"/>
          </a:p>
          <a:p>
            <a:r>
              <a:rPr lang="ko-KR" altLang="en-US" dirty="0"/>
              <a:t>모두 나타난다</a:t>
            </a:r>
            <a:r>
              <a:rPr lang="en-US" altLang="ko-KR" dirty="0"/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A2D7E0-A222-00B1-DE59-6C49D9C6D19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193020" y="450850"/>
            <a:ext cx="1713230" cy="212725"/>
          </a:xfrm>
        </p:spPr>
        <p:txBody>
          <a:bodyPr/>
          <a:lstStyle/>
          <a:p>
            <a:r>
              <a:rPr lang="en-US" altLang="ko-KR" dirty="0"/>
              <a:t>java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C0F1B75-8B3C-F20C-6C86-8383A36BC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4" y="776446"/>
            <a:ext cx="9179443" cy="530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3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93020" y="0"/>
            <a:ext cx="1713230" cy="219710"/>
          </a:xfrm>
        </p:spPr>
        <p:txBody>
          <a:bodyPr/>
          <a:lstStyle/>
          <a:p>
            <a:r>
              <a:rPr lang="ko-KR" altLang="en-US" dirty="0"/>
              <a:t>메인 로그인 창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9660575" y="978535"/>
            <a:ext cx="2217420" cy="5879465"/>
          </a:xfrm>
        </p:spPr>
        <p:txBody>
          <a:bodyPr/>
          <a:lstStyle/>
          <a:p>
            <a:r>
              <a:rPr lang="ko-KR" altLang="en-US" b="1" dirty="0"/>
              <a:t>회사</a:t>
            </a:r>
            <a:r>
              <a:rPr lang="ko-KR" altLang="en-US" sz="1200" b="1" dirty="0"/>
              <a:t> </a:t>
            </a:r>
            <a:r>
              <a:rPr lang="ko-KR" altLang="en-US" dirty="0"/>
              <a:t>메인 로그인</a:t>
            </a:r>
            <a:r>
              <a:rPr lang="en-US" altLang="ko-KR" dirty="0"/>
              <a:t>(</a:t>
            </a:r>
            <a:r>
              <a:rPr lang="ko-KR" altLang="en-US" dirty="0"/>
              <a:t>실행 윈도우 창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ko-KR" altLang="en-US" dirty="0"/>
              <a:t>사이트 접속 시 첫 로그인 화면</a:t>
            </a:r>
            <a:endParaRPr lang="en-US" altLang="ko-KR" dirty="0"/>
          </a:p>
          <a:p>
            <a:endParaRPr lang="en-US" altLang="ko-KR" dirty="0"/>
          </a:p>
          <a:p>
            <a:pPr marL="120600" indent="-228600">
              <a:buAutoNum type="arabicPeriod"/>
            </a:pPr>
            <a:endParaRPr lang="en-US" altLang="ko-KR" dirty="0"/>
          </a:p>
          <a:p>
            <a:r>
              <a:rPr lang="en-US" altLang="ko-KR" dirty="0"/>
              <a:t>1. ID</a:t>
            </a:r>
            <a:r>
              <a:rPr lang="ko-KR" altLang="en-US" dirty="0"/>
              <a:t>와 비밀번호 유효성 검사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2. </a:t>
            </a:r>
            <a:r>
              <a:rPr lang="ko-KR" altLang="en-US" dirty="0"/>
              <a:t>일치하는 계정이면 각각의 메인 창으로 이동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7"/>
          </p:nvPr>
        </p:nvSpPr>
        <p:spPr>
          <a:xfrm>
            <a:off x="10193020" y="238125"/>
            <a:ext cx="1713230" cy="2127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10193020" y="450850"/>
            <a:ext cx="1713230" cy="212725"/>
          </a:xfrm>
        </p:spPr>
        <p:txBody>
          <a:bodyPr/>
          <a:lstStyle/>
          <a:p>
            <a:r>
              <a:rPr lang="en-US" altLang="ko-KR" dirty="0"/>
              <a:t>java</a:t>
            </a:r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2524100" y="1642750"/>
            <a:ext cx="4500880" cy="2500630"/>
            <a:chOff x="1238250" y="2000250"/>
            <a:chExt cx="4500880" cy="2500630"/>
          </a:xfrm>
        </p:grpSpPr>
        <p:sp>
          <p:nvSpPr>
            <p:cNvPr id="10" name="직사각형 9"/>
            <p:cNvSpPr/>
            <p:nvPr/>
          </p:nvSpPr>
          <p:spPr>
            <a:xfrm>
              <a:off x="1238250" y="2000250"/>
              <a:ext cx="4500880" cy="250063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81250" y="2202180"/>
              <a:ext cx="2357755" cy="36957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2400" b="1" dirty="0"/>
                <a:t>베스트 캠퍼스</a:t>
              </a: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1666875" y="2642870"/>
              <a:ext cx="3743325" cy="1676400"/>
              <a:chOff x="1666875" y="2642870"/>
              <a:chExt cx="3743325" cy="1676400"/>
            </a:xfrm>
          </p:grpSpPr>
          <p:pic>
            <p:nvPicPr>
              <p:cNvPr id="16387" name="Picture 3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666875" y="2642870"/>
                <a:ext cx="3743325" cy="1676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3" name="타원 12"/>
              <p:cNvSpPr/>
              <p:nvPr/>
            </p:nvSpPr>
            <p:spPr>
              <a:xfrm>
                <a:off x="4059549" y="3000372"/>
                <a:ext cx="36195" cy="36195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직사각형 14"/>
            <p:cNvSpPr/>
            <p:nvPr/>
          </p:nvSpPr>
          <p:spPr>
            <a:xfrm>
              <a:off x="1952604" y="2714620"/>
              <a:ext cx="3214710" cy="571504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952604" y="3357562"/>
              <a:ext cx="2106945" cy="3571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952604" y="3786190"/>
              <a:ext cx="2106945" cy="3571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671948" y="2357121"/>
            <a:ext cx="20518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/>
              <a:t>학생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6019165" y="4638676"/>
            <a:ext cx="2358390" cy="1059815"/>
            <a:chOff x="4876165" y="4578985"/>
            <a:chExt cx="2358390" cy="1059815"/>
          </a:xfrm>
        </p:grpSpPr>
        <p:sp>
          <p:nvSpPr>
            <p:cNvPr id="16388" name="도형 1"/>
            <p:cNvSpPr>
              <a:spLocks/>
            </p:cNvSpPr>
            <p:nvPr/>
          </p:nvSpPr>
          <p:spPr>
            <a:xfrm>
              <a:off x="5090160" y="4578985"/>
              <a:ext cx="1938655" cy="1059815"/>
            </a:xfrm>
            <a:prstGeom prst="rect">
              <a:avLst/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16389" name="텍스트 상자 2"/>
            <p:cNvSpPr txBox="1">
              <a:spLocks/>
            </p:cNvSpPr>
            <p:nvPr/>
          </p:nvSpPr>
          <p:spPr>
            <a:xfrm>
              <a:off x="5167314" y="4638675"/>
              <a:ext cx="1782445" cy="369570"/>
            </a:xfrm>
            <a:prstGeom prst="rect">
              <a:avLst/>
            </a:prstGeom>
            <a:noFill/>
          </p:spPr>
          <p:txBody>
            <a:bodyPr vert="horz" wrap="square" lIns="0" tIns="0" rIns="0" bIns="0" numCol="1" anchor="t">
              <a:spAutoFit/>
            </a:bodyPr>
            <a:lstStyle/>
            <a:p>
              <a:pPr algn="ctr"/>
              <a:r>
                <a:rPr lang="ko-KR" altLang="en-US" sz="2400" b="1" dirty="0"/>
                <a:t>로그인 실패</a:t>
              </a: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>
              <a:off x="5632450" y="5286388"/>
              <a:ext cx="854075" cy="314969"/>
            </a:xfrm>
            <a:prstGeom prst="roundRect">
              <a:avLst/>
            </a:prstGeom>
            <a:solidFill>
              <a:srgbClr val="B6C2C9"/>
            </a:solidFill>
            <a:ln w="6350" cap="flat" cmpd="sng">
              <a:solidFill>
                <a:schemeClr val="bg1">
                  <a:lumMod val="5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맑은 고딕" charset="0"/>
                </a:rPr>
                <a:t>닫기</a:t>
              </a:r>
            </a:p>
          </p:txBody>
        </p:sp>
        <p:sp>
          <p:nvSpPr>
            <p:cNvPr id="16390" name="텍스트 상자 4"/>
            <p:cNvSpPr txBox="1">
              <a:spLocks/>
            </p:cNvSpPr>
            <p:nvPr/>
          </p:nvSpPr>
          <p:spPr>
            <a:xfrm>
              <a:off x="4876165" y="5022215"/>
              <a:ext cx="2358390" cy="169545"/>
            </a:xfrm>
            <a:prstGeom prst="rect">
              <a:avLst/>
            </a:prstGeom>
            <a:noFill/>
          </p:spPr>
          <p:txBody>
            <a:bodyPr vert="horz" wrap="square" lIns="0" tIns="0" rIns="0" bIns="0" numCol="1" anchor="t">
              <a:spAutoFit/>
            </a:bodyPr>
            <a:lstStyle/>
            <a:p>
              <a:pPr algn="ctr"/>
              <a:r>
                <a:rPr lang="ko-KR" altLang="en-US" sz="1100" b="1" dirty="0"/>
                <a:t>비밀번호가 틀립니다.</a:t>
              </a:r>
            </a:p>
          </p:txBody>
        </p:sp>
      </p:grpSp>
      <p:cxnSp>
        <p:nvCxnSpPr>
          <p:cNvPr id="24" name="꺾인 연결선 23"/>
          <p:cNvCxnSpPr>
            <a:endCxn id="16388" idx="0"/>
          </p:cNvCxnSpPr>
          <p:nvPr/>
        </p:nvCxnSpPr>
        <p:spPr>
          <a:xfrm rot="16200000" flipH="1">
            <a:off x="6187116" y="3623301"/>
            <a:ext cx="1281423" cy="749324"/>
          </a:xfrm>
          <a:prstGeom prst="bentConnector3">
            <a:avLst>
              <a:gd name="adj1" fmla="val -545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2">
            <a:extLst>
              <a:ext uri="{FF2B5EF4-FFF2-40B4-BE49-F238E27FC236}">
                <a16:creationId xmlns:a16="http://schemas.microsoft.com/office/drawing/2014/main" id="{580013D0-98E6-9086-675E-7A858C1D5926}"/>
              </a:ext>
            </a:extLst>
          </p:cNvPr>
          <p:cNvSpPr/>
          <p:nvPr/>
        </p:nvSpPr>
        <p:spPr>
          <a:xfrm>
            <a:off x="16412" y="0"/>
            <a:ext cx="8815803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ko-KR" altLang="en-US"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2E104-4427-F9AB-EF56-BDE90C3120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2FEBF-7420-4164-80C9-BA42BFB5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3020" y="0"/>
            <a:ext cx="1713230" cy="219710"/>
          </a:xfrm>
        </p:spPr>
        <p:txBody>
          <a:bodyPr/>
          <a:lstStyle/>
          <a:p>
            <a:r>
              <a:rPr lang="ko-KR" altLang="en-US" dirty="0"/>
              <a:t>급여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8E4F5B-355C-ED1A-0604-7DFAAD3F60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60575" y="978535"/>
            <a:ext cx="2217420" cy="5879465"/>
          </a:xfrm>
        </p:spPr>
        <p:txBody>
          <a:bodyPr/>
          <a:lstStyle/>
          <a:p>
            <a:r>
              <a:rPr lang="ko-KR" altLang="en-US" dirty="0"/>
              <a:t>연봉</a:t>
            </a:r>
            <a:r>
              <a:rPr lang="en-US" altLang="ko-KR" dirty="0"/>
              <a:t>, </a:t>
            </a:r>
            <a:r>
              <a:rPr lang="ko-KR" altLang="en-US" dirty="0"/>
              <a:t>급여 탭이 있고</a:t>
            </a:r>
            <a:endParaRPr lang="en-US" altLang="ko-KR" dirty="0"/>
          </a:p>
          <a:p>
            <a:r>
              <a:rPr lang="ko-KR" altLang="en-US" dirty="0"/>
              <a:t>급여 탭 안에</a:t>
            </a:r>
            <a:endParaRPr lang="en-US" altLang="ko-KR" dirty="0"/>
          </a:p>
          <a:p>
            <a:r>
              <a:rPr lang="ko-KR" altLang="en-US" dirty="0"/>
              <a:t>지급예정</a:t>
            </a:r>
            <a:r>
              <a:rPr lang="en-US" altLang="ko-KR" dirty="0"/>
              <a:t>, </a:t>
            </a:r>
            <a:r>
              <a:rPr lang="ko-KR" altLang="en-US" dirty="0"/>
              <a:t>지급기록 탭이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지급예정일을 수정할 수 있는 버튼이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연봉 수정과 마찬가지로 보너스수정</a:t>
            </a:r>
            <a:endParaRPr lang="en-US" altLang="ko-KR" dirty="0"/>
          </a:p>
          <a:p>
            <a:r>
              <a:rPr lang="ko-KR" altLang="en-US" dirty="0"/>
              <a:t>버튼을 누르면 해당 사원의 보너스를 수정할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보너스 예시 금액의 </a:t>
            </a:r>
            <a:r>
              <a:rPr lang="en-US" altLang="ko-KR" dirty="0"/>
              <a:t>100</a:t>
            </a:r>
            <a:r>
              <a:rPr lang="ko-KR" altLang="en-US" dirty="0"/>
              <a:t>은 </a:t>
            </a:r>
            <a:r>
              <a:rPr lang="en-US" altLang="ko-KR" dirty="0"/>
              <a:t>100</a:t>
            </a:r>
            <a:r>
              <a:rPr lang="ko-KR" altLang="en-US" dirty="0"/>
              <a:t>만원이다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1D7167-37D2-3CE6-FA38-F2ED99B89C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193020" y="450850"/>
            <a:ext cx="1713230" cy="212725"/>
          </a:xfrm>
        </p:spPr>
        <p:txBody>
          <a:bodyPr/>
          <a:lstStyle/>
          <a:p>
            <a:r>
              <a:rPr lang="en-US" altLang="ko-KR" dirty="0"/>
              <a:t>java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189A8F-27FF-96CE-5C4C-D797FA27E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05" y="704056"/>
            <a:ext cx="9024887" cy="54498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7A383E-02A9-2274-4848-5E7E51540921}"/>
              </a:ext>
            </a:extLst>
          </p:cNvPr>
          <p:cNvSpPr txBox="1"/>
          <p:nvPr/>
        </p:nvSpPr>
        <p:spPr>
          <a:xfrm>
            <a:off x="5676048" y="6037818"/>
            <a:ext cx="6185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여기도 보너스는 </a:t>
            </a:r>
            <a:r>
              <a:rPr lang="en-US" altLang="ko-KR" dirty="0" err="1">
                <a:solidFill>
                  <a:srgbClr val="FF0000"/>
                </a:solidFill>
              </a:rPr>
              <a:t>jtextfield</a:t>
            </a:r>
            <a:r>
              <a:rPr lang="ko-KR" altLang="en-US" dirty="0">
                <a:solidFill>
                  <a:srgbClr val="FF0000"/>
                </a:solidFill>
              </a:rPr>
              <a:t>로 설정해서 바로 수정버튼 눌러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수정할 수 있게</a:t>
            </a:r>
          </a:p>
        </p:txBody>
      </p:sp>
    </p:spTree>
    <p:extLst>
      <p:ext uri="{BB962C8B-B14F-4D97-AF65-F5344CB8AC3E}">
        <p14:creationId xmlns:p14="http://schemas.microsoft.com/office/powerpoint/2010/main" val="2228618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E617A7-E552-A785-54F5-16E0DEFA4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68CA3-6B9B-A961-47C4-49AC6C21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3020" y="0"/>
            <a:ext cx="1713230" cy="219710"/>
          </a:xfrm>
        </p:spPr>
        <p:txBody>
          <a:bodyPr/>
          <a:lstStyle/>
          <a:p>
            <a:r>
              <a:rPr lang="ko-KR" altLang="en-US" dirty="0"/>
              <a:t>급여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BC0ABA-9DC8-8765-64A8-E042225079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60575" y="978535"/>
            <a:ext cx="2217420" cy="5879465"/>
          </a:xfrm>
        </p:spPr>
        <p:txBody>
          <a:bodyPr/>
          <a:lstStyle/>
          <a:p>
            <a:r>
              <a:rPr lang="ko-KR" altLang="en-US" dirty="0"/>
              <a:t>보너스수정 버튼을 눌렀을 때 화면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해당 사원 제외 나머지 사원들의 보너스 수정 버튼이 사라지고</a:t>
            </a:r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보너스결정</a:t>
            </a:r>
            <a:r>
              <a:rPr lang="en-US" altLang="ko-KR" dirty="0"/>
              <a:t>’ </a:t>
            </a:r>
            <a:r>
              <a:rPr lang="ko-KR" altLang="en-US" dirty="0"/>
              <a:t>버튼으로 바뀌게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해당사원 보너스를 수정할 수 있으며 </a:t>
            </a:r>
            <a:r>
              <a:rPr lang="en-US" altLang="ko-KR" dirty="0"/>
              <a:t>‘</a:t>
            </a:r>
            <a:r>
              <a:rPr lang="ko-KR" altLang="en-US" dirty="0"/>
              <a:t>보너스결정</a:t>
            </a:r>
            <a:r>
              <a:rPr lang="en-US" altLang="ko-KR" dirty="0"/>
              <a:t>’ </a:t>
            </a:r>
            <a:r>
              <a:rPr lang="ko-KR" altLang="en-US" dirty="0"/>
              <a:t>버튼을 </a:t>
            </a:r>
            <a:r>
              <a:rPr lang="ko-KR" altLang="en-US" dirty="0" err="1"/>
              <a:t>누를시</a:t>
            </a:r>
            <a:endParaRPr lang="en-US" altLang="ko-KR" dirty="0"/>
          </a:p>
          <a:p>
            <a:r>
              <a:rPr lang="ko-KR" altLang="en-US" dirty="0"/>
              <a:t>보너스를 수정할지 확인하는 </a:t>
            </a:r>
            <a:r>
              <a:rPr lang="ko-KR" altLang="en-US" dirty="0" err="1"/>
              <a:t>모달창이</a:t>
            </a:r>
            <a:r>
              <a:rPr lang="ko-KR" altLang="en-US" dirty="0"/>
              <a:t> 나타난다</a:t>
            </a:r>
            <a:r>
              <a:rPr lang="en-US" altLang="ko-KR" dirty="0"/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57FF19-2002-3999-9914-8B174176104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193020" y="450850"/>
            <a:ext cx="1713230" cy="212725"/>
          </a:xfrm>
        </p:spPr>
        <p:txBody>
          <a:bodyPr/>
          <a:lstStyle/>
          <a:p>
            <a:r>
              <a:rPr lang="en-US" altLang="ko-KR" dirty="0"/>
              <a:t>java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B9F6D3-B700-15ED-B416-414472B16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05" y="814166"/>
            <a:ext cx="8951683" cy="522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799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DA5455-42A2-5EE4-4F32-93FEAB3E7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90AB3-E782-ACC9-0504-6F5D4CCAE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3020" y="0"/>
            <a:ext cx="1713230" cy="219710"/>
          </a:xfrm>
        </p:spPr>
        <p:txBody>
          <a:bodyPr/>
          <a:lstStyle/>
          <a:p>
            <a:r>
              <a:rPr lang="ko-KR" altLang="en-US" dirty="0"/>
              <a:t>급여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DCC582-49F5-5880-C02F-8F78D9C40F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60575" y="978535"/>
            <a:ext cx="2217420" cy="5879465"/>
          </a:xfrm>
        </p:spPr>
        <p:txBody>
          <a:bodyPr/>
          <a:lstStyle/>
          <a:p>
            <a:r>
              <a:rPr lang="ko-KR" altLang="en-US" dirty="0"/>
              <a:t>확인버튼을 누르면 보너스가 변경되고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취소버튼을 누르면 보너스가 원래 값으로 돌아오며</a:t>
            </a:r>
            <a:endParaRPr lang="en-US" altLang="ko-KR" dirty="0"/>
          </a:p>
          <a:p>
            <a:r>
              <a:rPr lang="ko-KR" altLang="en-US" dirty="0" err="1"/>
              <a:t>모달창은</a:t>
            </a:r>
            <a:r>
              <a:rPr lang="ko-KR" altLang="en-US" dirty="0"/>
              <a:t> 꺼진다</a:t>
            </a:r>
            <a:r>
              <a:rPr lang="en-US" altLang="ko-KR" dirty="0"/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0D8741-9477-8306-BD85-7AE13524D4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193020" y="450850"/>
            <a:ext cx="1713230" cy="212725"/>
          </a:xfrm>
        </p:spPr>
        <p:txBody>
          <a:bodyPr/>
          <a:lstStyle/>
          <a:p>
            <a:r>
              <a:rPr lang="en-US" altLang="ko-KR" dirty="0"/>
              <a:t>java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433CB91-8033-A814-9499-10E361D8D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05" y="833205"/>
            <a:ext cx="8826736" cy="541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154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E6BCB2-9273-4BC6-9295-9C0AE3DAA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591ED3-38DA-A9EB-FB69-8DEFB543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3020" y="0"/>
            <a:ext cx="1713230" cy="219710"/>
          </a:xfrm>
        </p:spPr>
        <p:txBody>
          <a:bodyPr/>
          <a:lstStyle/>
          <a:p>
            <a:r>
              <a:rPr lang="ko-KR" altLang="en-US"/>
              <a:t>급여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042966-B432-F536-7AAE-1D3215CBD2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60575" y="978535"/>
            <a:ext cx="2217420" cy="5879465"/>
          </a:xfrm>
        </p:spPr>
        <p:txBody>
          <a:bodyPr/>
          <a:lstStyle/>
          <a:p>
            <a:r>
              <a:rPr lang="ko-KR" altLang="en-US" dirty="0" err="1"/>
              <a:t>모달창이</a:t>
            </a:r>
            <a:r>
              <a:rPr lang="ko-KR" altLang="en-US" dirty="0"/>
              <a:t> 꺼진 후 보너스의 값이 변경되며</a:t>
            </a:r>
            <a:endParaRPr lang="en-US" altLang="ko-KR" dirty="0"/>
          </a:p>
          <a:p>
            <a:r>
              <a:rPr lang="ko-KR" altLang="en-US" dirty="0"/>
              <a:t>다른 사원들의 보너스수정 버튼이 다시 나타나게 된다</a:t>
            </a:r>
            <a:r>
              <a:rPr lang="en-US" altLang="ko-KR" dirty="0"/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D33A1C-8316-CBF6-DACD-42E96E26386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193020" y="450850"/>
            <a:ext cx="1713230" cy="212725"/>
          </a:xfrm>
        </p:spPr>
        <p:txBody>
          <a:bodyPr/>
          <a:lstStyle/>
          <a:p>
            <a:r>
              <a:rPr lang="en-US" altLang="ko-KR" dirty="0"/>
              <a:t>java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53FD23E-7614-E7C4-DC52-4ACE15106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05" y="663575"/>
            <a:ext cx="9010373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6934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3C7D3-6DB1-874C-8A8E-4F03D924E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9DF0E-2536-4AFB-5E1F-B64FF902C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3020" y="0"/>
            <a:ext cx="1713230" cy="219710"/>
          </a:xfrm>
        </p:spPr>
        <p:txBody>
          <a:bodyPr/>
          <a:lstStyle/>
          <a:p>
            <a:r>
              <a:rPr lang="ko-KR" altLang="en-US" dirty="0"/>
              <a:t>급여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2B9A0D-FD1A-814F-5899-04DD456741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60575" y="978535"/>
            <a:ext cx="2217420" cy="5879465"/>
          </a:xfrm>
        </p:spPr>
        <p:txBody>
          <a:bodyPr/>
          <a:lstStyle/>
          <a:p>
            <a:r>
              <a:rPr lang="en-US" altLang="ko-KR" dirty="0"/>
              <a:t>‘</a:t>
            </a:r>
            <a:r>
              <a:rPr lang="ko-KR" altLang="en-US" dirty="0"/>
              <a:t>지급예정일 수정</a:t>
            </a:r>
            <a:r>
              <a:rPr lang="en-US" altLang="ko-KR" dirty="0"/>
              <a:t>＇</a:t>
            </a:r>
            <a:r>
              <a:rPr lang="ko-KR" altLang="en-US" dirty="0"/>
              <a:t>버튼을 눌렀을 때 나오는 화면이다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콤보박스로</a:t>
            </a:r>
            <a:r>
              <a:rPr lang="ko-KR" altLang="en-US" dirty="0"/>
              <a:t> 된 날짜를 선택하고 확인을 누르면 지급예정일이</a:t>
            </a:r>
            <a:endParaRPr lang="en-US" altLang="ko-KR" dirty="0"/>
          </a:p>
          <a:p>
            <a:r>
              <a:rPr lang="ko-KR" altLang="en-US" dirty="0"/>
              <a:t>수정 된다</a:t>
            </a:r>
            <a:r>
              <a:rPr lang="en-US" altLang="ko-KR" dirty="0"/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70307BE-314F-F03D-073C-F6640977C7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193020" y="450850"/>
            <a:ext cx="1713230" cy="212725"/>
          </a:xfrm>
        </p:spPr>
        <p:txBody>
          <a:bodyPr/>
          <a:lstStyle/>
          <a:p>
            <a:r>
              <a:rPr lang="en-US" altLang="ko-KR" dirty="0"/>
              <a:t>java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96B3228-546C-3888-6A26-D824A05E5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37" y="832981"/>
            <a:ext cx="9249220" cy="562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684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FE501-BFEB-C3FB-7D18-977690878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3436E-740D-8CD5-C9C8-1A107E46F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3020" y="0"/>
            <a:ext cx="1713230" cy="219710"/>
          </a:xfrm>
        </p:spPr>
        <p:txBody>
          <a:bodyPr/>
          <a:lstStyle/>
          <a:p>
            <a:r>
              <a:rPr lang="ko-KR" altLang="en-US" dirty="0"/>
              <a:t>급여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C1B430-733D-2BBA-D9DC-233850A650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60575" y="978535"/>
            <a:ext cx="2217420" cy="5879465"/>
          </a:xfrm>
        </p:spPr>
        <p:txBody>
          <a:bodyPr/>
          <a:lstStyle/>
          <a:p>
            <a:r>
              <a:rPr lang="ko-KR" altLang="en-US" dirty="0"/>
              <a:t>지급예정일을 수정한 후 화면</a:t>
            </a:r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B785C1-CF67-7F39-EA05-F2FA8A86706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193020" y="450850"/>
            <a:ext cx="1713230" cy="212725"/>
          </a:xfrm>
        </p:spPr>
        <p:txBody>
          <a:bodyPr/>
          <a:lstStyle/>
          <a:p>
            <a:r>
              <a:rPr lang="en-US" altLang="ko-KR" dirty="0"/>
              <a:t>java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FD844A6-3E61-B9DF-FC3F-EDA50F44E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557212"/>
            <a:ext cx="9279326" cy="537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91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BD165E-830F-F15F-0C6B-0A278E0E0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28F3D-3C3C-294E-A55D-F92ED131B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3020" y="0"/>
            <a:ext cx="1713230" cy="219710"/>
          </a:xfrm>
        </p:spPr>
        <p:txBody>
          <a:bodyPr/>
          <a:lstStyle/>
          <a:p>
            <a:r>
              <a:rPr lang="ko-KR" altLang="en-US" dirty="0"/>
              <a:t>급여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6383C9-8078-6917-679F-9726DDC7FF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60575" y="978535"/>
            <a:ext cx="2217420" cy="5879465"/>
          </a:xfrm>
        </p:spPr>
        <p:txBody>
          <a:bodyPr/>
          <a:lstStyle/>
          <a:p>
            <a:r>
              <a:rPr lang="en-US" altLang="ko-KR" dirty="0"/>
              <a:t>‘</a:t>
            </a:r>
            <a:r>
              <a:rPr lang="ko-KR" altLang="en-US" dirty="0"/>
              <a:t>지급기록검색</a:t>
            </a:r>
            <a:r>
              <a:rPr lang="en-US" altLang="ko-KR" dirty="0"/>
              <a:t>’</a:t>
            </a:r>
            <a:r>
              <a:rPr lang="ko-KR" altLang="en-US" dirty="0"/>
              <a:t>버튼을 누르면</a:t>
            </a:r>
            <a:endParaRPr lang="en-US" altLang="ko-KR" dirty="0"/>
          </a:p>
          <a:p>
            <a:r>
              <a:rPr lang="ko-KR" altLang="en-US" dirty="0"/>
              <a:t>상세 조건을 걸어 원하는 데이터만</a:t>
            </a:r>
            <a:endParaRPr lang="en-US" altLang="ko-KR" dirty="0"/>
          </a:p>
          <a:p>
            <a:r>
              <a:rPr lang="en-US" altLang="ko-KR" dirty="0"/>
              <a:t>select </a:t>
            </a:r>
            <a:r>
              <a:rPr lang="ko-KR" altLang="en-US" dirty="0"/>
              <a:t>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우측의 </a:t>
            </a:r>
            <a:r>
              <a:rPr lang="en-US" altLang="ko-KR" dirty="0" err="1"/>
              <a:t>ComboBox</a:t>
            </a:r>
            <a:r>
              <a:rPr lang="ko-KR" altLang="en-US" dirty="0"/>
              <a:t>를 선택하여 정렬할 수 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ComboBox</a:t>
            </a:r>
            <a:r>
              <a:rPr lang="ko-KR" altLang="en-US" dirty="0"/>
              <a:t>에서 해당 컬럼을 선택하면 그 컬럼은 오름차순으로 정렬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내림차순 </a:t>
            </a:r>
            <a:r>
              <a:rPr lang="en-US" altLang="ko-KR" dirty="0" err="1"/>
              <a:t>CheckBox</a:t>
            </a:r>
            <a:r>
              <a:rPr lang="ko-KR" altLang="en-US" dirty="0"/>
              <a:t>에 체크를 하게 되면 내림차순으로 바뀐다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지급기록 탭에는</a:t>
            </a:r>
            <a:endParaRPr lang="en-US" altLang="ko-KR" dirty="0"/>
          </a:p>
          <a:p>
            <a:r>
              <a:rPr lang="ko-KR" altLang="en-US" dirty="0"/>
              <a:t>급여를 지급했던 날짜 컬럼이 추가되었다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C37772-6405-3DA2-A314-3229FC6B175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193020" y="450850"/>
            <a:ext cx="1713230" cy="212725"/>
          </a:xfrm>
        </p:spPr>
        <p:txBody>
          <a:bodyPr/>
          <a:lstStyle/>
          <a:p>
            <a:r>
              <a:rPr lang="en-US" altLang="ko-KR" dirty="0"/>
              <a:t>java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70AD4CF-54A6-9E49-9230-B3CB1BAB1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4487"/>
            <a:ext cx="9353692" cy="587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709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34BBA5-B8A5-9BDD-8EBF-B8F4A8E62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D73FDA-8FD6-94D3-F7CA-E92513FC6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3020" y="0"/>
            <a:ext cx="1713230" cy="219710"/>
          </a:xfrm>
        </p:spPr>
        <p:txBody>
          <a:bodyPr/>
          <a:lstStyle/>
          <a:p>
            <a:r>
              <a:rPr lang="ko-KR" altLang="en-US" dirty="0"/>
              <a:t>급여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3494C7-12BE-F119-20CA-8663771DE9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60575" y="978535"/>
            <a:ext cx="2217420" cy="5879465"/>
          </a:xfrm>
        </p:spPr>
        <p:txBody>
          <a:bodyPr/>
          <a:lstStyle/>
          <a:p>
            <a:r>
              <a:rPr lang="en-US" altLang="ko-KR" dirty="0"/>
              <a:t>‘</a:t>
            </a:r>
            <a:r>
              <a:rPr lang="ko-KR" altLang="en-US" dirty="0"/>
              <a:t>지급기록검색</a:t>
            </a:r>
            <a:r>
              <a:rPr lang="en-US" altLang="ko-KR" dirty="0"/>
              <a:t>’</a:t>
            </a:r>
            <a:r>
              <a:rPr lang="ko-KR" altLang="en-US" dirty="0"/>
              <a:t> 버튼을 눌렀을 때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커맨드를 입력하여 해당하는 조건의 레코드만</a:t>
            </a:r>
            <a:endParaRPr lang="en-US" altLang="ko-KR" dirty="0"/>
          </a:p>
          <a:p>
            <a:r>
              <a:rPr lang="ko-KR" altLang="en-US" dirty="0"/>
              <a:t>보여줄 수 있다</a:t>
            </a:r>
            <a:r>
              <a:rPr lang="en-US" altLang="ko-KR" dirty="0"/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241FF3-444B-0307-47D0-EFF54804580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193020" y="450850"/>
            <a:ext cx="1713230" cy="212725"/>
          </a:xfrm>
        </p:spPr>
        <p:txBody>
          <a:bodyPr/>
          <a:lstStyle/>
          <a:p>
            <a:r>
              <a:rPr lang="en-US" altLang="ko-KR" dirty="0"/>
              <a:t>java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7F51B9B-D4D5-CA32-88B3-2E6EE6ADC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575"/>
            <a:ext cx="9142535" cy="52419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114827-C628-6962-E3C3-A1179F3BE4EC}"/>
              </a:ext>
            </a:extLst>
          </p:cNvPr>
          <p:cNvSpPr txBox="1"/>
          <p:nvPr/>
        </p:nvSpPr>
        <p:spPr>
          <a:xfrm>
            <a:off x="8596327" y="6037818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이렇게 만들어도 된다고 하심</a:t>
            </a:r>
          </a:p>
        </p:txBody>
      </p:sp>
    </p:spTree>
    <p:extLst>
      <p:ext uri="{BB962C8B-B14F-4D97-AF65-F5344CB8AC3E}">
        <p14:creationId xmlns:p14="http://schemas.microsoft.com/office/powerpoint/2010/main" val="26294268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33A62D-AA6F-9D5A-9190-1AB126262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50516-4120-A946-B7C6-7686E478D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3020" y="0"/>
            <a:ext cx="1713230" cy="219710"/>
          </a:xfrm>
        </p:spPr>
        <p:txBody>
          <a:bodyPr/>
          <a:lstStyle/>
          <a:p>
            <a:r>
              <a:rPr lang="ko-KR" altLang="en-US" dirty="0"/>
              <a:t>급여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5BCC8E-B40F-2292-A52A-7FEEB3DEB71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60575" y="978535"/>
            <a:ext cx="2217420" cy="5879465"/>
          </a:xfrm>
        </p:spPr>
        <p:txBody>
          <a:bodyPr/>
          <a:lstStyle/>
          <a:p>
            <a:r>
              <a:rPr lang="ko-KR" altLang="en-US" dirty="0"/>
              <a:t>검색이 적용된 후 화면이다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검색이 적용되면 </a:t>
            </a:r>
            <a:r>
              <a:rPr lang="en-US" altLang="ko-KR" dirty="0"/>
              <a:t>‘</a:t>
            </a:r>
            <a:r>
              <a:rPr lang="ko-KR" altLang="en-US" dirty="0"/>
              <a:t>검색초기화</a:t>
            </a:r>
            <a:r>
              <a:rPr lang="en-US" altLang="ko-KR" dirty="0"/>
              <a:t>’</a:t>
            </a:r>
            <a:r>
              <a:rPr lang="ko-KR" altLang="en-US" dirty="0"/>
              <a:t>버튼이 나오게 되며</a:t>
            </a:r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검색초기화</a:t>
            </a:r>
            <a:r>
              <a:rPr lang="en-US" altLang="ko-KR" dirty="0"/>
              <a:t>’</a:t>
            </a:r>
            <a:r>
              <a:rPr lang="ko-KR" altLang="en-US" dirty="0"/>
              <a:t>버튼을 클릭 시 커맨드가 적용되지 않은</a:t>
            </a:r>
            <a:endParaRPr lang="en-US" altLang="ko-KR" dirty="0"/>
          </a:p>
          <a:p>
            <a:r>
              <a:rPr lang="ko-KR" altLang="en-US" dirty="0"/>
              <a:t>초기의 지급기록을</a:t>
            </a:r>
            <a:r>
              <a:rPr lang="en-US" altLang="ko-KR" dirty="0"/>
              <a:t> </a:t>
            </a:r>
            <a:r>
              <a:rPr lang="ko-KR" altLang="en-US" dirty="0"/>
              <a:t>보여주게 된다</a:t>
            </a:r>
            <a:r>
              <a:rPr lang="en-US" altLang="ko-KR" dirty="0"/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3D6B67-D226-B8C6-1954-9B51DC96D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193020" y="450850"/>
            <a:ext cx="1713230" cy="212725"/>
          </a:xfrm>
        </p:spPr>
        <p:txBody>
          <a:bodyPr/>
          <a:lstStyle/>
          <a:p>
            <a:r>
              <a:rPr lang="en-US" altLang="ko-KR" dirty="0"/>
              <a:t>java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03FB1F3-8154-F5FF-3EA2-0C53E9F4F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8" y="549777"/>
            <a:ext cx="9017369" cy="54737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6C61AD-918E-558F-E6E6-4A89682DE262}"/>
              </a:ext>
            </a:extLst>
          </p:cNvPr>
          <p:cNvSpPr txBox="1"/>
          <p:nvPr/>
        </p:nvSpPr>
        <p:spPr>
          <a:xfrm>
            <a:off x="4819433" y="6206223"/>
            <a:ext cx="7301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정렬기능은 여기서 만들지 말고 이전에 검색기능에 함께 만드는 걸로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하라고 하심</a:t>
            </a:r>
          </a:p>
        </p:txBody>
      </p:sp>
    </p:spTree>
    <p:extLst>
      <p:ext uri="{BB962C8B-B14F-4D97-AF65-F5344CB8AC3E}">
        <p14:creationId xmlns:p14="http://schemas.microsoft.com/office/powerpoint/2010/main" val="867326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B0CFE-5292-53C0-98E9-9BD9DFE29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808AE-CD7C-2B5B-4D21-08EF551E8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3020" y="0"/>
            <a:ext cx="1713230" cy="219710"/>
          </a:xfrm>
        </p:spPr>
        <p:txBody>
          <a:bodyPr/>
          <a:lstStyle/>
          <a:p>
            <a:r>
              <a:rPr lang="ko-KR" altLang="en-US" dirty="0"/>
              <a:t>메인 로그인 창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A987E2-D603-FAD2-482A-2D48250460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60575" y="978535"/>
            <a:ext cx="2217420" cy="5879465"/>
          </a:xfrm>
        </p:spPr>
        <p:txBody>
          <a:bodyPr/>
          <a:lstStyle/>
          <a:p>
            <a:r>
              <a:rPr lang="ko-KR" altLang="en-US" b="1" dirty="0"/>
              <a:t>회사원 창</a:t>
            </a:r>
            <a:r>
              <a:rPr lang="ko-KR" altLang="en-US" dirty="0"/>
              <a:t> </a:t>
            </a:r>
          </a:p>
          <a:p>
            <a:r>
              <a:rPr lang="ko-KR" altLang="en-US" dirty="0"/>
              <a:t>회사원 아이디로 로그인 하면 나오는 창</a:t>
            </a:r>
            <a:endParaRPr lang="en-US" altLang="ko-KR" dirty="0"/>
          </a:p>
          <a:p>
            <a:endParaRPr lang="en-US" altLang="ko-KR" dirty="0"/>
          </a:p>
          <a:p>
            <a:pPr marL="120600" indent="-228600">
              <a:buAutoNum type="arabicPeriod"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4AE627-26B5-6FBE-2584-9528A754E8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193020" y="238125"/>
            <a:ext cx="1713230" cy="2127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6BF9C8-6BA2-59CC-31A0-B59BD72094C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193020" y="450850"/>
            <a:ext cx="1713230" cy="212725"/>
          </a:xfrm>
        </p:spPr>
        <p:txBody>
          <a:bodyPr/>
          <a:lstStyle/>
          <a:p>
            <a:r>
              <a:rPr lang="en-US" altLang="ko-KR" dirty="0"/>
              <a:t>java</a:t>
            </a:r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88902C4-3E93-88B5-61B8-0F33A7F4A294}"/>
              </a:ext>
            </a:extLst>
          </p:cNvPr>
          <p:cNvGrpSpPr/>
          <p:nvPr/>
        </p:nvGrpSpPr>
        <p:grpSpPr>
          <a:xfrm>
            <a:off x="2524100" y="1642750"/>
            <a:ext cx="4500880" cy="2500630"/>
            <a:chOff x="1238250" y="2000250"/>
            <a:chExt cx="4500880" cy="250063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3C97795-434D-6E9E-C9A8-1B304D424F7A}"/>
                </a:ext>
              </a:extLst>
            </p:cNvPr>
            <p:cNvSpPr/>
            <p:nvPr/>
          </p:nvSpPr>
          <p:spPr>
            <a:xfrm>
              <a:off x="1238250" y="2000250"/>
              <a:ext cx="4500880" cy="250063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885E8E-A926-BEF2-6BAD-C612D9B9134E}"/>
                </a:ext>
              </a:extLst>
            </p:cNvPr>
            <p:cNvSpPr txBox="1"/>
            <p:nvPr/>
          </p:nvSpPr>
          <p:spPr>
            <a:xfrm>
              <a:off x="2381250" y="2202180"/>
              <a:ext cx="2357755" cy="36957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2400" b="1" dirty="0"/>
                <a:t>베스트 캠퍼스</a:t>
              </a: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68406DC-5B30-283A-84AC-D4ACFF212E00}"/>
                </a:ext>
              </a:extLst>
            </p:cNvPr>
            <p:cNvGrpSpPr/>
            <p:nvPr/>
          </p:nvGrpSpPr>
          <p:grpSpPr>
            <a:xfrm>
              <a:off x="1666875" y="2642870"/>
              <a:ext cx="3743325" cy="1676400"/>
              <a:chOff x="1666875" y="2642870"/>
              <a:chExt cx="3743325" cy="1676400"/>
            </a:xfrm>
          </p:grpSpPr>
          <p:pic>
            <p:nvPicPr>
              <p:cNvPr id="16387" name="Picture 3">
                <a:extLst>
                  <a:ext uri="{FF2B5EF4-FFF2-40B4-BE49-F238E27FC236}">
                    <a16:creationId xmlns:a16="http://schemas.microsoft.com/office/drawing/2014/main" id="{4C98462E-E96C-EE3E-D5BB-66AB97399D5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666875" y="2642870"/>
                <a:ext cx="3743325" cy="1676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B0D67A82-C4B1-F66A-D1B9-9728FB8B5208}"/>
                  </a:ext>
                </a:extLst>
              </p:cNvPr>
              <p:cNvSpPr/>
              <p:nvPr/>
            </p:nvSpPr>
            <p:spPr>
              <a:xfrm>
                <a:off x="4059549" y="3000372"/>
                <a:ext cx="36195" cy="36195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ECA5507-9B84-B055-FA09-3A046EB4391F}"/>
                </a:ext>
              </a:extLst>
            </p:cNvPr>
            <p:cNvSpPr/>
            <p:nvPr/>
          </p:nvSpPr>
          <p:spPr>
            <a:xfrm>
              <a:off x="1952604" y="2714620"/>
              <a:ext cx="3214710" cy="571504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FDE185E-7D1D-FB36-9C3E-50C4C801C6E3}"/>
                </a:ext>
              </a:extLst>
            </p:cNvPr>
            <p:cNvSpPr/>
            <p:nvPr/>
          </p:nvSpPr>
          <p:spPr>
            <a:xfrm>
              <a:off x="1952604" y="3357562"/>
              <a:ext cx="2106945" cy="3571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DA56BEE-0C67-0B14-181F-B93399D1F02D}"/>
                </a:ext>
              </a:extLst>
            </p:cNvPr>
            <p:cNvSpPr/>
            <p:nvPr/>
          </p:nvSpPr>
          <p:spPr>
            <a:xfrm>
              <a:off x="1952604" y="3786190"/>
              <a:ext cx="2106945" cy="3571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E847CDA-BD51-58DF-84B8-7A3912442A3E}"/>
              </a:ext>
            </a:extLst>
          </p:cNvPr>
          <p:cNvSpPr txBox="1"/>
          <p:nvPr/>
        </p:nvSpPr>
        <p:spPr>
          <a:xfrm>
            <a:off x="4671948" y="2357121"/>
            <a:ext cx="20518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/>
              <a:t>학생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29E3159-DBCF-48E6-9B6F-D076B80F634C}"/>
              </a:ext>
            </a:extLst>
          </p:cNvPr>
          <p:cNvGrpSpPr/>
          <p:nvPr/>
        </p:nvGrpSpPr>
        <p:grpSpPr>
          <a:xfrm>
            <a:off x="6019165" y="4638676"/>
            <a:ext cx="2358390" cy="1059815"/>
            <a:chOff x="4876165" y="4578985"/>
            <a:chExt cx="2358390" cy="1059815"/>
          </a:xfrm>
        </p:grpSpPr>
        <p:sp>
          <p:nvSpPr>
            <p:cNvPr id="16388" name="도형 1">
              <a:extLst>
                <a:ext uri="{FF2B5EF4-FFF2-40B4-BE49-F238E27FC236}">
                  <a16:creationId xmlns:a16="http://schemas.microsoft.com/office/drawing/2014/main" id="{59674DB5-CC34-2424-7F9D-BCEE6F30E720}"/>
                </a:ext>
              </a:extLst>
            </p:cNvPr>
            <p:cNvSpPr>
              <a:spLocks/>
            </p:cNvSpPr>
            <p:nvPr/>
          </p:nvSpPr>
          <p:spPr>
            <a:xfrm>
              <a:off x="5090160" y="4578985"/>
              <a:ext cx="1938655" cy="1059815"/>
            </a:xfrm>
            <a:prstGeom prst="rect">
              <a:avLst/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16389" name="텍스트 상자 2">
              <a:extLst>
                <a:ext uri="{FF2B5EF4-FFF2-40B4-BE49-F238E27FC236}">
                  <a16:creationId xmlns:a16="http://schemas.microsoft.com/office/drawing/2014/main" id="{9ABDE223-FFB5-730A-E21E-2939193C62F1}"/>
                </a:ext>
              </a:extLst>
            </p:cNvPr>
            <p:cNvSpPr txBox="1">
              <a:spLocks/>
            </p:cNvSpPr>
            <p:nvPr/>
          </p:nvSpPr>
          <p:spPr>
            <a:xfrm>
              <a:off x="5167314" y="4638675"/>
              <a:ext cx="1782445" cy="369570"/>
            </a:xfrm>
            <a:prstGeom prst="rect">
              <a:avLst/>
            </a:prstGeom>
            <a:noFill/>
          </p:spPr>
          <p:txBody>
            <a:bodyPr vert="horz" wrap="square" lIns="0" tIns="0" rIns="0" bIns="0" numCol="1" anchor="t">
              <a:spAutoFit/>
            </a:bodyPr>
            <a:lstStyle/>
            <a:p>
              <a:pPr algn="ctr"/>
              <a:r>
                <a:rPr lang="ko-KR" altLang="en-US" sz="2400" b="1" dirty="0"/>
                <a:t>로그인 실패</a:t>
              </a:r>
            </a:p>
          </p:txBody>
        </p:sp>
        <p:sp>
          <p:nvSpPr>
            <p:cNvPr id="23" name="Rect 0">
              <a:extLst>
                <a:ext uri="{FF2B5EF4-FFF2-40B4-BE49-F238E27FC236}">
                  <a16:creationId xmlns:a16="http://schemas.microsoft.com/office/drawing/2014/main" id="{16F9C45D-D94D-033D-7B4E-4B7774A99575}"/>
                </a:ext>
              </a:extLst>
            </p:cNvPr>
            <p:cNvSpPr>
              <a:spLocks/>
            </p:cNvSpPr>
            <p:nvPr/>
          </p:nvSpPr>
          <p:spPr>
            <a:xfrm>
              <a:off x="5632450" y="5286388"/>
              <a:ext cx="854075" cy="314969"/>
            </a:xfrm>
            <a:prstGeom prst="roundRect">
              <a:avLst/>
            </a:prstGeom>
            <a:solidFill>
              <a:srgbClr val="B6C2C9"/>
            </a:solidFill>
            <a:ln w="6350" cap="flat" cmpd="sng">
              <a:solidFill>
                <a:schemeClr val="bg1">
                  <a:lumMod val="5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맑은 고딕" charset="0"/>
                </a:rPr>
                <a:t>닫기</a:t>
              </a:r>
            </a:p>
          </p:txBody>
        </p:sp>
        <p:sp>
          <p:nvSpPr>
            <p:cNvPr id="16390" name="텍스트 상자 4">
              <a:extLst>
                <a:ext uri="{FF2B5EF4-FFF2-40B4-BE49-F238E27FC236}">
                  <a16:creationId xmlns:a16="http://schemas.microsoft.com/office/drawing/2014/main" id="{D6578030-FCC1-05F6-123B-25D05663CF31}"/>
                </a:ext>
              </a:extLst>
            </p:cNvPr>
            <p:cNvSpPr txBox="1">
              <a:spLocks/>
            </p:cNvSpPr>
            <p:nvPr/>
          </p:nvSpPr>
          <p:spPr>
            <a:xfrm>
              <a:off x="4876165" y="5022215"/>
              <a:ext cx="2358390" cy="169545"/>
            </a:xfrm>
            <a:prstGeom prst="rect">
              <a:avLst/>
            </a:prstGeom>
            <a:noFill/>
          </p:spPr>
          <p:txBody>
            <a:bodyPr vert="horz" wrap="square" lIns="0" tIns="0" rIns="0" bIns="0" numCol="1" anchor="t">
              <a:spAutoFit/>
            </a:bodyPr>
            <a:lstStyle/>
            <a:p>
              <a:pPr algn="ctr"/>
              <a:r>
                <a:rPr lang="ko-KR" altLang="en-US" sz="1100" b="1" dirty="0"/>
                <a:t>비밀번호가 틀립니다.</a:t>
              </a:r>
            </a:p>
          </p:txBody>
        </p:sp>
      </p:grpSp>
      <p:cxnSp>
        <p:nvCxnSpPr>
          <p:cNvPr id="24" name="꺾인 연결선 23">
            <a:extLst>
              <a:ext uri="{FF2B5EF4-FFF2-40B4-BE49-F238E27FC236}">
                <a16:creationId xmlns:a16="http://schemas.microsoft.com/office/drawing/2014/main" id="{44CFB158-4FF2-8B50-C7B0-A625C811BC4B}"/>
              </a:ext>
            </a:extLst>
          </p:cNvPr>
          <p:cNvCxnSpPr>
            <a:endCxn id="16388" idx="0"/>
          </p:cNvCxnSpPr>
          <p:nvPr/>
        </p:nvCxnSpPr>
        <p:spPr>
          <a:xfrm rot="16200000" flipH="1">
            <a:off x="6187116" y="3623301"/>
            <a:ext cx="1281423" cy="749324"/>
          </a:xfrm>
          <a:prstGeom prst="bentConnector3">
            <a:avLst>
              <a:gd name="adj1" fmla="val -545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2">
            <a:extLst>
              <a:ext uri="{FF2B5EF4-FFF2-40B4-BE49-F238E27FC236}">
                <a16:creationId xmlns:a16="http://schemas.microsoft.com/office/drawing/2014/main" id="{0282D0DA-2AA5-596F-DF04-A26B3DF6DB7C}"/>
              </a:ext>
            </a:extLst>
          </p:cNvPr>
          <p:cNvSpPr/>
          <p:nvPr/>
        </p:nvSpPr>
        <p:spPr>
          <a:xfrm>
            <a:off x="16412" y="0"/>
            <a:ext cx="8815803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ko-KR" altLang="en-US" sz="1200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913ABB9B-71A0-CF53-E74F-178F66B13F27}"/>
              </a:ext>
            </a:extLst>
          </p:cNvPr>
          <p:cNvSpPr/>
          <p:nvPr/>
        </p:nvSpPr>
        <p:spPr>
          <a:xfrm>
            <a:off x="0" y="0"/>
            <a:ext cx="12175588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256291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336405" y="-635"/>
            <a:ext cx="1713230" cy="219710"/>
          </a:xfrm>
        </p:spPr>
        <p:txBody>
          <a:bodyPr/>
          <a:lstStyle/>
          <a:p>
            <a:r>
              <a:rPr lang="ko-KR" altLang="en-US" dirty="0"/>
              <a:t>메인 로그인 창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8832215" y="898526"/>
            <a:ext cx="2217420" cy="5879465"/>
          </a:xfrm>
        </p:spPr>
        <p:txBody>
          <a:bodyPr/>
          <a:lstStyle/>
          <a:p>
            <a:r>
              <a:rPr lang="ko-KR" altLang="en-US" sz="1200" b="1" dirty="0"/>
              <a:t>학생 </a:t>
            </a:r>
            <a:r>
              <a:rPr lang="ko-KR" altLang="en-US" dirty="0"/>
              <a:t>메인 로그인</a:t>
            </a:r>
            <a:r>
              <a:rPr lang="en-US" altLang="ko-KR" dirty="0"/>
              <a:t>(</a:t>
            </a:r>
            <a:r>
              <a:rPr lang="ko-KR" altLang="en-US" dirty="0"/>
              <a:t>실행 윈도우 창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ko-KR" altLang="en-US" dirty="0"/>
              <a:t>사이트 접속 시 첫 로그인 화면</a:t>
            </a:r>
            <a:endParaRPr lang="en-US" altLang="ko-KR" dirty="0"/>
          </a:p>
          <a:p>
            <a:endParaRPr lang="en-US" altLang="ko-KR" dirty="0"/>
          </a:p>
          <a:p>
            <a:pPr marL="120600" indent="-228600"/>
            <a:r>
              <a:rPr lang="en-US" altLang="ko-KR" dirty="0"/>
              <a:t>1. </a:t>
            </a:r>
            <a:r>
              <a:rPr lang="en-US" altLang="ko-KR" dirty="0" err="1"/>
              <a:t>Radiobutton</a:t>
            </a:r>
            <a:r>
              <a:rPr lang="ko-KR" altLang="en-US" dirty="0"/>
              <a:t>에서 관리자</a:t>
            </a:r>
            <a:r>
              <a:rPr lang="en-US" altLang="ko-KR" dirty="0"/>
              <a:t>/</a:t>
            </a:r>
            <a:r>
              <a:rPr lang="ko-KR" altLang="en-US" dirty="0"/>
              <a:t>수강생</a:t>
            </a:r>
            <a:r>
              <a:rPr lang="en-US" altLang="ko-KR" dirty="0"/>
              <a:t>/</a:t>
            </a:r>
            <a:r>
              <a:rPr lang="ko-KR" altLang="en-US" dirty="0"/>
              <a:t>교사 값 선택 변경 가능</a:t>
            </a:r>
            <a:endParaRPr lang="en-US" altLang="ko-KR" dirty="0"/>
          </a:p>
          <a:p>
            <a:pPr marL="120600" indent="-228600">
              <a:buAutoNum type="arabicPeriod"/>
            </a:pPr>
            <a:endParaRPr lang="en-US" altLang="ko-KR" dirty="0"/>
          </a:p>
          <a:p>
            <a:r>
              <a:rPr lang="en-US" altLang="ko-KR" dirty="0"/>
              <a:t>2. ID</a:t>
            </a:r>
            <a:r>
              <a:rPr lang="ko-KR" altLang="en-US" dirty="0"/>
              <a:t>와 비밀번호 유효성 검사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3. </a:t>
            </a:r>
            <a:r>
              <a:rPr lang="ko-KR" altLang="en-US" dirty="0"/>
              <a:t>일치하는 계정이면 각각의 메인 창으로 이동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7"/>
          </p:nvPr>
        </p:nvSpPr>
        <p:spPr>
          <a:xfrm>
            <a:off x="9336405" y="224791"/>
            <a:ext cx="1713230" cy="2127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9336405" y="444501"/>
            <a:ext cx="1713230" cy="212725"/>
          </a:xfrm>
        </p:spPr>
        <p:txBody>
          <a:bodyPr/>
          <a:lstStyle/>
          <a:p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2524100" y="1642750"/>
            <a:ext cx="4500880" cy="2500630"/>
            <a:chOff x="1238250" y="2000250"/>
            <a:chExt cx="4500880" cy="2500630"/>
          </a:xfrm>
        </p:grpSpPr>
        <p:sp>
          <p:nvSpPr>
            <p:cNvPr id="10" name="직사각형 9"/>
            <p:cNvSpPr/>
            <p:nvPr/>
          </p:nvSpPr>
          <p:spPr>
            <a:xfrm>
              <a:off x="1238250" y="2000250"/>
              <a:ext cx="4500880" cy="250063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81250" y="2202180"/>
              <a:ext cx="2357755" cy="36957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2400" b="1" dirty="0"/>
                <a:t>베스트 캠퍼스</a:t>
              </a: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1666875" y="2642870"/>
              <a:ext cx="3743325" cy="1676400"/>
              <a:chOff x="1666875" y="2642870"/>
              <a:chExt cx="3743325" cy="1676400"/>
            </a:xfrm>
          </p:grpSpPr>
          <p:pic>
            <p:nvPicPr>
              <p:cNvPr id="16387" name="Picture 3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666875" y="2642870"/>
                <a:ext cx="3743325" cy="1676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3" name="타원 12"/>
              <p:cNvSpPr/>
              <p:nvPr/>
            </p:nvSpPr>
            <p:spPr>
              <a:xfrm>
                <a:off x="4059549" y="3000372"/>
                <a:ext cx="36195" cy="36195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직사각형 14"/>
            <p:cNvSpPr/>
            <p:nvPr/>
          </p:nvSpPr>
          <p:spPr>
            <a:xfrm>
              <a:off x="1952604" y="2714620"/>
              <a:ext cx="3214710" cy="571504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952604" y="3357562"/>
              <a:ext cx="2106945" cy="3571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952604" y="3786190"/>
              <a:ext cx="2106945" cy="3571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671948" y="2357121"/>
            <a:ext cx="20518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/>
              <a:t>학생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6019165" y="4638676"/>
            <a:ext cx="2358390" cy="1059815"/>
            <a:chOff x="4876165" y="4578985"/>
            <a:chExt cx="2358390" cy="1059815"/>
          </a:xfrm>
        </p:grpSpPr>
        <p:sp>
          <p:nvSpPr>
            <p:cNvPr id="16388" name="도형 1"/>
            <p:cNvSpPr>
              <a:spLocks/>
            </p:cNvSpPr>
            <p:nvPr/>
          </p:nvSpPr>
          <p:spPr>
            <a:xfrm>
              <a:off x="5090160" y="4578985"/>
              <a:ext cx="1938655" cy="1059815"/>
            </a:xfrm>
            <a:prstGeom prst="rect">
              <a:avLst/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16389" name="텍스트 상자 2"/>
            <p:cNvSpPr txBox="1">
              <a:spLocks/>
            </p:cNvSpPr>
            <p:nvPr/>
          </p:nvSpPr>
          <p:spPr>
            <a:xfrm>
              <a:off x="5167314" y="4638675"/>
              <a:ext cx="1782445" cy="369570"/>
            </a:xfrm>
            <a:prstGeom prst="rect">
              <a:avLst/>
            </a:prstGeom>
            <a:noFill/>
          </p:spPr>
          <p:txBody>
            <a:bodyPr vert="horz" wrap="square" lIns="0" tIns="0" rIns="0" bIns="0" numCol="1" anchor="t">
              <a:spAutoFit/>
            </a:bodyPr>
            <a:lstStyle/>
            <a:p>
              <a:pPr algn="ctr"/>
              <a:r>
                <a:rPr lang="ko-KR" altLang="en-US" sz="2400" b="1" dirty="0"/>
                <a:t>로그인 실패</a:t>
              </a: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>
              <a:off x="5632450" y="5286388"/>
              <a:ext cx="854075" cy="314969"/>
            </a:xfrm>
            <a:prstGeom prst="roundRect">
              <a:avLst/>
            </a:prstGeom>
            <a:solidFill>
              <a:srgbClr val="B6C2C9"/>
            </a:solidFill>
            <a:ln w="6350" cap="flat" cmpd="sng">
              <a:solidFill>
                <a:schemeClr val="bg1">
                  <a:lumMod val="5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맑은 고딕" charset="0"/>
                </a:rPr>
                <a:t>닫기</a:t>
              </a:r>
            </a:p>
          </p:txBody>
        </p:sp>
        <p:sp>
          <p:nvSpPr>
            <p:cNvPr id="16390" name="텍스트 상자 4"/>
            <p:cNvSpPr txBox="1">
              <a:spLocks/>
            </p:cNvSpPr>
            <p:nvPr/>
          </p:nvSpPr>
          <p:spPr>
            <a:xfrm>
              <a:off x="4876165" y="5022215"/>
              <a:ext cx="2358390" cy="169545"/>
            </a:xfrm>
            <a:prstGeom prst="rect">
              <a:avLst/>
            </a:prstGeom>
            <a:noFill/>
          </p:spPr>
          <p:txBody>
            <a:bodyPr vert="horz" wrap="square" lIns="0" tIns="0" rIns="0" bIns="0" numCol="1" anchor="t">
              <a:spAutoFit/>
            </a:bodyPr>
            <a:lstStyle/>
            <a:p>
              <a:pPr algn="ctr"/>
              <a:r>
                <a:rPr lang="ko-KR" altLang="en-US" sz="1100" b="1" dirty="0"/>
                <a:t>비밀번호가 틀립니다.</a:t>
              </a:r>
            </a:p>
          </p:txBody>
        </p:sp>
      </p:grpSp>
      <p:cxnSp>
        <p:nvCxnSpPr>
          <p:cNvPr id="24" name="꺾인 연결선 23"/>
          <p:cNvCxnSpPr>
            <a:endCxn id="16388" idx="0"/>
          </p:cNvCxnSpPr>
          <p:nvPr/>
        </p:nvCxnSpPr>
        <p:spPr>
          <a:xfrm rot="16200000" flipH="1">
            <a:off x="6187116" y="3623301"/>
            <a:ext cx="1281423" cy="749324"/>
          </a:xfrm>
          <a:prstGeom prst="bentConnector3">
            <a:avLst>
              <a:gd name="adj1" fmla="val -545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2">
            <a:extLst>
              <a:ext uri="{FF2B5EF4-FFF2-40B4-BE49-F238E27FC236}">
                <a16:creationId xmlns:a16="http://schemas.microsoft.com/office/drawing/2014/main" id="{9FE2B29F-D120-92E4-56B4-9EC8D250BAE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97678F-D3F8-0CD2-D7F2-9381B2E732F1}"/>
              </a:ext>
            </a:extLst>
          </p:cNvPr>
          <p:cNvSpPr txBox="1"/>
          <p:nvPr/>
        </p:nvSpPr>
        <p:spPr>
          <a:xfrm>
            <a:off x="1797330" y="2043554"/>
            <a:ext cx="4435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기간을 </a:t>
            </a:r>
            <a:r>
              <a:rPr lang="ko-KR" altLang="en-US" dirty="0" err="1">
                <a:solidFill>
                  <a:srgbClr val="FF0000"/>
                </a:solidFill>
              </a:rPr>
              <a:t>달력말고</a:t>
            </a:r>
            <a:r>
              <a:rPr lang="ko-KR" altLang="en-US" dirty="0">
                <a:solidFill>
                  <a:srgbClr val="FF0000"/>
                </a:solidFill>
              </a:rPr>
              <a:t> 시작일 종료일만 만들기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336405" y="-635"/>
            <a:ext cx="1713230" cy="219710"/>
          </a:xfrm>
        </p:spPr>
        <p:txBody>
          <a:bodyPr/>
          <a:lstStyle/>
          <a:p>
            <a:r>
              <a:rPr lang="ko-KR" altLang="en-US" dirty="0"/>
              <a:t>메인 로그인 창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8832215" y="898526"/>
            <a:ext cx="2217420" cy="5879465"/>
          </a:xfrm>
        </p:spPr>
        <p:txBody>
          <a:bodyPr/>
          <a:lstStyle/>
          <a:p>
            <a:r>
              <a:rPr lang="ko-KR" altLang="en-US" sz="1200" b="1" dirty="0"/>
              <a:t>학생 </a:t>
            </a:r>
            <a:r>
              <a:rPr lang="ko-KR" altLang="en-US" dirty="0"/>
              <a:t>메인 로그인</a:t>
            </a:r>
            <a:r>
              <a:rPr lang="en-US" altLang="ko-KR" dirty="0"/>
              <a:t>(</a:t>
            </a:r>
            <a:r>
              <a:rPr lang="ko-KR" altLang="en-US" dirty="0"/>
              <a:t>실행 윈도우 창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ko-KR" altLang="en-US" dirty="0"/>
              <a:t>사이트 접속 시 첫 로그인 화면</a:t>
            </a:r>
            <a:endParaRPr lang="en-US" altLang="ko-KR" dirty="0"/>
          </a:p>
          <a:p>
            <a:endParaRPr lang="en-US" altLang="ko-KR" dirty="0"/>
          </a:p>
          <a:p>
            <a:pPr marL="120600" indent="-228600"/>
            <a:r>
              <a:rPr lang="en-US" altLang="ko-KR" dirty="0"/>
              <a:t>1. </a:t>
            </a:r>
            <a:r>
              <a:rPr lang="en-US" altLang="ko-KR" dirty="0" err="1"/>
              <a:t>Radiobutton</a:t>
            </a:r>
            <a:r>
              <a:rPr lang="ko-KR" altLang="en-US" dirty="0"/>
              <a:t>에서 관리자</a:t>
            </a:r>
            <a:r>
              <a:rPr lang="en-US" altLang="ko-KR" dirty="0"/>
              <a:t>/</a:t>
            </a:r>
            <a:r>
              <a:rPr lang="ko-KR" altLang="en-US" dirty="0"/>
              <a:t>수강생</a:t>
            </a:r>
            <a:r>
              <a:rPr lang="en-US" altLang="ko-KR" dirty="0"/>
              <a:t>/</a:t>
            </a:r>
            <a:r>
              <a:rPr lang="ko-KR" altLang="en-US" dirty="0"/>
              <a:t>교사 값 선택 변경 가능</a:t>
            </a:r>
            <a:endParaRPr lang="en-US" altLang="ko-KR" dirty="0"/>
          </a:p>
          <a:p>
            <a:pPr marL="120600" indent="-228600">
              <a:buAutoNum type="arabicPeriod"/>
            </a:pPr>
            <a:endParaRPr lang="en-US" altLang="ko-KR" dirty="0"/>
          </a:p>
          <a:p>
            <a:r>
              <a:rPr lang="en-US" altLang="ko-KR" dirty="0"/>
              <a:t>2. ID</a:t>
            </a:r>
            <a:r>
              <a:rPr lang="ko-KR" altLang="en-US" dirty="0"/>
              <a:t>와 비밀번호 유효성 검사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3. </a:t>
            </a:r>
            <a:r>
              <a:rPr lang="ko-KR" altLang="en-US" dirty="0"/>
              <a:t>일치하는 계정이면 각각의 메인 창으로 이동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7"/>
          </p:nvPr>
        </p:nvSpPr>
        <p:spPr>
          <a:xfrm>
            <a:off x="9336405" y="224791"/>
            <a:ext cx="1713230" cy="2127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9336405" y="444501"/>
            <a:ext cx="1713230" cy="212725"/>
          </a:xfrm>
        </p:spPr>
        <p:txBody>
          <a:bodyPr/>
          <a:lstStyle/>
          <a:p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2524100" y="1642750"/>
            <a:ext cx="4500880" cy="2500630"/>
            <a:chOff x="1238250" y="2000250"/>
            <a:chExt cx="4500880" cy="2500630"/>
          </a:xfrm>
        </p:grpSpPr>
        <p:sp>
          <p:nvSpPr>
            <p:cNvPr id="10" name="직사각형 9"/>
            <p:cNvSpPr/>
            <p:nvPr/>
          </p:nvSpPr>
          <p:spPr>
            <a:xfrm>
              <a:off x="1238250" y="2000250"/>
              <a:ext cx="4500880" cy="250063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81250" y="2202180"/>
              <a:ext cx="2357755" cy="36957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2400" b="1" dirty="0"/>
                <a:t>베스트 캠퍼스</a:t>
              </a: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1666875" y="2642870"/>
              <a:ext cx="3743325" cy="1676400"/>
              <a:chOff x="1666875" y="2642870"/>
              <a:chExt cx="3743325" cy="1676400"/>
            </a:xfrm>
          </p:grpSpPr>
          <p:pic>
            <p:nvPicPr>
              <p:cNvPr id="16387" name="Picture 3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666875" y="2642870"/>
                <a:ext cx="3743325" cy="1676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3" name="타원 12"/>
              <p:cNvSpPr/>
              <p:nvPr/>
            </p:nvSpPr>
            <p:spPr>
              <a:xfrm>
                <a:off x="4059549" y="3000372"/>
                <a:ext cx="36195" cy="36195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직사각형 14"/>
            <p:cNvSpPr/>
            <p:nvPr/>
          </p:nvSpPr>
          <p:spPr>
            <a:xfrm>
              <a:off x="1952604" y="2714620"/>
              <a:ext cx="3214710" cy="571504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952604" y="3357562"/>
              <a:ext cx="2106945" cy="3571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952604" y="3786190"/>
              <a:ext cx="2106945" cy="3571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671948" y="2357121"/>
            <a:ext cx="20518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/>
              <a:t>학생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6019165" y="4638676"/>
            <a:ext cx="2358390" cy="1059815"/>
            <a:chOff x="4876165" y="4578985"/>
            <a:chExt cx="2358390" cy="1059815"/>
          </a:xfrm>
        </p:grpSpPr>
        <p:sp>
          <p:nvSpPr>
            <p:cNvPr id="16388" name="도형 1"/>
            <p:cNvSpPr>
              <a:spLocks/>
            </p:cNvSpPr>
            <p:nvPr/>
          </p:nvSpPr>
          <p:spPr>
            <a:xfrm>
              <a:off x="5090160" y="4578985"/>
              <a:ext cx="1938655" cy="1059815"/>
            </a:xfrm>
            <a:prstGeom prst="rect">
              <a:avLst/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16389" name="텍스트 상자 2"/>
            <p:cNvSpPr txBox="1">
              <a:spLocks/>
            </p:cNvSpPr>
            <p:nvPr/>
          </p:nvSpPr>
          <p:spPr>
            <a:xfrm>
              <a:off x="5167314" y="4638675"/>
              <a:ext cx="1782445" cy="369570"/>
            </a:xfrm>
            <a:prstGeom prst="rect">
              <a:avLst/>
            </a:prstGeom>
            <a:noFill/>
          </p:spPr>
          <p:txBody>
            <a:bodyPr vert="horz" wrap="square" lIns="0" tIns="0" rIns="0" bIns="0" numCol="1" anchor="t">
              <a:spAutoFit/>
            </a:bodyPr>
            <a:lstStyle/>
            <a:p>
              <a:pPr algn="ctr"/>
              <a:r>
                <a:rPr lang="ko-KR" altLang="en-US" sz="2400" b="1" dirty="0"/>
                <a:t>로그인 실패</a:t>
              </a: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>
              <a:off x="5632450" y="5286388"/>
              <a:ext cx="854075" cy="314969"/>
            </a:xfrm>
            <a:prstGeom prst="roundRect">
              <a:avLst/>
            </a:prstGeom>
            <a:solidFill>
              <a:srgbClr val="B6C2C9"/>
            </a:solidFill>
            <a:ln w="6350" cap="flat" cmpd="sng">
              <a:solidFill>
                <a:schemeClr val="bg1">
                  <a:lumMod val="5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맑은 고딕" charset="0"/>
                </a:rPr>
                <a:t>닫기</a:t>
              </a:r>
            </a:p>
          </p:txBody>
        </p:sp>
        <p:sp>
          <p:nvSpPr>
            <p:cNvPr id="16390" name="텍스트 상자 4"/>
            <p:cNvSpPr txBox="1">
              <a:spLocks/>
            </p:cNvSpPr>
            <p:nvPr/>
          </p:nvSpPr>
          <p:spPr>
            <a:xfrm>
              <a:off x="4876165" y="5022215"/>
              <a:ext cx="2358390" cy="169545"/>
            </a:xfrm>
            <a:prstGeom prst="rect">
              <a:avLst/>
            </a:prstGeom>
            <a:noFill/>
          </p:spPr>
          <p:txBody>
            <a:bodyPr vert="horz" wrap="square" lIns="0" tIns="0" rIns="0" bIns="0" numCol="1" anchor="t">
              <a:spAutoFit/>
            </a:bodyPr>
            <a:lstStyle/>
            <a:p>
              <a:pPr algn="ctr"/>
              <a:r>
                <a:rPr lang="ko-KR" altLang="en-US" sz="1100" b="1" dirty="0"/>
                <a:t>비밀번호가 틀립니다.</a:t>
              </a:r>
            </a:p>
          </p:txBody>
        </p:sp>
      </p:grpSp>
      <p:cxnSp>
        <p:nvCxnSpPr>
          <p:cNvPr id="24" name="꺾인 연결선 23"/>
          <p:cNvCxnSpPr>
            <a:endCxn id="16388" idx="0"/>
          </p:cNvCxnSpPr>
          <p:nvPr/>
        </p:nvCxnSpPr>
        <p:spPr>
          <a:xfrm rot="16200000" flipH="1">
            <a:off x="6187116" y="3623301"/>
            <a:ext cx="1281423" cy="749324"/>
          </a:xfrm>
          <a:prstGeom prst="bentConnector3">
            <a:avLst>
              <a:gd name="adj1" fmla="val -545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2">
            <a:extLst>
              <a:ext uri="{FF2B5EF4-FFF2-40B4-BE49-F238E27FC236}">
                <a16:creationId xmlns:a16="http://schemas.microsoft.com/office/drawing/2014/main" id="{6620BB3B-CC9E-6795-CDDF-3870DB0789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ko-KR" altLang="en-US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789CA0-96DA-06CE-A087-71834CAE02F0}"/>
              </a:ext>
            </a:extLst>
          </p:cNvPr>
          <p:cNvSpPr txBox="1"/>
          <p:nvPr/>
        </p:nvSpPr>
        <p:spPr>
          <a:xfrm>
            <a:off x="1646009" y="1532356"/>
            <a:ext cx="5291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이것도 </a:t>
            </a:r>
            <a:r>
              <a:rPr lang="ko-KR" altLang="en-US" dirty="0" err="1">
                <a:solidFill>
                  <a:srgbClr val="FF0000"/>
                </a:solidFill>
              </a:rPr>
              <a:t>달력만들지</a:t>
            </a:r>
            <a:r>
              <a:rPr lang="ko-KR" altLang="en-US" dirty="0">
                <a:solidFill>
                  <a:srgbClr val="FF0000"/>
                </a:solidFill>
              </a:rPr>
              <a:t> 말고 휴가일 직접 손으로 넣게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(3~5 </a:t>
            </a:r>
            <a:r>
              <a:rPr lang="ko-KR" altLang="en-US" dirty="0">
                <a:solidFill>
                  <a:srgbClr val="FF0000"/>
                </a:solidFill>
              </a:rPr>
              <a:t>페이지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9689465" y="1029971"/>
            <a:ext cx="2217420" cy="5879465"/>
          </a:xfrm>
        </p:spPr>
        <p:txBody>
          <a:bodyPr/>
          <a:lstStyle/>
          <a:p>
            <a:r>
              <a:rPr lang="ko-KR" altLang="en-US" dirty="0"/>
              <a:t>회사원 마이페이지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직급과 부서는 사용자 입장에서 수정 불가</a:t>
            </a:r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개인정보관리 밑에 있는 사원명을 제외한 </a:t>
            </a:r>
            <a:endParaRPr lang="en-US" altLang="ko-KR" dirty="0"/>
          </a:p>
          <a:p>
            <a:r>
              <a:rPr lang="ko-KR" altLang="en-US" dirty="0"/>
              <a:t>부분만 수정 가능</a:t>
            </a:r>
            <a:endParaRPr lang="en-US" altLang="ko-KR" dirty="0"/>
          </a:p>
        </p:txBody>
      </p:sp>
      <p:graphicFrame>
        <p:nvGraphicFramePr>
          <p:cNvPr id="6" name="내용 개체 틀 3">
            <a:extLst>
              <a:ext uri="{FF2B5EF4-FFF2-40B4-BE49-F238E27FC236}">
                <a16:creationId xmlns:a16="http://schemas.microsoft.com/office/drawing/2014/main" id="{13F0FBFF-2050-289C-5BD2-94F459044A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3514167"/>
              </p:ext>
            </p:extLst>
          </p:nvPr>
        </p:nvGraphicFramePr>
        <p:xfrm>
          <a:off x="639281" y="41503"/>
          <a:ext cx="732139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1394">
                  <a:extLst>
                    <a:ext uri="{9D8B030D-6E8A-4147-A177-3AD203B41FA5}">
                      <a16:colId xmlns:a16="http://schemas.microsoft.com/office/drawing/2014/main" val="65376414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마이페이지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0665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dirty="0"/>
                        <a:t>???님 환영합니다.(</a:t>
                      </a:r>
                      <a:r>
                        <a:rPr lang="ko-KR" altLang="en-US" sz="1800" dirty="0" err="1"/>
                        <a:t>이름+인사문구</a:t>
                      </a:r>
                      <a:r>
                        <a:rPr lang="ko-KR" altLang="en-US" sz="18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23287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100E211E-5963-4758-FD91-C20C9A909968}"/>
              </a:ext>
            </a:extLst>
          </p:cNvPr>
          <p:cNvSpPr/>
          <p:nvPr/>
        </p:nvSpPr>
        <p:spPr>
          <a:xfrm>
            <a:off x="639280" y="1068546"/>
            <a:ext cx="1824242" cy="4748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>
                <a:ea typeface="맑은 고딕"/>
              </a:rPr>
              <a:t>직급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FE1B94-6F4E-2A29-C1C5-59FCA479D262}"/>
              </a:ext>
            </a:extLst>
          </p:cNvPr>
          <p:cNvSpPr/>
          <p:nvPr/>
        </p:nvSpPr>
        <p:spPr>
          <a:xfrm>
            <a:off x="639280" y="1764286"/>
            <a:ext cx="1824242" cy="4748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>
                <a:ea typeface="맑은 고딕"/>
              </a:rPr>
              <a:t>부서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7948E6-9267-A23C-622D-831667CBF223}"/>
              </a:ext>
            </a:extLst>
          </p:cNvPr>
          <p:cNvSpPr/>
          <p:nvPr/>
        </p:nvSpPr>
        <p:spPr>
          <a:xfrm>
            <a:off x="628236" y="3862548"/>
            <a:ext cx="1824242" cy="4748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>
                <a:ea typeface="맑은 고딕"/>
              </a:rPr>
              <a:t>연락처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F911213-5EE8-A5F3-2777-9F8C11C5EAA4}"/>
              </a:ext>
            </a:extLst>
          </p:cNvPr>
          <p:cNvSpPr/>
          <p:nvPr/>
        </p:nvSpPr>
        <p:spPr>
          <a:xfrm>
            <a:off x="628235" y="4613502"/>
            <a:ext cx="1824242" cy="4748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>
                <a:ea typeface="맑은 고딕"/>
              </a:rPr>
              <a:t>이메일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6224AF-46C2-D4B6-3AD4-19CC330FA81B}"/>
              </a:ext>
            </a:extLst>
          </p:cNvPr>
          <p:cNvSpPr/>
          <p:nvPr/>
        </p:nvSpPr>
        <p:spPr>
          <a:xfrm>
            <a:off x="628236" y="5386546"/>
            <a:ext cx="1824242" cy="4748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>
                <a:ea typeface="맑은 고딕"/>
              </a:rPr>
              <a:t>주소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8286791-3EC2-AB01-70BA-28CB8D49707A}"/>
              </a:ext>
            </a:extLst>
          </p:cNvPr>
          <p:cNvSpPr/>
          <p:nvPr/>
        </p:nvSpPr>
        <p:spPr>
          <a:xfrm>
            <a:off x="2916913" y="1040957"/>
            <a:ext cx="5043762" cy="4726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ea typeface="맑은 고딕"/>
              </a:rPr>
              <a:t>사원(연차?)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1163BB6-DE57-0072-2625-8A7ACE225854}"/>
              </a:ext>
            </a:extLst>
          </p:cNvPr>
          <p:cNvSpPr/>
          <p:nvPr/>
        </p:nvSpPr>
        <p:spPr>
          <a:xfrm>
            <a:off x="2904226" y="1765915"/>
            <a:ext cx="5043762" cy="4726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err="1">
                <a:ea typeface="맑은 고딕"/>
              </a:rPr>
              <a:t>xx부</a:t>
            </a:r>
            <a:endParaRPr lang="ko-KR" altLang="en-US" sz="1400">
              <a:solidFill>
                <a:schemeClr val="tx1"/>
              </a:solidFill>
              <a:highlight>
                <a:srgbClr val="FF0000"/>
              </a:highlight>
              <a:ea typeface="맑은 고딕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5C58E5-B2D6-B917-D456-5ABF6F9CB438}"/>
              </a:ext>
            </a:extLst>
          </p:cNvPr>
          <p:cNvSpPr/>
          <p:nvPr/>
        </p:nvSpPr>
        <p:spPr>
          <a:xfrm>
            <a:off x="2904225" y="3898420"/>
            <a:ext cx="4036231" cy="4726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>
                <a:ea typeface="맑은 고딕"/>
              </a:rPr>
              <a:t>010-0000-0000</a:t>
            </a:r>
            <a:endParaRPr lang="ko-KR" altLang="en-US" sz="140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E3E494E-7ADF-B5FC-2F48-6FD8FB7276E1}"/>
              </a:ext>
            </a:extLst>
          </p:cNvPr>
          <p:cNvSpPr/>
          <p:nvPr/>
        </p:nvSpPr>
        <p:spPr>
          <a:xfrm>
            <a:off x="2904224" y="4649376"/>
            <a:ext cx="4036231" cy="4726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>
                <a:ea typeface="맑은 고딕"/>
              </a:rPr>
              <a:t>email@gamil.com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F35DA2-934C-6BF6-A7DE-C638F3030356}"/>
              </a:ext>
            </a:extLst>
          </p:cNvPr>
          <p:cNvSpPr/>
          <p:nvPr/>
        </p:nvSpPr>
        <p:spPr>
          <a:xfrm>
            <a:off x="2904224" y="5422419"/>
            <a:ext cx="4036231" cy="4726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>
                <a:ea typeface="맑은 고딕"/>
              </a:rPr>
              <a:t>서울시 성동구 </a:t>
            </a:r>
            <a:endParaRPr lang="ko-KR" altLang="en-US" sz="14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D6765DE-BD8F-9559-55D9-128835DE5006}"/>
              </a:ext>
            </a:extLst>
          </p:cNvPr>
          <p:cNvSpPr/>
          <p:nvPr/>
        </p:nvSpPr>
        <p:spPr>
          <a:xfrm>
            <a:off x="7146737" y="3898420"/>
            <a:ext cx="859380" cy="4732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ea typeface="맑은 고딕"/>
              </a:rPr>
              <a:t>수정하기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BCDC4E2-6572-9449-DECF-7B2FA9927F41}"/>
              </a:ext>
            </a:extLst>
          </p:cNvPr>
          <p:cNvSpPr/>
          <p:nvPr/>
        </p:nvSpPr>
        <p:spPr>
          <a:xfrm>
            <a:off x="7146737" y="4649376"/>
            <a:ext cx="859380" cy="4732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ea typeface="맑은 고딕"/>
              </a:rPr>
              <a:t>수정하기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1BCDCE8-7CB2-BD6B-9DA3-C925E0AC5C1F}"/>
              </a:ext>
            </a:extLst>
          </p:cNvPr>
          <p:cNvSpPr/>
          <p:nvPr/>
        </p:nvSpPr>
        <p:spPr>
          <a:xfrm>
            <a:off x="7146737" y="5422419"/>
            <a:ext cx="859380" cy="4732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ea typeface="맑은 고딕"/>
              </a:rPr>
              <a:t>수정하기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97ADA41-824E-0566-8761-7EB43F6F8316}"/>
              </a:ext>
            </a:extLst>
          </p:cNvPr>
          <p:cNvSpPr/>
          <p:nvPr/>
        </p:nvSpPr>
        <p:spPr>
          <a:xfrm>
            <a:off x="633126" y="2507278"/>
            <a:ext cx="7314862" cy="3796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개인정보관리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74EEC79-0FE0-C65C-4C78-FF05E0594BCF}"/>
              </a:ext>
            </a:extLst>
          </p:cNvPr>
          <p:cNvSpPr/>
          <p:nvPr/>
        </p:nvSpPr>
        <p:spPr>
          <a:xfrm>
            <a:off x="650322" y="3188894"/>
            <a:ext cx="1824242" cy="4748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>
                <a:ea typeface="맑은 고딕"/>
              </a:rPr>
              <a:t>사원명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4E843AB-F78A-054F-83A5-06EFE0D32224}"/>
              </a:ext>
            </a:extLst>
          </p:cNvPr>
          <p:cNvSpPr/>
          <p:nvPr/>
        </p:nvSpPr>
        <p:spPr>
          <a:xfrm>
            <a:off x="2904226" y="3202438"/>
            <a:ext cx="4036231" cy="4726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>
                <a:ea typeface="맑은 고딕"/>
              </a:rPr>
              <a:t>​</a:t>
            </a:r>
            <a:endParaRPr lang="ko-KR" altLang="en-US" sz="14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DD8CB31-7538-5AC6-5200-03D1A77525EE}"/>
              </a:ext>
            </a:extLst>
          </p:cNvPr>
          <p:cNvSpPr/>
          <p:nvPr/>
        </p:nvSpPr>
        <p:spPr>
          <a:xfrm>
            <a:off x="7146737" y="3221652"/>
            <a:ext cx="844114" cy="4732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ea typeface="맑은 고딕"/>
              </a:rPr>
              <a:t>수정하기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5AF8172-5939-4506-4345-0EC383573521}"/>
              </a:ext>
            </a:extLst>
          </p:cNvPr>
          <p:cNvSpPr txBox="1"/>
          <p:nvPr/>
        </p:nvSpPr>
        <p:spPr>
          <a:xfrm>
            <a:off x="10114963" y="0"/>
            <a:ext cx="14377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/>
              <a:t>mypage</a:t>
            </a:r>
            <a:endParaRPr lang="ko-KR" altLang="en-US" sz="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DF5B88-5AC7-53D3-4A01-810E0EC5F980}"/>
              </a:ext>
            </a:extLst>
          </p:cNvPr>
          <p:cNvSpPr txBox="1"/>
          <p:nvPr/>
        </p:nvSpPr>
        <p:spPr>
          <a:xfrm>
            <a:off x="10079297" y="407263"/>
            <a:ext cx="14377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java</a:t>
            </a:r>
            <a:endParaRPr lang="ko-KR" altLang="en-US" sz="8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624CEF1-BA21-8A4B-DCB8-1731025D8595}"/>
              </a:ext>
            </a:extLst>
          </p:cNvPr>
          <p:cNvSpPr/>
          <p:nvPr/>
        </p:nvSpPr>
        <p:spPr>
          <a:xfrm>
            <a:off x="650322" y="6278419"/>
            <a:ext cx="1824242" cy="4748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>
                <a:ea typeface="맑은 고딕"/>
              </a:rPr>
              <a:t>비밀번호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51F96B3-CB99-4219-F07B-8F21C97411CB}"/>
              </a:ext>
            </a:extLst>
          </p:cNvPr>
          <p:cNvSpPr/>
          <p:nvPr/>
        </p:nvSpPr>
        <p:spPr>
          <a:xfrm>
            <a:off x="2916913" y="6278419"/>
            <a:ext cx="4036231" cy="4726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400" dirty="0">
                <a:ea typeface="맑은 고딕"/>
              </a:rPr>
              <a:t>1111</a:t>
            </a:r>
            <a:r>
              <a:rPr lang="ko-KR" altLang="en-US" sz="1400" dirty="0">
                <a:ea typeface="맑은 고딕"/>
              </a:rPr>
              <a:t> </a:t>
            </a:r>
            <a:endParaRPr lang="ko-KR" altLang="en-US" sz="14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D2408E2-ECF5-F90F-1DA4-5589FBB780D8}"/>
              </a:ext>
            </a:extLst>
          </p:cNvPr>
          <p:cNvSpPr/>
          <p:nvPr/>
        </p:nvSpPr>
        <p:spPr>
          <a:xfrm>
            <a:off x="7151854" y="6278419"/>
            <a:ext cx="859380" cy="4732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ea typeface="맑은 고딕"/>
              </a:rPr>
              <a:t>수정하기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7F025E-2224-7E1B-383A-B7ED329CF9B1}"/>
              </a:ext>
            </a:extLst>
          </p:cNvPr>
          <p:cNvSpPr txBox="1"/>
          <p:nvPr/>
        </p:nvSpPr>
        <p:spPr>
          <a:xfrm>
            <a:off x="8109890" y="6372959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비밀번호 처음에 보이지 않게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1B8DB7-500D-EF68-308F-E84434C8291A}"/>
              </a:ext>
            </a:extLst>
          </p:cNvPr>
          <p:cNvSpPr txBox="1"/>
          <p:nvPr/>
        </p:nvSpPr>
        <p:spPr>
          <a:xfrm>
            <a:off x="8008417" y="2196927"/>
            <a:ext cx="255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사번이 없다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사번 추가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E1FB5C-1D1A-E2B5-AE2F-82BA660C2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DAD16E-4303-3569-5758-C955B4796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3020" y="0"/>
            <a:ext cx="1713230" cy="219710"/>
          </a:xfrm>
        </p:spPr>
        <p:txBody>
          <a:bodyPr/>
          <a:lstStyle/>
          <a:p>
            <a:r>
              <a:rPr lang="ko-KR" altLang="en-US" dirty="0"/>
              <a:t>급여 조회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2CFD2-7CE1-0C82-3D17-6BE85AC150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60575" y="978535"/>
            <a:ext cx="2217420" cy="5879465"/>
          </a:xfrm>
        </p:spPr>
        <p:txBody>
          <a:bodyPr/>
          <a:lstStyle/>
          <a:p>
            <a:r>
              <a:rPr lang="ko-KR" altLang="en-US" dirty="0"/>
              <a:t>사용자별 급여조회 창</a:t>
            </a:r>
            <a:endParaRPr lang="en-US" altLang="ko-KR" dirty="0"/>
          </a:p>
          <a:p>
            <a:endParaRPr lang="en-US" altLang="ko-KR" dirty="0"/>
          </a:p>
          <a:p>
            <a:pPr marL="120600" indent="-228600">
              <a:buAutoNum type="arabicPeriod"/>
            </a:pPr>
            <a:r>
              <a:rPr lang="ko-KR" altLang="en-US" dirty="0"/>
              <a:t>수정불가</a:t>
            </a:r>
            <a:endParaRPr lang="en-US" altLang="ko-KR" dirty="0"/>
          </a:p>
          <a:p>
            <a:pPr marL="120600" indent="-228600">
              <a:buAutoNum type="arabicPeriod"/>
            </a:pPr>
            <a:r>
              <a:rPr lang="ko-KR" altLang="en-US" dirty="0"/>
              <a:t>확인만 가능</a:t>
            </a:r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27E6F5-DF65-211A-E513-41864EA97E8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193020" y="450850"/>
            <a:ext cx="1713230" cy="212725"/>
          </a:xfrm>
        </p:spPr>
        <p:txBody>
          <a:bodyPr/>
          <a:lstStyle/>
          <a:p>
            <a:r>
              <a:rPr lang="en-US" altLang="ko-KR" dirty="0"/>
              <a:t>java</a:t>
            </a:r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D78BFF0-B63F-4EEE-1F9F-02970D22C510}"/>
              </a:ext>
            </a:extLst>
          </p:cNvPr>
          <p:cNvGrpSpPr/>
          <p:nvPr/>
        </p:nvGrpSpPr>
        <p:grpSpPr>
          <a:xfrm>
            <a:off x="2524100" y="1642750"/>
            <a:ext cx="4500880" cy="2500630"/>
            <a:chOff x="1238250" y="2000250"/>
            <a:chExt cx="4500880" cy="250063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C53081E-EB77-4503-0D78-69DA1657DD96}"/>
                </a:ext>
              </a:extLst>
            </p:cNvPr>
            <p:cNvSpPr/>
            <p:nvPr/>
          </p:nvSpPr>
          <p:spPr>
            <a:xfrm>
              <a:off x="1238250" y="2000250"/>
              <a:ext cx="4500880" cy="250063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4C60A6D-B290-6593-6FD7-9033EE8D11A3}"/>
                </a:ext>
              </a:extLst>
            </p:cNvPr>
            <p:cNvSpPr txBox="1"/>
            <p:nvPr/>
          </p:nvSpPr>
          <p:spPr>
            <a:xfrm>
              <a:off x="2381250" y="2202180"/>
              <a:ext cx="2357755" cy="36957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2400" b="1" dirty="0"/>
                <a:t>베스트 캠퍼스</a:t>
              </a: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EBA84F18-C846-F40B-3507-680C4936B480}"/>
                </a:ext>
              </a:extLst>
            </p:cNvPr>
            <p:cNvGrpSpPr/>
            <p:nvPr/>
          </p:nvGrpSpPr>
          <p:grpSpPr>
            <a:xfrm>
              <a:off x="1666875" y="2642870"/>
              <a:ext cx="3743325" cy="1676400"/>
              <a:chOff x="1666875" y="2642870"/>
              <a:chExt cx="3743325" cy="1676400"/>
            </a:xfrm>
          </p:grpSpPr>
          <p:pic>
            <p:nvPicPr>
              <p:cNvPr id="16387" name="Picture 3">
                <a:extLst>
                  <a:ext uri="{FF2B5EF4-FFF2-40B4-BE49-F238E27FC236}">
                    <a16:creationId xmlns:a16="http://schemas.microsoft.com/office/drawing/2014/main" id="{20A7334F-08CB-F565-AA5E-A777F4A992D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666875" y="2642870"/>
                <a:ext cx="3743325" cy="1676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56F41EAB-53DE-67F3-1610-903F6A6D0B00}"/>
                  </a:ext>
                </a:extLst>
              </p:cNvPr>
              <p:cNvSpPr/>
              <p:nvPr/>
            </p:nvSpPr>
            <p:spPr>
              <a:xfrm>
                <a:off x="4059549" y="3000372"/>
                <a:ext cx="36195" cy="36195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7ADF62D-7305-8AB3-1263-DFE3C62DB704}"/>
                </a:ext>
              </a:extLst>
            </p:cNvPr>
            <p:cNvSpPr/>
            <p:nvPr/>
          </p:nvSpPr>
          <p:spPr>
            <a:xfrm>
              <a:off x="1952604" y="2714620"/>
              <a:ext cx="3214710" cy="571504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6D7173F-BDF8-F5F7-2AC6-6AF799957416}"/>
                </a:ext>
              </a:extLst>
            </p:cNvPr>
            <p:cNvSpPr/>
            <p:nvPr/>
          </p:nvSpPr>
          <p:spPr>
            <a:xfrm>
              <a:off x="1952604" y="3357562"/>
              <a:ext cx="2106945" cy="3571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A85E119-C36E-9399-49CB-97B3730211AD}"/>
                </a:ext>
              </a:extLst>
            </p:cNvPr>
            <p:cNvSpPr/>
            <p:nvPr/>
          </p:nvSpPr>
          <p:spPr>
            <a:xfrm>
              <a:off x="1952604" y="3786190"/>
              <a:ext cx="2106945" cy="3571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81210AE-007E-A084-A54B-D0211875DE6F}"/>
              </a:ext>
            </a:extLst>
          </p:cNvPr>
          <p:cNvSpPr txBox="1"/>
          <p:nvPr/>
        </p:nvSpPr>
        <p:spPr>
          <a:xfrm>
            <a:off x="4671948" y="2357121"/>
            <a:ext cx="20518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/>
              <a:t>학생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9E0232E-4A79-75E9-FFC8-1C93FBDD74AC}"/>
              </a:ext>
            </a:extLst>
          </p:cNvPr>
          <p:cNvGrpSpPr/>
          <p:nvPr/>
        </p:nvGrpSpPr>
        <p:grpSpPr>
          <a:xfrm>
            <a:off x="6019165" y="4638676"/>
            <a:ext cx="2358390" cy="1059815"/>
            <a:chOff x="4876165" y="4578985"/>
            <a:chExt cx="2358390" cy="1059815"/>
          </a:xfrm>
        </p:grpSpPr>
        <p:sp>
          <p:nvSpPr>
            <p:cNvPr id="16388" name="도형 1">
              <a:extLst>
                <a:ext uri="{FF2B5EF4-FFF2-40B4-BE49-F238E27FC236}">
                  <a16:creationId xmlns:a16="http://schemas.microsoft.com/office/drawing/2014/main" id="{4956CB56-8B7A-B3DB-C991-7636796C50FB}"/>
                </a:ext>
              </a:extLst>
            </p:cNvPr>
            <p:cNvSpPr>
              <a:spLocks/>
            </p:cNvSpPr>
            <p:nvPr/>
          </p:nvSpPr>
          <p:spPr>
            <a:xfrm>
              <a:off x="5090160" y="4578985"/>
              <a:ext cx="1938655" cy="1059815"/>
            </a:xfrm>
            <a:prstGeom prst="rect">
              <a:avLst/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16389" name="텍스트 상자 2">
              <a:extLst>
                <a:ext uri="{FF2B5EF4-FFF2-40B4-BE49-F238E27FC236}">
                  <a16:creationId xmlns:a16="http://schemas.microsoft.com/office/drawing/2014/main" id="{E3F8719C-E798-7FA3-1463-FD042145F830}"/>
                </a:ext>
              </a:extLst>
            </p:cNvPr>
            <p:cNvSpPr txBox="1">
              <a:spLocks/>
            </p:cNvSpPr>
            <p:nvPr/>
          </p:nvSpPr>
          <p:spPr>
            <a:xfrm>
              <a:off x="5167314" y="4638675"/>
              <a:ext cx="1782445" cy="369570"/>
            </a:xfrm>
            <a:prstGeom prst="rect">
              <a:avLst/>
            </a:prstGeom>
            <a:noFill/>
          </p:spPr>
          <p:txBody>
            <a:bodyPr vert="horz" wrap="square" lIns="0" tIns="0" rIns="0" bIns="0" numCol="1" anchor="t">
              <a:spAutoFit/>
            </a:bodyPr>
            <a:lstStyle/>
            <a:p>
              <a:pPr algn="ctr"/>
              <a:r>
                <a:rPr lang="ko-KR" altLang="en-US" sz="2400" b="1" dirty="0"/>
                <a:t>로그인 실패</a:t>
              </a:r>
            </a:p>
          </p:txBody>
        </p:sp>
        <p:sp>
          <p:nvSpPr>
            <p:cNvPr id="23" name="Rect 0">
              <a:extLst>
                <a:ext uri="{FF2B5EF4-FFF2-40B4-BE49-F238E27FC236}">
                  <a16:creationId xmlns:a16="http://schemas.microsoft.com/office/drawing/2014/main" id="{A246041E-31F1-CB01-EACA-B5F0D8308F09}"/>
                </a:ext>
              </a:extLst>
            </p:cNvPr>
            <p:cNvSpPr>
              <a:spLocks/>
            </p:cNvSpPr>
            <p:nvPr/>
          </p:nvSpPr>
          <p:spPr>
            <a:xfrm>
              <a:off x="5632450" y="5286388"/>
              <a:ext cx="854075" cy="314969"/>
            </a:xfrm>
            <a:prstGeom prst="roundRect">
              <a:avLst/>
            </a:prstGeom>
            <a:solidFill>
              <a:srgbClr val="B6C2C9"/>
            </a:solidFill>
            <a:ln w="6350" cap="flat" cmpd="sng">
              <a:solidFill>
                <a:schemeClr val="bg1">
                  <a:lumMod val="5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맑은 고딕" charset="0"/>
                </a:rPr>
                <a:t>닫기</a:t>
              </a:r>
            </a:p>
          </p:txBody>
        </p:sp>
        <p:sp>
          <p:nvSpPr>
            <p:cNvPr id="16390" name="텍스트 상자 4">
              <a:extLst>
                <a:ext uri="{FF2B5EF4-FFF2-40B4-BE49-F238E27FC236}">
                  <a16:creationId xmlns:a16="http://schemas.microsoft.com/office/drawing/2014/main" id="{2533D547-A185-CB4F-730A-9CD808CF0B23}"/>
                </a:ext>
              </a:extLst>
            </p:cNvPr>
            <p:cNvSpPr txBox="1">
              <a:spLocks/>
            </p:cNvSpPr>
            <p:nvPr/>
          </p:nvSpPr>
          <p:spPr>
            <a:xfrm>
              <a:off x="4876165" y="5022215"/>
              <a:ext cx="2358390" cy="169545"/>
            </a:xfrm>
            <a:prstGeom prst="rect">
              <a:avLst/>
            </a:prstGeom>
            <a:noFill/>
          </p:spPr>
          <p:txBody>
            <a:bodyPr vert="horz" wrap="square" lIns="0" tIns="0" rIns="0" bIns="0" numCol="1" anchor="t">
              <a:spAutoFit/>
            </a:bodyPr>
            <a:lstStyle/>
            <a:p>
              <a:pPr algn="ctr"/>
              <a:r>
                <a:rPr lang="ko-KR" altLang="en-US" sz="1100" b="1" dirty="0"/>
                <a:t>비밀번호가 틀립니다.</a:t>
              </a:r>
            </a:p>
          </p:txBody>
        </p:sp>
      </p:grpSp>
      <p:cxnSp>
        <p:nvCxnSpPr>
          <p:cNvPr id="24" name="꺾인 연결선 23">
            <a:extLst>
              <a:ext uri="{FF2B5EF4-FFF2-40B4-BE49-F238E27FC236}">
                <a16:creationId xmlns:a16="http://schemas.microsoft.com/office/drawing/2014/main" id="{2B8F33C7-8900-B2EF-FD15-8DC7647FBA25}"/>
              </a:ext>
            </a:extLst>
          </p:cNvPr>
          <p:cNvCxnSpPr>
            <a:endCxn id="16388" idx="0"/>
          </p:cNvCxnSpPr>
          <p:nvPr/>
        </p:nvCxnSpPr>
        <p:spPr>
          <a:xfrm rot="16200000" flipH="1">
            <a:off x="6187116" y="3623301"/>
            <a:ext cx="1281423" cy="749324"/>
          </a:xfrm>
          <a:prstGeom prst="bentConnector3">
            <a:avLst>
              <a:gd name="adj1" fmla="val -545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2">
            <a:extLst>
              <a:ext uri="{FF2B5EF4-FFF2-40B4-BE49-F238E27FC236}">
                <a16:creationId xmlns:a16="http://schemas.microsoft.com/office/drawing/2014/main" id="{F5FBE77F-8B58-BD25-5BF3-2EE23CB0D1A9}"/>
              </a:ext>
            </a:extLst>
          </p:cNvPr>
          <p:cNvSpPr/>
          <p:nvPr/>
        </p:nvSpPr>
        <p:spPr>
          <a:xfrm>
            <a:off x="16412" y="0"/>
            <a:ext cx="8815803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ko-KR" altLang="en-US" sz="120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384147E-761D-0C83-0E9E-D1C2D3F98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11" y="0"/>
            <a:ext cx="94562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320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498112" y="2328530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/>
              <a:t>관리자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BACB3-4C4A-08D4-480F-59BA368A86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8C5C3D-B1BE-CE80-4FA8-D90D9F0906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60575" y="978535"/>
            <a:ext cx="2217420" cy="5879465"/>
          </a:xfrm>
        </p:spPr>
        <p:txBody>
          <a:bodyPr/>
          <a:lstStyle/>
          <a:p>
            <a:r>
              <a:rPr lang="ko-KR" altLang="en-US" dirty="0"/>
              <a:t>관리자 메인 페이지</a:t>
            </a:r>
            <a:endParaRPr lang="en-US" altLang="ko-KR" dirty="0"/>
          </a:p>
          <a:p>
            <a:pPr marL="120600" indent="-228600">
              <a:buAutoNum type="arabicPeriod"/>
            </a:pPr>
            <a:r>
              <a:rPr lang="ko-KR" altLang="en-US" dirty="0"/>
              <a:t>사원관리를 누르면 사원관리 페이지로 이동</a:t>
            </a:r>
            <a:endParaRPr lang="en-US" altLang="ko-KR" dirty="0"/>
          </a:p>
          <a:p>
            <a:pPr marL="120600" indent="-228600">
              <a:buAutoNum type="arabicPeriod"/>
            </a:pPr>
            <a:r>
              <a:rPr lang="ko-KR" altLang="en-US" dirty="0"/>
              <a:t>부서관리를 누르면 부서관리 페이지로 이동</a:t>
            </a:r>
            <a:endParaRPr lang="en-US" altLang="ko-KR" dirty="0"/>
          </a:p>
          <a:p>
            <a:pPr marL="120600" indent="-228600">
              <a:buAutoNum type="arabicPeriod"/>
            </a:pPr>
            <a:r>
              <a:rPr lang="ko-KR" altLang="en-US" dirty="0"/>
              <a:t>연봉관리를 누르면 연봉관리를 누르면 연봉관리 페이지로 이동</a:t>
            </a:r>
            <a:endParaRPr lang="en-US" altLang="ko-KR" dirty="0"/>
          </a:p>
          <a:p>
            <a:pPr marL="120600" indent="-228600">
              <a:buAutoNum type="arabicPeriod"/>
            </a:pPr>
            <a:r>
              <a:rPr lang="ko-KR" altLang="en-US" dirty="0"/>
              <a:t>근태관리를 누르면 근태관리 페이지로 이동</a:t>
            </a:r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7081A1-EE6C-9232-4561-BA3333F32FD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193020" y="450850"/>
            <a:ext cx="1713230" cy="212725"/>
          </a:xfrm>
        </p:spPr>
        <p:txBody>
          <a:bodyPr/>
          <a:lstStyle/>
          <a:p>
            <a:r>
              <a:rPr lang="en-US" altLang="ko-KR" dirty="0"/>
              <a:t>java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9DA889-A1D9-03C7-149F-E4F897EDD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444038" cy="6858000"/>
          </a:xfrm>
          <a:prstGeom prst="rect">
            <a:avLst/>
          </a:prstGeom>
        </p:spPr>
      </p:pic>
      <p:sp>
        <p:nvSpPr>
          <p:cNvPr id="9" name="제목 8">
            <a:extLst>
              <a:ext uri="{FF2B5EF4-FFF2-40B4-BE49-F238E27FC236}">
                <a16:creationId xmlns:a16="http://schemas.microsoft.com/office/drawing/2014/main" id="{A7A40058-4709-8E38-5C6E-FC66936A0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관리자 메인 페이지</a:t>
            </a:r>
          </a:p>
        </p:txBody>
      </p:sp>
    </p:spTree>
    <p:extLst>
      <p:ext uri="{BB962C8B-B14F-4D97-AF65-F5344CB8AC3E}">
        <p14:creationId xmlns:p14="http://schemas.microsoft.com/office/powerpoint/2010/main" val="568727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1132</Words>
  <Application>Microsoft Office PowerPoint</Application>
  <PresentationFormat>와이드스크린</PresentationFormat>
  <Paragraphs>309</Paragraphs>
  <Slides>28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1" baseType="lpstr">
      <vt:lpstr>맑은 고딕</vt:lpstr>
      <vt:lpstr>Arial</vt:lpstr>
      <vt:lpstr>Office 테마</vt:lpstr>
      <vt:lpstr>PowerPoint 프레젠테이션</vt:lpstr>
      <vt:lpstr>메인 로그인 창</vt:lpstr>
      <vt:lpstr>메인 로그인 창</vt:lpstr>
      <vt:lpstr>메인 로그인 창</vt:lpstr>
      <vt:lpstr>메인 로그인 창</vt:lpstr>
      <vt:lpstr>PowerPoint 프레젠테이션</vt:lpstr>
      <vt:lpstr>급여 조회</vt:lpstr>
      <vt:lpstr>PowerPoint 프레젠테이션</vt:lpstr>
      <vt:lpstr>관리자 메인 페이지</vt:lpstr>
      <vt:lpstr>사원관리 페이지</vt:lpstr>
      <vt:lpstr>신규 사원 추가 페이지</vt:lpstr>
      <vt:lpstr>사원 상세 정보 페이지</vt:lpstr>
      <vt:lpstr>근태 관리 페이지</vt:lpstr>
      <vt:lpstr>부서 관리 페이지</vt:lpstr>
      <vt:lpstr>부서 상세 페이지</vt:lpstr>
      <vt:lpstr>연봉</vt:lpstr>
      <vt:lpstr>연봉</vt:lpstr>
      <vt:lpstr>연봉</vt:lpstr>
      <vt:lpstr>연봉</vt:lpstr>
      <vt:lpstr>급여</vt:lpstr>
      <vt:lpstr>급여</vt:lpstr>
      <vt:lpstr>급여</vt:lpstr>
      <vt:lpstr>급여</vt:lpstr>
      <vt:lpstr>급여</vt:lpstr>
      <vt:lpstr>급여</vt:lpstr>
      <vt:lpstr>급여</vt:lpstr>
      <vt:lpstr>급여</vt:lpstr>
      <vt:lpstr>급여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준서 고</dc:creator>
  <cp:lastModifiedBy>최태준[컴퓨터정보공학과(심화)]</cp:lastModifiedBy>
  <cp:revision>47</cp:revision>
  <dcterms:created xsi:type="dcterms:W3CDTF">2025-10-13T05:10:50Z</dcterms:created>
  <dcterms:modified xsi:type="dcterms:W3CDTF">2025-10-13T08:22:45Z</dcterms:modified>
</cp:coreProperties>
</file>