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1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3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8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3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66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11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2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7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809F-1A8B-4CF1-B312-C5CDCE2BE22B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2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1&gt; </a:t>
            </a:r>
            <a:r>
              <a:rPr lang="ko-KR" altLang="en-US" dirty="0" smtClean="0"/>
              <a:t>서버 설치 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npm</a:t>
            </a:r>
            <a:r>
              <a:rPr lang="en-US" altLang="ko-KR" b="1" dirty="0" smtClean="0"/>
              <a:t> install –g serve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2&gt; </a:t>
            </a:r>
            <a:r>
              <a:rPr lang="ko-KR" altLang="en-US" dirty="0" smtClean="0"/>
              <a:t>프로젝트 빌드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npm</a:t>
            </a:r>
            <a:r>
              <a:rPr lang="en-US" altLang="ko-KR" b="1" dirty="0" smtClean="0"/>
              <a:t> run build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3&gt; </a:t>
            </a:r>
            <a:r>
              <a:rPr lang="ko-KR" altLang="en-US" dirty="0" err="1" smtClean="0"/>
              <a:t>빌드된</a:t>
            </a:r>
            <a:r>
              <a:rPr lang="ko-KR" altLang="en-US" dirty="0" smtClean="0"/>
              <a:t> 내용을 </a:t>
            </a:r>
            <a:r>
              <a:rPr lang="en-US" altLang="ko-KR" dirty="0" smtClean="0"/>
              <a:t>serve</a:t>
            </a:r>
            <a:r>
              <a:rPr lang="ko-KR" altLang="en-US" dirty="0" smtClean="0"/>
              <a:t>를 통해 실행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serve –s build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8197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boot </a:t>
            </a:r>
            <a:r>
              <a:rPr lang="ko-KR" altLang="en-US" dirty="0" smtClean="0"/>
              <a:t>를 이용하여 아래와 같은 웹 페이지를 제공하는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서비스를 만들어봅시다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u="sng" dirty="0" smtClean="0"/>
              <a:t>Welcome to WEB Technique!</a:t>
            </a:r>
          </a:p>
          <a:p>
            <a:pPr marL="514350" indent="-514350">
              <a:buAutoNum type="arabicPeriod"/>
            </a:pPr>
            <a:r>
              <a:rPr lang="en-US" altLang="ko-KR" u="sng" dirty="0" smtClean="0"/>
              <a:t>HTML</a:t>
            </a:r>
          </a:p>
          <a:p>
            <a:pPr marL="514350" indent="-514350">
              <a:buAutoNum type="arabicPeriod"/>
            </a:pPr>
            <a:r>
              <a:rPr lang="en-US" altLang="ko-KR" u="sng" dirty="0" smtClean="0"/>
              <a:t>CSS</a:t>
            </a:r>
          </a:p>
          <a:p>
            <a:pPr marL="514350" indent="-514350">
              <a:buAutoNum type="arabicPeriod"/>
            </a:pPr>
            <a:r>
              <a:rPr lang="en-US" altLang="ko-KR" u="sng" dirty="0" smtClean="0"/>
              <a:t>JS</a:t>
            </a:r>
          </a:p>
          <a:p>
            <a:pPr marL="0" indent="0">
              <a:buNone/>
            </a:pPr>
            <a:r>
              <a:rPr lang="en-US" altLang="ko-KR" dirty="0" smtClean="0"/>
              <a:t>Web is….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3228974"/>
            <a:ext cx="5105400" cy="3257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43650" y="3354963"/>
            <a:ext cx="5692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 smtClean="0"/>
              <a:t>몇 번의 요청이 발생할까요</a:t>
            </a:r>
            <a:r>
              <a:rPr lang="en-US" altLang="ko-KR" sz="2400" b="1" dirty="0" smtClean="0"/>
              <a:t>?</a:t>
            </a:r>
          </a:p>
          <a:p>
            <a:endParaRPr lang="en-US" altLang="ko-KR" sz="2400" b="1" dirty="0" smtClean="0"/>
          </a:p>
          <a:p>
            <a:pPr marL="342900" indent="-342900">
              <a:buFontTx/>
              <a:buChar char="-"/>
            </a:pPr>
            <a:r>
              <a:rPr lang="ko-KR" altLang="en-US" sz="2400" b="1" dirty="0" smtClean="0"/>
              <a:t>만약 요청으로 인한 정보가 많아지면 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어떤 문제가 생길까요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4386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컴포넌트란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재사용이 가능한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집합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별도의 함수를 사용하지 않고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코드 자체로도 </a:t>
            </a:r>
            <a:r>
              <a:rPr lang="ko-KR" altLang="en-US" dirty="0" err="1" smtClean="0"/>
              <a:t>컴포넌트화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컴포넌트의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재사용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레이아웃 구성의 논리성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07" y="3161681"/>
            <a:ext cx="6554680" cy="35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컴포넌트의 구현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23" y="2855015"/>
            <a:ext cx="3292125" cy="2728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41821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컴포넌트가 없는 코드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9608" y="241821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컴포넌트로 만들어진 코드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615" y="2855015"/>
            <a:ext cx="3261643" cy="21947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00465" y="3681592"/>
            <a:ext cx="2621508" cy="8808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8" idx="3"/>
          </p:cNvCxnSpPr>
          <p:nvPr/>
        </p:nvCxnSpPr>
        <p:spPr>
          <a:xfrm flipV="1">
            <a:off x="4221973" y="3257550"/>
            <a:ext cx="864642" cy="864484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254" y="2855015"/>
            <a:ext cx="2911092" cy="19661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46225" y="4945056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&lt;Header&gt;&lt;/Header&gt;</a:t>
            </a:r>
          </a:p>
          <a:p>
            <a:r>
              <a:rPr lang="ko-KR" altLang="en-US" dirty="0" err="1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코딩하여 호출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97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개별적인 컴포넌트 파일 만들기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/pages/Header.js </a:t>
            </a:r>
            <a:r>
              <a:rPr lang="ko-KR" altLang="en-US" dirty="0" smtClean="0"/>
              <a:t>파일 만들기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3173771"/>
            <a:ext cx="3513124" cy="2751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7775" y="2804439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/pages/Header.js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04" y="3173771"/>
            <a:ext cx="4054191" cy="29796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53100" y="280443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/App.js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10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import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모듈 또는 컴포넌트를 포함시키는 명령어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import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Default Import : {} </a:t>
            </a:r>
            <a:r>
              <a:rPr lang="ko-KR" altLang="en-US" dirty="0" smtClean="0"/>
              <a:t>없이 단일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b="1" dirty="0" smtClean="0"/>
              <a:t>export </a:t>
            </a:r>
            <a:r>
              <a:rPr lang="en-US" altLang="ko-KR" b="1" dirty="0"/>
              <a:t>default </a:t>
            </a:r>
            <a:r>
              <a:rPr lang="en-US" altLang="ko-KR" b="1" dirty="0" smtClean="0"/>
              <a:t>Header;   // Header.js</a:t>
            </a:r>
          </a:p>
          <a:p>
            <a:pPr marL="457200" lvl="1" indent="0">
              <a:buNone/>
            </a:pPr>
            <a:r>
              <a:rPr lang="en-US" altLang="ko-KR" b="1" dirty="0" smtClean="0"/>
              <a:t>import Header from ‘./pages/Header’;   // App.js</a:t>
            </a:r>
            <a:endParaRPr lang="en-US" altLang="ko-KR" b="1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Named import : {} </a:t>
            </a:r>
            <a:r>
              <a:rPr lang="ko-KR" altLang="en-US" dirty="0" smtClean="0"/>
              <a:t>를 통해 선택적으로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b="1" dirty="0"/>
              <a:t>import { </a:t>
            </a:r>
            <a:r>
              <a:rPr lang="en-US" altLang="ko-KR" b="1" dirty="0" err="1"/>
              <a:t>BrowserRouter</a:t>
            </a:r>
            <a:r>
              <a:rPr lang="en-US" altLang="ko-KR" b="1" dirty="0"/>
              <a:t>, Route, </a:t>
            </a:r>
            <a:r>
              <a:rPr lang="en-US" altLang="ko-KR" b="1" dirty="0" smtClean="0"/>
              <a:t>Link </a:t>
            </a:r>
            <a:r>
              <a:rPr lang="en-US" altLang="ko-KR" b="1" dirty="0"/>
              <a:t>} from </a:t>
            </a:r>
            <a:r>
              <a:rPr lang="en-US" altLang="ko-KR" b="1" dirty="0" smtClean="0"/>
              <a:t>'react-router-</a:t>
            </a:r>
            <a:r>
              <a:rPr lang="en-US" altLang="ko-KR" b="1" dirty="0" err="1" smtClean="0"/>
              <a:t>dom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605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만들어진 코드를 </a:t>
            </a:r>
            <a:r>
              <a:rPr lang="ko-KR" altLang="en-US" dirty="0" err="1" smtClean="0"/>
              <a:t>리액트를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컴포넌트화</a:t>
            </a:r>
            <a:r>
              <a:rPr lang="ko-KR" altLang="en-US" dirty="0" smtClean="0"/>
              <a:t> 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코딩해보세요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95700" y="3054349"/>
            <a:ext cx="5105400" cy="3257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38575" y="3286125"/>
            <a:ext cx="48196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/>
              <a:t>Welcome to WEB Technique</a:t>
            </a:r>
            <a:r>
              <a:rPr lang="en-US" altLang="ko-KR" sz="2800" u="sng" dirty="0" smtClean="0"/>
              <a:t>!</a:t>
            </a:r>
          </a:p>
          <a:p>
            <a:endParaRPr lang="en-US" altLang="ko-KR" sz="2000" u="sng" dirty="0"/>
          </a:p>
          <a:p>
            <a:pPr marL="514350" indent="-514350">
              <a:buAutoNum type="arabicPeriod"/>
            </a:pPr>
            <a:r>
              <a:rPr lang="en-US" altLang="ko-KR" sz="2000" u="sng" dirty="0"/>
              <a:t>HTML</a:t>
            </a:r>
          </a:p>
          <a:p>
            <a:pPr marL="514350" indent="-514350">
              <a:buAutoNum type="arabicPeriod"/>
            </a:pPr>
            <a:r>
              <a:rPr lang="en-US" altLang="ko-KR" sz="2000" u="sng" dirty="0"/>
              <a:t>CSS</a:t>
            </a:r>
          </a:p>
          <a:p>
            <a:pPr marL="514350" indent="-514350">
              <a:buAutoNum type="arabicPeriod"/>
            </a:pPr>
            <a:r>
              <a:rPr lang="en-US" altLang="ko-KR" sz="2000" u="sng" dirty="0"/>
              <a:t>JS</a:t>
            </a:r>
          </a:p>
          <a:p>
            <a:r>
              <a:rPr lang="en-US" altLang="ko-KR" sz="2000" dirty="0"/>
              <a:t>Web is….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32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리액트란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개발환경 설정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서비스 실행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38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사용자 인터페이스를 만들기 위한 자바스크립트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인터페이스란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형태 </a:t>
            </a:r>
            <a:r>
              <a:rPr lang="en-US" altLang="ko-KR" dirty="0" smtClean="0"/>
              <a:t>: DOM</a:t>
            </a:r>
          </a:p>
          <a:p>
            <a:pPr lvl="2"/>
            <a:r>
              <a:rPr lang="ko-KR" altLang="en-US" dirty="0" smtClean="0"/>
              <a:t>반응 </a:t>
            </a:r>
            <a:r>
              <a:rPr lang="en-US" altLang="ko-KR" dirty="0" smtClean="0"/>
              <a:t>: Event</a:t>
            </a:r>
          </a:p>
          <a:p>
            <a:pPr lvl="2"/>
            <a:r>
              <a:rPr lang="ko-KR" altLang="en-US" dirty="0" smtClean="0"/>
              <a:t>결과 </a:t>
            </a:r>
            <a:r>
              <a:rPr lang="en-US" altLang="ko-KR" dirty="0" smtClean="0"/>
              <a:t>: State, render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894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리액트의</a:t>
            </a:r>
            <a:r>
              <a:rPr lang="ko-KR" altLang="en-US" dirty="0" smtClean="0"/>
              <a:t> 필요성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SPA</a:t>
            </a:r>
            <a:r>
              <a:rPr lang="en-US" altLang="ko-KR" dirty="0"/>
              <a:t>(Single Page Application)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경험 향상</a:t>
            </a:r>
            <a:endParaRPr lang="en-US" altLang="ko-KR" dirty="0" smtClean="0"/>
          </a:p>
          <a:p>
            <a:pPr lvl="2"/>
            <a:r>
              <a:rPr lang="ko-KR" altLang="en-US" smtClean="0"/>
              <a:t>빠른 </a:t>
            </a:r>
            <a:r>
              <a:rPr lang="ko-KR" altLang="en-US" smtClean="0"/>
              <a:t>응답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재사용성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재사용 가능 컴포넌트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코드관리</a:t>
            </a:r>
            <a:r>
              <a:rPr lang="ko-KR" altLang="en-US" dirty="0" smtClean="0"/>
              <a:t> 용이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멀티 플랫폼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클라이언트 사이드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사이드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모바일 플랫폼 지원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68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개발환경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리액트에</a:t>
            </a:r>
            <a:r>
              <a:rPr lang="ko-KR" altLang="en-US" dirty="0" smtClean="0"/>
              <a:t> 필요한 어플리케이션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Node.js	  : </a:t>
            </a:r>
            <a:r>
              <a:rPr lang="ko-KR" altLang="en-US" dirty="0" smtClean="0"/>
              <a:t>자바스크립트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VS-Code : IDE</a:t>
            </a:r>
          </a:p>
          <a:p>
            <a:pPr lvl="1"/>
            <a:r>
              <a:rPr lang="en-US" altLang="ko-KR" dirty="0" smtClean="0"/>
              <a:t>create-react-app : </a:t>
            </a:r>
            <a:r>
              <a:rPr lang="ko-KR" altLang="en-US" dirty="0" err="1" smtClean="0"/>
              <a:t>리액트</a:t>
            </a:r>
            <a:r>
              <a:rPr lang="ko-KR" altLang="en-US" dirty="0" smtClean="0"/>
              <a:t> 개발 </a:t>
            </a:r>
            <a:r>
              <a:rPr lang="ko-KR" altLang="en-US" dirty="0" err="1" smtClean="0"/>
              <a:t>툴체인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1&gt; Node.js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2&gt; VS-Code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3&gt; create-react-app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b="1" dirty="0" err="1" smtClean="0"/>
              <a:t>npm</a:t>
            </a:r>
            <a:r>
              <a:rPr lang="en-US" altLang="ko-KR" b="1" dirty="0" smtClean="0"/>
              <a:t> install –g create-react-app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90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개발환경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4&gt; VS-Code </a:t>
            </a:r>
            <a:r>
              <a:rPr lang="ko-KR" altLang="en-US" dirty="0" smtClean="0"/>
              <a:t>실행 및 폴더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D:\Projects\React\hello</a:t>
            </a:r>
          </a:p>
          <a:p>
            <a:pPr lvl="1"/>
            <a:r>
              <a:rPr lang="ko-KR" altLang="en-US" dirty="0" smtClean="0"/>
              <a:t>주의사항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빨간박스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“react”</a:t>
            </a:r>
            <a:r>
              <a:rPr lang="ko-KR" altLang="en-US" dirty="0" smtClean="0"/>
              <a:t>라는 문자열 금지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대문자 금지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5&gt; create-react-app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 </a:t>
            </a:r>
            <a:r>
              <a:rPr lang="ko-KR" altLang="en-US" dirty="0" smtClean="0"/>
              <a:t>터미널을 열고 아래와 같이 입력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06669" y="2281383"/>
            <a:ext cx="756458" cy="3842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32" y="3699741"/>
            <a:ext cx="6448425" cy="1638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32" y="5548674"/>
            <a:ext cx="6448424" cy="1047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3208" y="5648030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npx</a:t>
            </a:r>
            <a:r>
              <a:rPr lang="en-US" altLang="ko-KR" b="1" dirty="0" smtClean="0"/>
              <a:t> create-react-app . </a:t>
            </a:r>
            <a:r>
              <a:rPr lang="ko-KR" altLang="en-US" dirty="0" smtClean="0"/>
              <a:t>을 입력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3208" y="6017362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마지막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은 현재 디렉토리를 의미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98632" y="42483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터미널을 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98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개발환경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1203"/>
            <a:ext cx="4600575" cy="1695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4486" y="4291590"/>
            <a:ext cx="21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npm</a:t>
            </a:r>
            <a:r>
              <a:rPr lang="en-US" altLang="ko-KR" b="1" dirty="0" smtClean="0"/>
              <a:t> start </a:t>
            </a:r>
            <a:r>
              <a:rPr lang="ko-KR" altLang="en-US" b="1" dirty="0" smtClean="0"/>
              <a:t>를 입력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13" y="2458027"/>
            <a:ext cx="4219575" cy="3667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39013" y="6176963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브라우저에 </a:t>
            </a:r>
            <a:r>
              <a:rPr lang="en-US" altLang="ko-KR" b="1" dirty="0" smtClean="0"/>
              <a:t>3000</a:t>
            </a:r>
            <a:r>
              <a:rPr lang="ko-KR" altLang="en-US" b="1" dirty="0" smtClean="0"/>
              <a:t>번 포트로 실행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783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프로젝트의 구조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958" y="1690687"/>
            <a:ext cx="2461141" cy="2752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2400" y="1801091"/>
            <a:ext cx="8615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node_modules</a:t>
            </a:r>
            <a:r>
              <a:rPr lang="en-US" altLang="ko-KR" dirty="0" smtClean="0"/>
              <a:t> : node.js</a:t>
            </a:r>
            <a:r>
              <a:rPr lang="ko-KR" altLang="en-US" dirty="0" smtClean="0"/>
              <a:t>에서 사용하는 의존성이 저장되는 폴더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public : </a:t>
            </a:r>
            <a:r>
              <a:rPr lang="ko-KR" altLang="en-US" dirty="0" smtClean="0"/>
              <a:t>공통 구조가 저장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src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실제 개발되는 소스코드가 저장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package.json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개발 환경 구성 정보 저장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public/index.html	: </a:t>
            </a:r>
            <a:r>
              <a:rPr lang="ko-KR" altLang="en-US" dirty="0" smtClean="0"/>
              <a:t>실행되어지는 </a:t>
            </a:r>
            <a:r>
              <a:rPr lang="en-US" altLang="ko-KR" dirty="0" smtClean="0"/>
              <a:t>html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ㄴ </a:t>
            </a:r>
            <a:r>
              <a:rPr lang="en-US" altLang="ko-KR" dirty="0" smtClean="0"/>
              <a:t>/static/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/bundle.js : index.html</a:t>
            </a:r>
            <a:r>
              <a:rPr lang="ko-KR" altLang="en-US" dirty="0" smtClean="0"/>
              <a:t>에서 실행되는 </a:t>
            </a:r>
            <a:r>
              <a:rPr lang="en-US" altLang="ko-KR" dirty="0" smtClean="0"/>
              <a:t>JS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ㄴ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/index.js : </a:t>
            </a:r>
            <a:r>
              <a:rPr lang="ko-KR" altLang="en-US" dirty="0" smtClean="0"/>
              <a:t>사용자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의 시작점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ㄴ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/App.js : App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58" y="5229658"/>
            <a:ext cx="6086475" cy="1552575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flipV="1">
            <a:off x="2013527" y="5449455"/>
            <a:ext cx="6074641" cy="692727"/>
          </a:xfrm>
          <a:prstGeom prst="bentConnector3">
            <a:avLst>
              <a:gd name="adj1" fmla="val 88012"/>
            </a:avLst>
          </a:prstGeom>
          <a:ln w="254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9564" y="4785321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src</a:t>
            </a:r>
            <a:r>
              <a:rPr lang="en-US" altLang="ko-KR" b="1" dirty="0" smtClean="0"/>
              <a:t>/index.js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030841" y="4777680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src</a:t>
            </a:r>
            <a:r>
              <a:rPr lang="en-US" altLang="ko-KR" b="1" dirty="0" smtClean="0"/>
              <a:t>/App.js</a:t>
            </a:r>
            <a:endParaRPr lang="ko-KR" altLang="en-US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1" y="5229657"/>
            <a:ext cx="3957973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5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프로젝트의 구조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package.json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04" y="2503055"/>
            <a:ext cx="3539636" cy="1780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4644" y="2529472"/>
            <a:ext cx="686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start </a:t>
            </a:r>
            <a:r>
              <a:rPr lang="ko-KR" altLang="en-US" dirty="0" smtClean="0"/>
              <a:t>명령어는 </a:t>
            </a:r>
            <a:r>
              <a:rPr lang="en-US" altLang="ko-KR" dirty="0" err="1" smtClean="0"/>
              <a:t>packet.json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“start”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react-scripts 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 실제로 실행됨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err="1" smtClean="0"/>
              <a:t>npm</a:t>
            </a:r>
            <a:r>
              <a:rPr lang="en-US" altLang="ko-KR" b="1" dirty="0"/>
              <a:t> </a:t>
            </a:r>
            <a:r>
              <a:rPr lang="en-US" altLang="ko-KR" b="1" dirty="0" smtClean="0"/>
              <a:t>run build</a:t>
            </a:r>
            <a:r>
              <a:rPr lang="ko-KR" altLang="en-US" dirty="0" smtClean="0"/>
              <a:t>를 실행하면 빌드를 진행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“clean” : “</a:t>
            </a:r>
            <a:r>
              <a:rPr lang="en-US" altLang="ko-KR" b="1" dirty="0" err="1" smtClean="0"/>
              <a:t>rmdir</a:t>
            </a:r>
            <a:r>
              <a:rPr lang="en-US" altLang="ko-KR" b="1" dirty="0" smtClean="0"/>
              <a:t> /s /q build”</a:t>
            </a:r>
            <a:r>
              <a:rPr lang="ko-KR" altLang="en-US" b="1" dirty="0"/>
              <a:t>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clean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빌드삭제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04" y="4815319"/>
            <a:ext cx="3539636" cy="19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4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430</Words>
  <Application>Microsoft Office PowerPoint</Application>
  <PresentationFormat>와이드스크린</PresentationFormat>
  <Paragraphs>130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React 기초</vt:lpstr>
      <vt:lpstr>목차</vt:lpstr>
      <vt:lpstr>리액트란?</vt:lpstr>
      <vt:lpstr>리액트란?</vt:lpstr>
      <vt:lpstr>리액트 개발환경 설정.</vt:lpstr>
      <vt:lpstr>리액트 개발환경 설정.</vt:lpstr>
      <vt:lpstr>리액트 개발환경 설정.</vt:lpstr>
      <vt:lpstr>리액트 프로젝트의 구조.</vt:lpstr>
      <vt:lpstr>리액트 프로젝트의 구조.</vt:lpstr>
      <vt:lpstr>서비스 실행.</vt:lpstr>
      <vt:lpstr>컴포넌트.</vt:lpstr>
      <vt:lpstr>컴포넌트.</vt:lpstr>
      <vt:lpstr>컴포넌트.</vt:lpstr>
      <vt:lpstr>컴포넌트</vt:lpstr>
      <vt:lpstr>import</vt:lpstr>
      <vt:lpstr>연습문제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기초</dc:title>
  <dc:creator>NEORIGHT</dc:creator>
  <cp:lastModifiedBy>Si7C-09</cp:lastModifiedBy>
  <cp:revision>26</cp:revision>
  <dcterms:created xsi:type="dcterms:W3CDTF">2023-08-06T08:04:44Z</dcterms:created>
  <dcterms:modified xsi:type="dcterms:W3CDTF">2023-08-08T00:31:00Z</dcterms:modified>
</cp:coreProperties>
</file>