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1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1&gt; </a:t>
            </a:r>
            <a:r>
              <a:rPr lang="ko-KR" altLang="en-US" dirty="0" smtClean="0"/>
              <a:t>서버 설치 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–g serve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2&gt; </a:t>
            </a:r>
            <a:r>
              <a:rPr lang="ko-KR" altLang="en-US" dirty="0" smtClean="0"/>
              <a:t>프로젝트 빌드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npm</a:t>
            </a:r>
            <a:r>
              <a:rPr lang="en-US" altLang="ko-KR" b="1" dirty="0" smtClean="0"/>
              <a:t> run build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3&gt; </a:t>
            </a:r>
            <a:r>
              <a:rPr lang="ko-KR" altLang="en-US" dirty="0" err="1" smtClean="0"/>
              <a:t>빌드된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를 통해 실행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serve –s build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197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를 이용하여 아래와 같은 웹 페이지를 제공하는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서비스를 만들어봅시다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u="sng" dirty="0" smtClean="0"/>
              <a:t>Welcome to WEB Technique!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HTML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CSS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JS</a:t>
            </a:r>
          </a:p>
          <a:p>
            <a:pPr marL="0" indent="0">
              <a:buNone/>
            </a:pPr>
            <a:r>
              <a:rPr lang="en-US" altLang="ko-KR" dirty="0" smtClean="0"/>
              <a:t>Web is….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3228974"/>
            <a:ext cx="5105400" cy="325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43650" y="3354963"/>
            <a:ext cx="5692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몇 번의 요청이 발생할까요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만약 요청으로 인한 정보가 많아지면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어떤 문제가 생길까요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386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컴포넌트란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재사용이 가능한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집합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별도의 함수를 사용하지 않고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자체로도 </a:t>
            </a:r>
            <a:r>
              <a:rPr lang="ko-KR" altLang="en-US" dirty="0" err="1" smtClean="0"/>
              <a:t>컴포넌트화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컴포넌트의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레이아웃 구성의 논리성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7" y="3161681"/>
            <a:ext cx="6554680" cy="35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컴포넌트의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23" y="2855015"/>
            <a:ext cx="3292125" cy="2728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4182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컴포넌트가 없는 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9608" y="241821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컴포넌트로 만들어진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615" y="2855015"/>
            <a:ext cx="3261643" cy="2194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0465" y="3681592"/>
            <a:ext cx="2621508" cy="8808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3"/>
          </p:cNvCxnSpPr>
          <p:nvPr/>
        </p:nvCxnSpPr>
        <p:spPr>
          <a:xfrm flipV="1">
            <a:off x="4221973" y="3257550"/>
            <a:ext cx="864642" cy="86448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54" y="2855015"/>
            <a:ext cx="2911092" cy="19661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6225" y="4945056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&lt;Header&gt;&lt;/Header&gt;</a:t>
            </a:r>
          </a:p>
          <a:p>
            <a:r>
              <a:rPr lang="ko-KR" altLang="en-US" dirty="0" err="1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코딩하여 호출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개별적인 컴포넌트 파일 만들기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/pages/Header.js </a:t>
            </a:r>
            <a:r>
              <a:rPr lang="ko-KR" altLang="en-US" dirty="0" smtClean="0"/>
              <a:t>파일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173771"/>
            <a:ext cx="3513124" cy="2751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775" y="280443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/pages/Header.js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04" y="3173771"/>
            <a:ext cx="4054191" cy="2979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3100" y="280443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1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지금까지 설명한 컴포넌트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함수형태로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88" y="3175861"/>
            <a:ext cx="5439534" cy="2905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38" y="3175861"/>
            <a:ext cx="438211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모듈 또는 컴포넌트를 포함시키는 명령어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Import : {} </a:t>
            </a:r>
            <a:r>
              <a:rPr lang="ko-KR" altLang="en-US" dirty="0" smtClean="0"/>
              <a:t>없이 단일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/>
              <a:t>export </a:t>
            </a:r>
            <a:r>
              <a:rPr lang="en-US" altLang="ko-KR" b="1" dirty="0"/>
              <a:t>default </a:t>
            </a:r>
            <a:r>
              <a:rPr lang="en-US" altLang="ko-KR" b="1" dirty="0" smtClean="0"/>
              <a:t>Header;   // Header.js</a:t>
            </a:r>
          </a:p>
          <a:p>
            <a:pPr marL="457200" lvl="1" indent="0">
              <a:buNone/>
            </a:pPr>
            <a:r>
              <a:rPr lang="en-US" altLang="ko-KR" b="1" dirty="0" smtClean="0"/>
              <a:t>import Header from ‘./pages/Header’;   // App.js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Named import : {} </a:t>
            </a:r>
            <a:r>
              <a:rPr lang="ko-KR" altLang="en-US" dirty="0" smtClean="0"/>
              <a:t>를 통해 선택적으로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/>
              <a:t>export { Header };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b="1" dirty="0"/>
              <a:t>import { </a:t>
            </a:r>
            <a:r>
              <a:rPr lang="en-US" altLang="ko-KR" b="1" dirty="0" err="1"/>
              <a:t>BrowserRouter</a:t>
            </a:r>
            <a:r>
              <a:rPr lang="en-US" altLang="ko-KR" b="1" dirty="0"/>
              <a:t>, Route, </a:t>
            </a:r>
            <a:r>
              <a:rPr lang="en-US" altLang="ko-KR" b="1" dirty="0" smtClean="0"/>
              <a:t>Link </a:t>
            </a:r>
            <a:r>
              <a:rPr lang="en-US" altLang="ko-KR" b="1" dirty="0"/>
              <a:t>} from </a:t>
            </a:r>
            <a:r>
              <a:rPr lang="en-US" altLang="ko-KR" b="1" dirty="0" smtClean="0"/>
              <a:t>'react-router-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605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만들어진 코드를 </a:t>
            </a:r>
            <a:r>
              <a:rPr lang="ko-KR" altLang="en-US" dirty="0" err="1" smtClean="0"/>
              <a:t>리액트를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컴포넌트화</a:t>
            </a:r>
            <a:r>
              <a:rPr lang="ko-KR" altLang="en-US" dirty="0" smtClean="0"/>
              <a:t> 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코딩해보세요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95700" y="3054349"/>
            <a:ext cx="5105400" cy="325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8575" y="3286125"/>
            <a:ext cx="48196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Welcome to WEB Technique</a:t>
            </a:r>
            <a:r>
              <a:rPr lang="en-US" altLang="ko-KR" sz="2800" u="sng" dirty="0" smtClean="0"/>
              <a:t>!</a:t>
            </a:r>
          </a:p>
          <a:p>
            <a:endParaRPr lang="en-US" altLang="ko-KR" sz="2000" u="sng" dirty="0"/>
          </a:p>
          <a:p>
            <a:pPr marL="514350" indent="-514350">
              <a:buAutoNum type="arabicPeriod"/>
            </a:pPr>
            <a:r>
              <a:rPr lang="en-US" altLang="ko-KR" sz="2000" u="sng" dirty="0"/>
              <a:t>HTML</a:t>
            </a:r>
          </a:p>
          <a:p>
            <a:pPr marL="514350" indent="-514350">
              <a:buAutoNum type="arabicPeriod"/>
            </a:pPr>
            <a:r>
              <a:rPr lang="en-US" altLang="ko-KR" sz="2000" u="sng" dirty="0"/>
              <a:t>CSS</a:t>
            </a:r>
          </a:p>
          <a:p>
            <a:pPr marL="514350" indent="-514350">
              <a:buAutoNum type="arabicPeriod"/>
            </a:pPr>
            <a:r>
              <a:rPr lang="en-US" altLang="ko-KR" sz="2000" u="sng" dirty="0"/>
              <a:t>JS</a:t>
            </a:r>
          </a:p>
          <a:p>
            <a:r>
              <a:rPr lang="en-US" altLang="ko-KR" sz="2000" dirty="0"/>
              <a:t>Web is….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2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properties</a:t>
            </a:r>
            <a:r>
              <a:rPr lang="ko-KR" altLang="en-US" dirty="0" smtClean="0"/>
              <a:t>의 약자로 태그의 속성을 함수의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받을 수 있도록 만든 코딩 기법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props </a:t>
            </a:r>
            <a:r>
              <a:rPr lang="ko-KR" altLang="en-US" dirty="0" smtClean="0"/>
              <a:t>의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58" y="3987800"/>
            <a:ext cx="3143250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79" y="3987800"/>
            <a:ext cx="4629150" cy="1885950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flipV="1">
            <a:off x="4172097" y="4164676"/>
            <a:ext cx="2777343" cy="98517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38748" y="6017974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{}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객체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14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속성 처리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nav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리스트 아이템</a:t>
            </a:r>
            <a:r>
              <a:rPr lang="en-US" altLang="ko-KR" dirty="0" smtClean="0"/>
              <a:t>(li)</a:t>
            </a:r>
            <a:r>
              <a:rPr lang="ko-KR" altLang="en-US" dirty="0" smtClean="0"/>
              <a:t>를 동적으로 처리하고자 할 때 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4" y="2885383"/>
            <a:ext cx="3143250" cy="2533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284" y="5553970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navs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2" y="2885383"/>
            <a:ext cx="6591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 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3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1640"/>
          </a:xfrm>
        </p:spPr>
        <p:txBody>
          <a:bodyPr/>
          <a:lstStyle/>
          <a:p>
            <a:r>
              <a:rPr lang="ko-KR" altLang="en-US" dirty="0"/>
              <a:t>여러 개의 속성 처리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구조 분해를 이용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8178" y="2461606"/>
            <a:ext cx="5270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({</a:t>
            </a:r>
            <a:r>
              <a:rPr lang="en-US" altLang="ko-KR" dirty="0" err="1" smtClean="0"/>
              <a:t>navs</a:t>
            </a:r>
            <a:r>
              <a:rPr lang="en-US" altLang="ko-KR" dirty="0" smtClean="0"/>
              <a:t>})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nav</a:t>
            </a:r>
            <a:r>
              <a:rPr lang="en-US" altLang="ko-KR" dirty="0" err="1"/>
              <a:t>s</a:t>
            </a:r>
            <a:r>
              <a:rPr lang="ko-KR" altLang="en-US" dirty="0" smtClean="0"/>
              <a:t>만을 추출한다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navs</a:t>
            </a:r>
            <a:r>
              <a:rPr lang="ko-KR" altLang="en-US" dirty="0" smtClean="0"/>
              <a:t>는 배열이므로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이용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효과를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구현해 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37265"/>
            <a:ext cx="570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** call-back </a:t>
            </a:r>
            <a:r>
              <a:rPr lang="ko-KR" altLang="en-US" sz="1200" b="1" dirty="0" smtClean="0"/>
              <a:t>함수인 </a:t>
            </a:r>
            <a:r>
              <a:rPr lang="en-US" altLang="ko-KR" sz="1200" b="1" dirty="0" err="1" smtClean="0"/>
              <a:t>forEach</a:t>
            </a:r>
            <a:r>
              <a:rPr lang="en-US" altLang="ko-KR" sz="1200" b="1" dirty="0" smtClean="0"/>
              <a:t>(), map(), filter() </a:t>
            </a:r>
            <a:r>
              <a:rPr lang="ko-KR" altLang="en-US" sz="1200" b="1" dirty="0" smtClean="0"/>
              <a:t>에 대한 개념 및 사용법 복습하기</a:t>
            </a:r>
            <a:r>
              <a:rPr lang="en-US" altLang="ko-KR" sz="1200" b="1" dirty="0" smtClean="0"/>
              <a:t>!</a:t>
            </a:r>
          </a:p>
          <a:p>
            <a:r>
              <a:rPr lang="en-US" altLang="ko-KR" sz="1200" b="1" dirty="0" smtClean="0"/>
              <a:t>** ES6 </a:t>
            </a:r>
            <a:r>
              <a:rPr lang="ko-KR" altLang="en-US" sz="1200" b="1" dirty="0" err="1" smtClean="0"/>
              <a:t>구조분해</a:t>
            </a:r>
            <a:r>
              <a:rPr lang="ko-KR" altLang="en-US" sz="1200" b="1" dirty="0" smtClean="0"/>
              <a:t> 문법 </a:t>
            </a:r>
            <a:r>
              <a:rPr lang="en-US" altLang="ko-KR" sz="1200" b="1" dirty="0" smtClean="0"/>
              <a:t>[], {}</a:t>
            </a:r>
            <a:r>
              <a:rPr lang="ko-KR" altLang="en-US" sz="1200" b="1" dirty="0" smtClean="0"/>
              <a:t>에 대해 복습하기</a:t>
            </a:r>
            <a:r>
              <a:rPr lang="en-US" altLang="ko-KR" sz="1200" b="1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59" y="2278466"/>
            <a:ext cx="5429250" cy="2600325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7" idx="3"/>
          </p:cNvCxnSpPr>
          <p:nvPr/>
        </p:nvCxnSpPr>
        <p:spPr>
          <a:xfrm>
            <a:off x="6481709" y="3578629"/>
            <a:ext cx="3001414" cy="589319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48965" y="3684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축약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50" y="4215342"/>
            <a:ext cx="4819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89" y="2472531"/>
            <a:ext cx="4476750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172" y="2472531"/>
            <a:ext cx="6365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함수를 선언하고 </a:t>
            </a:r>
            <a:r>
              <a:rPr lang="ko-KR" altLang="en-US" dirty="0" err="1" smtClean="0"/>
              <a:t>함수이름을</a:t>
            </a:r>
            <a:r>
              <a:rPr lang="ko-KR" altLang="en-US" dirty="0" smtClean="0"/>
              <a:t> 속성으로 처리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err="1" smtClean="0"/>
              <a:t>onClick</a:t>
            </a:r>
            <a:r>
              <a:rPr lang="en-US" altLang="ko-KR" b="1" dirty="0" smtClean="0"/>
              <a:t>={</a:t>
            </a:r>
            <a:r>
              <a:rPr lang="ko-KR" altLang="en-US" b="1" dirty="0" err="1" smtClean="0"/>
              <a:t>함수명</a:t>
            </a:r>
            <a:r>
              <a:rPr lang="en-US" altLang="ko-KR" b="1" dirty="0" smtClean="0"/>
              <a:t>} 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이런 방식은 예전에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파일안에</a:t>
            </a:r>
            <a:r>
              <a:rPr lang="ko-KR" altLang="en-US" dirty="0" smtClean="0"/>
              <a:t> 직접 코딩하는 방식과</a:t>
            </a:r>
            <a:endParaRPr lang="en-US" altLang="ko-KR" dirty="0" smtClean="0"/>
          </a:p>
          <a:p>
            <a:r>
              <a:rPr lang="ko-KR" altLang="en-US" dirty="0" smtClean="0"/>
              <a:t>    유사함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기존에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혼합되어 있는 것이 아닌 </a:t>
            </a:r>
            <a:r>
              <a:rPr lang="en-US" altLang="ko-KR" dirty="0" smtClean="0"/>
              <a:t>JS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한다는것이</a:t>
            </a:r>
            <a:r>
              <a:rPr lang="ko-KR" altLang="en-US" dirty="0" smtClean="0"/>
              <a:t> 다름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높아짐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68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직접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4" y="2380312"/>
            <a:ext cx="32385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286" y="2380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그다지 좋은 방식은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아주 간단한 코드 처리시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props-callback</a:t>
            </a:r>
          </a:p>
          <a:p>
            <a:pPr lvl="1"/>
            <a:r>
              <a:rPr lang="ko-KR" altLang="en-US" dirty="0" smtClean="0"/>
              <a:t>속성으로 등록한 함수를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를 통해 호출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897"/>
            <a:ext cx="6667500" cy="1276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13" y="3738994"/>
            <a:ext cx="5172075" cy="3067050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>
            <a:off x="4603753" y="3738996"/>
            <a:ext cx="4521198" cy="2160153"/>
          </a:xfrm>
          <a:prstGeom prst="bentConnector3">
            <a:avLst>
              <a:gd name="adj1" fmla="val 281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7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Header()</a:t>
            </a:r>
            <a:r>
              <a:rPr lang="ko-KR" altLang="en-US" dirty="0" smtClean="0"/>
              <a:t>가 아래와 같을 때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console.log(‘click’);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수행하시오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0" y="2984051"/>
            <a:ext cx="672558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9943" cy="4351338"/>
          </a:xfrm>
        </p:spPr>
        <p:txBody>
          <a:bodyPr/>
          <a:lstStyle/>
          <a:p>
            <a:r>
              <a:rPr lang="en-US" altLang="ko-KR" dirty="0" smtClean="0"/>
              <a:t>Router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웹 </a:t>
            </a:r>
            <a:r>
              <a:rPr lang="ko-KR" altLang="en-US" dirty="0" smtClean="0"/>
              <a:t>어플리케이션에서 다른 </a:t>
            </a:r>
            <a:r>
              <a:rPr lang="ko-KR" altLang="en-US" dirty="0"/>
              <a:t>페이지 간의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컴포넌트간의 이동과 </a:t>
            </a:r>
            <a:r>
              <a:rPr lang="ko-KR" altLang="en-US" dirty="0"/>
              <a:t>관련된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SPA </a:t>
            </a:r>
            <a:r>
              <a:rPr lang="ko-KR" altLang="en-US" dirty="0" smtClean="0"/>
              <a:t>구조에서 라우팅은 일반적으로 컴포넌트간의 전환 및 </a:t>
            </a:r>
            <a:r>
              <a:rPr lang="ko-KR" altLang="en-US" dirty="0" err="1" smtClean="0"/>
              <a:t>랜더링을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React</a:t>
            </a:r>
            <a:r>
              <a:rPr lang="ko-KR" altLang="en-US" dirty="0" smtClean="0"/>
              <a:t>에서 일반적으로 </a:t>
            </a:r>
            <a:r>
              <a:rPr lang="en-US" altLang="ko-KR" dirty="0" smtClean="0"/>
              <a:t>react-router-</a:t>
            </a:r>
            <a:r>
              <a:rPr lang="en-US" altLang="ko-KR" dirty="0" err="1" smtClean="0"/>
              <a:t>dom</a:t>
            </a:r>
            <a:r>
              <a:rPr lang="ko-KR" altLang="en-US" dirty="0" smtClean="0"/>
              <a:t> 라이브러리를 사용하여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설치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</a:t>
            </a:r>
            <a:endParaRPr lang="en-US" altLang="ko-KR" b="1" dirty="0" smtClean="0"/>
          </a:p>
          <a:p>
            <a:pPr marL="914400" lvl="2" indent="0">
              <a:buNone/>
            </a:pPr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react-router-</a:t>
            </a:r>
            <a:r>
              <a:rPr lang="en-US" altLang="ko-KR" b="1" dirty="0" err="1" smtClean="0"/>
              <a:t>dom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91821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프로젝트에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2071"/>
            <a:ext cx="4658375" cy="2648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307802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package.jon</a:t>
            </a:r>
            <a:r>
              <a:rPr lang="ko-KR" altLang="en-US" dirty="0" smtClean="0"/>
              <a:t>에 의존성 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5160" y="4907560"/>
            <a:ext cx="3170945" cy="3176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1048" y="3816628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인텔리전스</a:t>
            </a:r>
            <a:r>
              <a:rPr lang="ko-KR" altLang="en-US" dirty="0" smtClean="0"/>
              <a:t> 기능이 버전을 </a:t>
            </a:r>
            <a:r>
              <a:rPr lang="ko-KR" altLang="en-US" dirty="0" err="1" smtClean="0"/>
              <a:t>맞춰주긴</a:t>
            </a:r>
            <a:r>
              <a:rPr lang="ko-KR" altLang="en-US" dirty="0" smtClean="0"/>
              <a:t> 하지만 </a:t>
            </a:r>
            <a:endParaRPr lang="en-US" altLang="ko-KR" dirty="0" smtClean="0"/>
          </a:p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list –g </a:t>
            </a:r>
            <a:r>
              <a:rPr lang="ko-KR" altLang="en-US" dirty="0" smtClean="0"/>
              <a:t>를 수행하여 버전을 확인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99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라우터의 주요 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BrowserRouter</a:t>
            </a:r>
            <a:r>
              <a:rPr lang="en-US" altLang="ko-KR" dirty="0" smtClean="0"/>
              <a:t>&gt; : </a:t>
            </a:r>
            <a:r>
              <a:rPr lang="ko-KR" altLang="en-US" dirty="0"/>
              <a:t>라우터의 가장 바깥쪽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/>
              <a:t>브라우저의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React </a:t>
            </a:r>
            <a:r>
              <a:rPr lang="ko-KR" altLang="en-US" dirty="0"/>
              <a:t>컴포넌트를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&lt;Route&gt; : URL</a:t>
            </a:r>
            <a:r>
              <a:rPr lang="ko-KR" altLang="en-US" dirty="0" smtClean="0"/>
              <a:t>과 일치하는 컴포넌트와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&lt;Routes&gt; : &lt;Route&gt;</a:t>
            </a:r>
            <a:r>
              <a:rPr lang="ko-KR" altLang="en-US" dirty="0" smtClean="0"/>
              <a:t>의 집합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되는 영역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&lt;Link&gt; : </a:t>
            </a:r>
            <a:r>
              <a:rPr lang="ko-KR" altLang="en-US" dirty="0" smtClean="0"/>
              <a:t>다른 컴포넌트로 이동할 링크 생성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83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/index.js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8" y="2387432"/>
            <a:ext cx="7182852" cy="2200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1668" y="2420988"/>
            <a:ext cx="5280409" cy="3977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2665" y="3758268"/>
            <a:ext cx="4110513" cy="3176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9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Header.js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6" y="2310298"/>
            <a:ext cx="3743847" cy="2438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9" y="2296008"/>
            <a:ext cx="378195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 인터페이스를 만들기 위한 자바스크립트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인터페이스란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형태 </a:t>
            </a:r>
            <a:r>
              <a:rPr lang="en-US" altLang="ko-KR" dirty="0" smtClean="0"/>
              <a:t>: DOM</a:t>
            </a:r>
          </a:p>
          <a:p>
            <a:pPr lvl="2"/>
            <a:r>
              <a:rPr lang="ko-KR" altLang="en-US" dirty="0" smtClean="0"/>
              <a:t>반응 </a:t>
            </a:r>
            <a:r>
              <a:rPr lang="en-US" altLang="ko-KR" dirty="0" smtClean="0"/>
              <a:t>: Event</a:t>
            </a:r>
          </a:p>
          <a:p>
            <a:pPr lvl="2"/>
            <a:r>
              <a:rPr lang="ko-KR" altLang="en-US" dirty="0" smtClean="0"/>
              <a:t>결과 </a:t>
            </a:r>
            <a:r>
              <a:rPr lang="en-US" altLang="ko-KR" dirty="0" smtClean="0"/>
              <a:t>: State, render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894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474"/>
            <a:ext cx="7919906" cy="43717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2575420"/>
            <a:ext cx="5487099" cy="31039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3058" y="4220688"/>
            <a:ext cx="3313560" cy="3176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2999" y="4747537"/>
            <a:ext cx="4882300" cy="100731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리액트의</a:t>
            </a:r>
            <a:r>
              <a:rPr lang="ko-KR" altLang="en-US" dirty="0" smtClean="0"/>
              <a:t> 필요성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경험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응답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재사용 가능 컴포넌트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코드관리</a:t>
            </a:r>
            <a:r>
              <a:rPr lang="ko-KR" altLang="en-US" dirty="0" smtClean="0"/>
              <a:t> 용이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멀티 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 사이드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사이드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모바일 플랫폼 지원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리액트에</a:t>
            </a:r>
            <a:r>
              <a:rPr lang="ko-KR" altLang="en-US" dirty="0" smtClean="0"/>
              <a:t> 필요한 어플리케이션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Node.js	  : </a:t>
            </a:r>
            <a:r>
              <a:rPr lang="ko-KR" altLang="en-US" dirty="0" smtClean="0"/>
              <a:t>자바스크립트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VS-Code : IDE</a:t>
            </a:r>
          </a:p>
          <a:p>
            <a:pPr lvl="1"/>
            <a:r>
              <a:rPr lang="en-US" altLang="ko-KR" dirty="0" smtClean="0"/>
              <a:t>create-react-app :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툴체인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1&gt; Node.js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2&gt; VS-Code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3&gt; create-react-app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–g create-react-app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4&gt; VS-Code </a:t>
            </a:r>
            <a:r>
              <a:rPr lang="ko-KR" altLang="en-US" dirty="0" smtClean="0"/>
              <a:t>실행 및 폴더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D:\Projects\React\hello</a:t>
            </a:r>
          </a:p>
          <a:p>
            <a:pPr lvl="1"/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빨간박스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“react”</a:t>
            </a:r>
            <a:r>
              <a:rPr lang="ko-KR" altLang="en-US" dirty="0" smtClean="0"/>
              <a:t>라는 문자열 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대문자 금지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5&gt; create-react-app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터미널을 열고 아래와 같이 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06669" y="2281383"/>
            <a:ext cx="756458" cy="3842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2" y="3699741"/>
            <a:ext cx="6448425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2" y="5548674"/>
            <a:ext cx="6448424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3208" y="5648030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npx</a:t>
            </a:r>
            <a:r>
              <a:rPr lang="en-US" altLang="ko-KR" b="1" dirty="0" smtClean="0"/>
              <a:t> create-react-app . </a:t>
            </a:r>
            <a:r>
              <a:rPr lang="ko-KR" altLang="en-US" dirty="0" smtClean="0"/>
              <a:t>을 입력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3208" y="6017362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현재 디렉토리를 의미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8632" y="42483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터미널을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8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1203"/>
            <a:ext cx="4600575" cy="169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4486" y="4291590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start </a:t>
            </a:r>
            <a:r>
              <a:rPr lang="ko-KR" altLang="en-US" b="1" dirty="0" smtClean="0"/>
              <a:t>를 입력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3" y="2458027"/>
            <a:ext cx="4219575" cy="366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9013" y="617696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브라우저에 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번 포트로 실행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78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프로젝트의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958" y="1690687"/>
            <a:ext cx="2461141" cy="2752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1801091"/>
            <a:ext cx="8615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node_modules</a:t>
            </a:r>
            <a:r>
              <a:rPr lang="en-US" altLang="ko-KR" dirty="0" smtClean="0"/>
              <a:t> : node.js</a:t>
            </a:r>
            <a:r>
              <a:rPr lang="ko-KR" altLang="en-US" dirty="0" smtClean="0"/>
              <a:t>에서 사용하는 의존성이 저장되는 폴더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public : </a:t>
            </a:r>
            <a:r>
              <a:rPr lang="ko-KR" altLang="en-US" dirty="0" smtClean="0"/>
              <a:t>공통 구조가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실제 개발되는 소스코드가 저장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package.json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개발 환경 구성 정보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public/index.html	: </a:t>
            </a:r>
            <a:r>
              <a:rPr lang="ko-KR" altLang="en-US" dirty="0" smtClean="0"/>
              <a:t>실행되어지는 </a:t>
            </a:r>
            <a:r>
              <a:rPr lang="en-US" altLang="ko-KR" dirty="0" smtClean="0"/>
              <a:t>html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ㄴ </a:t>
            </a:r>
            <a:r>
              <a:rPr lang="en-US" altLang="ko-KR" dirty="0" smtClean="0"/>
              <a:t>/static/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/bundle.js : index.html</a:t>
            </a:r>
            <a:r>
              <a:rPr lang="ko-KR" altLang="en-US" dirty="0" smtClean="0"/>
              <a:t>에서 실행되는 </a:t>
            </a:r>
            <a:r>
              <a:rPr lang="en-US" altLang="ko-KR" dirty="0" smtClean="0"/>
              <a:t>JS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/index.js : </a:t>
            </a:r>
            <a:r>
              <a:rPr lang="ko-KR" altLang="en-US" dirty="0" smtClean="0"/>
              <a:t>사용자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의 시작점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 : App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58" y="5229658"/>
            <a:ext cx="6086475" cy="1552575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flipV="1">
            <a:off x="2013527" y="5449455"/>
            <a:ext cx="6074641" cy="692727"/>
          </a:xfrm>
          <a:prstGeom prst="bentConnector3">
            <a:avLst>
              <a:gd name="adj1" fmla="val 88012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9564" y="4785321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src</a:t>
            </a:r>
            <a:r>
              <a:rPr lang="en-US" altLang="ko-KR" b="1" dirty="0" smtClean="0"/>
              <a:t>/index.js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30841" y="4777680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src</a:t>
            </a:r>
            <a:r>
              <a:rPr lang="en-US" altLang="ko-KR" b="1" dirty="0" smtClean="0"/>
              <a:t>/App.js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1" y="5229657"/>
            <a:ext cx="3957973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프로젝트의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4" y="2503055"/>
            <a:ext cx="3539636" cy="178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4644" y="2529472"/>
            <a:ext cx="686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명령어는 </a:t>
            </a:r>
            <a:r>
              <a:rPr lang="en-US" altLang="ko-KR" dirty="0" err="1" smtClean="0"/>
              <a:t>packet.json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“start”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react-scripts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 실제로 실행됨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npm</a:t>
            </a:r>
            <a:r>
              <a:rPr lang="en-US" altLang="ko-KR" b="1" dirty="0"/>
              <a:t> </a:t>
            </a:r>
            <a:r>
              <a:rPr lang="en-US" altLang="ko-KR" b="1" dirty="0" smtClean="0"/>
              <a:t>run build</a:t>
            </a:r>
            <a:r>
              <a:rPr lang="ko-KR" altLang="en-US" dirty="0" smtClean="0"/>
              <a:t>를 실행하면 빌드를 진행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“clean” : “</a:t>
            </a:r>
            <a:r>
              <a:rPr lang="en-US" altLang="ko-KR" b="1" dirty="0" err="1" smtClean="0"/>
              <a:t>rmdir</a:t>
            </a:r>
            <a:r>
              <a:rPr lang="en-US" altLang="ko-KR" b="1" dirty="0" smtClean="0"/>
              <a:t> /s /q build”</a:t>
            </a:r>
            <a:r>
              <a:rPr lang="ko-KR" altLang="en-US" b="1" dirty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clean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빌드삭제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04" y="4815319"/>
            <a:ext cx="3539636" cy="1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774</Words>
  <Application>Microsoft Office PowerPoint</Application>
  <PresentationFormat>와이드스크린</PresentationFormat>
  <Paragraphs>202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React 기초</vt:lpstr>
      <vt:lpstr>목차</vt:lpstr>
      <vt:lpstr>리액트란?</vt:lpstr>
      <vt:lpstr>리액트란?</vt:lpstr>
      <vt:lpstr>리액트 개발환경 설정.</vt:lpstr>
      <vt:lpstr>리액트 개발환경 설정.</vt:lpstr>
      <vt:lpstr>리액트 개발환경 설정.</vt:lpstr>
      <vt:lpstr>리액트 프로젝트의 구조.</vt:lpstr>
      <vt:lpstr>리액트 프로젝트의 구조.</vt:lpstr>
      <vt:lpstr>서비스 실행.</vt:lpstr>
      <vt:lpstr>컴포넌트.</vt:lpstr>
      <vt:lpstr>컴포넌트.</vt:lpstr>
      <vt:lpstr>컴포넌트.</vt:lpstr>
      <vt:lpstr>컴포넌트</vt:lpstr>
      <vt:lpstr>컴포넌트</vt:lpstr>
      <vt:lpstr>import</vt:lpstr>
      <vt:lpstr>연습문제</vt:lpstr>
      <vt:lpstr>props</vt:lpstr>
      <vt:lpstr>props</vt:lpstr>
      <vt:lpstr>props</vt:lpstr>
      <vt:lpstr>이벤트</vt:lpstr>
      <vt:lpstr>이벤트</vt:lpstr>
      <vt:lpstr>이벤트</vt:lpstr>
      <vt:lpstr>연습문제</vt:lpstr>
      <vt:lpstr>라우터</vt:lpstr>
      <vt:lpstr>라우터</vt:lpstr>
      <vt:lpstr>라우터</vt:lpstr>
      <vt:lpstr>라우터</vt:lpstr>
      <vt:lpstr>라우터</vt:lpstr>
      <vt:lpstr>라우터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기초</dc:title>
  <dc:creator>NEORIGHT</dc:creator>
  <cp:lastModifiedBy>정성훈</cp:lastModifiedBy>
  <cp:revision>45</cp:revision>
  <dcterms:created xsi:type="dcterms:W3CDTF">2023-08-06T08:04:44Z</dcterms:created>
  <dcterms:modified xsi:type="dcterms:W3CDTF">2023-08-08T16:26:59Z</dcterms:modified>
</cp:coreProperties>
</file>