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8254-4935-4648-818B-C289F7A3DF3E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748-5CB4-4F40-A281-A1D85ABC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0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8254-4935-4648-818B-C289F7A3DF3E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748-5CB4-4F40-A281-A1D85ABC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83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8254-4935-4648-818B-C289F7A3DF3E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748-5CB4-4F40-A281-A1D85ABC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3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8254-4935-4648-818B-C289F7A3DF3E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748-5CB4-4F40-A281-A1D85ABC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15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8254-4935-4648-818B-C289F7A3DF3E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748-5CB4-4F40-A281-A1D85ABC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66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8254-4935-4648-818B-C289F7A3DF3E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748-5CB4-4F40-A281-A1D85ABC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1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8254-4935-4648-818B-C289F7A3DF3E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748-5CB4-4F40-A281-A1D85ABC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40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8254-4935-4648-818B-C289F7A3DF3E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748-5CB4-4F40-A281-A1D85ABC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36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8254-4935-4648-818B-C289F7A3DF3E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748-5CB4-4F40-A281-A1D85ABC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3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8254-4935-4648-818B-C289F7A3DF3E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748-5CB4-4F40-A281-A1D85ABC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09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8254-4935-4648-818B-C289F7A3DF3E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D748-5CB4-4F40-A281-A1D85ABC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42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C8254-4935-4648-818B-C289F7A3DF3E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DD748-5CB4-4F40-A281-A1D85ABC1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95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스프링부트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HTTP </a:t>
            </a:r>
            <a:r>
              <a:rPr lang="en-US" altLang="ko-KR" sz="4000" smtClean="0"/>
              <a:t>Network - 1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24477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응답 패킷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5740"/>
            <a:ext cx="54292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3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err="1" smtClean="0"/>
              <a:t>HyperText</a:t>
            </a:r>
            <a:r>
              <a:rPr lang="en-US" altLang="ko-KR" dirty="0" smtClean="0"/>
              <a:t> Transfer Protocol</a:t>
            </a:r>
          </a:p>
          <a:p>
            <a:pPr lvl="1"/>
            <a:r>
              <a:rPr lang="en-US" altLang="ko-KR" dirty="0" smtClean="0"/>
              <a:t>HTML, TEXT, IMAGE, JSON, XML…..</a:t>
            </a:r>
          </a:p>
          <a:p>
            <a:pPr lvl="1"/>
            <a:r>
              <a:rPr lang="ko-KR" altLang="en-US" dirty="0" err="1" smtClean="0"/>
              <a:t>핵심버전</a:t>
            </a:r>
            <a:r>
              <a:rPr lang="ko-KR" altLang="en-US" dirty="0" smtClean="0"/>
              <a:t> </a:t>
            </a:r>
            <a:r>
              <a:rPr lang="en-US" altLang="ko-KR" dirty="0" smtClean="0"/>
              <a:t>1.1</a:t>
            </a:r>
          </a:p>
          <a:p>
            <a:pPr lvl="1"/>
            <a:r>
              <a:rPr lang="en-US" altLang="ko-KR" dirty="0" smtClean="0"/>
              <a:t>HTTP2, 3</a:t>
            </a:r>
            <a:r>
              <a:rPr lang="ko-KR" altLang="en-US" dirty="0" smtClean="0"/>
              <a:t>는 성능개선 초점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103" y="3288299"/>
            <a:ext cx="5870697" cy="30236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775871" y="5283200"/>
            <a:ext cx="845208" cy="1028700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Stateful</a:t>
            </a:r>
            <a:r>
              <a:rPr lang="en-US" altLang="ko-KR" dirty="0" smtClean="0"/>
              <a:t>, Stateless</a:t>
            </a:r>
          </a:p>
          <a:p>
            <a:pPr lvl="1"/>
            <a:r>
              <a:rPr lang="en-US" altLang="ko-KR" dirty="0" err="1" smtClean="0"/>
              <a:t>Satateful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상태유지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클라이언트 상태를 유지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상태를 유지 하기 때문에 </a:t>
            </a:r>
            <a:r>
              <a:rPr lang="ko-KR" altLang="en-US" dirty="0" err="1" smtClean="0"/>
              <a:t>상태유지</a:t>
            </a:r>
            <a:r>
              <a:rPr lang="ko-KR" altLang="en-US" dirty="0" smtClean="0"/>
              <a:t> 비용이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중간에 서버를 바꿀 수 없다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고정적 구조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Stateless(</a:t>
            </a:r>
            <a:r>
              <a:rPr lang="ko-KR" altLang="en-US" dirty="0" err="1" smtClean="0"/>
              <a:t>상태비유지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클라이언트 상태를 유지 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클라이언트가 자신의 상태를 지속적으로 알림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서버에서는 클라이언트 정보를 유지하지 않기때문에 확장성이 높음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유연적 구조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015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Stateful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433" y="2166040"/>
            <a:ext cx="5511567" cy="30981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66040"/>
            <a:ext cx="5417233" cy="283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Stateless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378" y="2299524"/>
            <a:ext cx="5165998" cy="26143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359" y="2187724"/>
            <a:ext cx="5270719" cy="282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66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Stateless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854296"/>
            <a:ext cx="5501024" cy="25497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2227"/>
            <a:ext cx="47720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20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Connectionless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61506"/>
            <a:ext cx="4622563" cy="28669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66492" y="5059111"/>
            <a:ext cx="238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Connection-Oriented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62" y="2401629"/>
            <a:ext cx="4919848" cy="25378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70353" y="5059111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Connection-less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072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Connectionless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700" y="1833644"/>
            <a:ext cx="7934325" cy="2352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700" y="4329275"/>
            <a:ext cx="79057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86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1.1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6172" y="1825624"/>
            <a:ext cx="4665751" cy="35924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04" y="1825625"/>
            <a:ext cx="4590678" cy="3592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8459" y="55529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초기버전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05984" y="5552969"/>
            <a:ext cx="187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Persistent Mode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0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Message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03" y="2449468"/>
            <a:ext cx="3156630" cy="26951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594" y="1953694"/>
            <a:ext cx="8539175" cy="365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7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네트워크 지식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Ethernet II</a:t>
            </a:r>
          </a:p>
          <a:p>
            <a:r>
              <a:rPr lang="en-US" altLang="ko-KR" dirty="0" smtClean="0"/>
              <a:t>IP</a:t>
            </a:r>
          </a:p>
          <a:p>
            <a:r>
              <a:rPr lang="en-US" altLang="ko-KR" dirty="0" smtClean="0"/>
              <a:t>TCP/UDP</a:t>
            </a:r>
          </a:p>
          <a:p>
            <a:r>
              <a:rPr lang="en-US" altLang="ko-KR" dirty="0" smtClean="0"/>
              <a:t>PORT</a:t>
            </a:r>
          </a:p>
          <a:p>
            <a:r>
              <a:rPr lang="en-US" altLang="ko-KR" dirty="0" smtClean="0"/>
              <a:t>DNS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685" y="1576202"/>
            <a:ext cx="7945315" cy="460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96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Start-Line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3285"/>
            <a:ext cx="8435055" cy="36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00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Start-Line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7368" y="2053164"/>
            <a:ext cx="4286250" cy="2238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982813" cy="414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07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Header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5332"/>
            <a:ext cx="10515600" cy="193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01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Body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실제전송할</a:t>
            </a:r>
            <a:r>
              <a:rPr lang="ko-KR" altLang="en-US" dirty="0" smtClean="0"/>
              <a:t> 데이터</a:t>
            </a:r>
            <a:endParaRPr lang="en-US" altLang="ko-KR" dirty="0" smtClean="0"/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</a:t>
            </a:r>
            <a:r>
              <a:rPr lang="en-US" altLang="ko-KR" dirty="0" smtClean="0"/>
              <a:t>, JSON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403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5291"/>
            <a:ext cx="54483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6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URI : Identifier</a:t>
            </a:r>
          </a:p>
          <a:p>
            <a:r>
              <a:rPr lang="en-US" altLang="ko-KR" dirty="0" smtClean="0"/>
              <a:t>URL : Locator</a:t>
            </a:r>
          </a:p>
          <a:p>
            <a:r>
              <a:rPr lang="en-US" altLang="ko-KR" dirty="0" smtClean="0"/>
              <a:t>URN : Name</a:t>
            </a:r>
          </a:p>
          <a:p>
            <a:endParaRPr lang="en-US" altLang="ko-KR" dirty="0"/>
          </a:p>
          <a:p>
            <a:r>
              <a:rPr lang="en-US" altLang="ko-KR" dirty="0" smtClean="0"/>
              <a:t>Uniform : </a:t>
            </a:r>
            <a:r>
              <a:rPr lang="ko-KR" altLang="en-US" dirty="0" err="1" smtClean="0"/>
              <a:t>통일된방식</a:t>
            </a:r>
            <a:endParaRPr lang="en-US" altLang="ko-KR" dirty="0" smtClean="0"/>
          </a:p>
          <a:p>
            <a:r>
              <a:rPr lang="en-US" altLang="ko-KR" dirty="0" smtClean="0"/>
              <a:t>Resource : </a:t>
            </a:r>
            <a:r>
              <a:rPr lang="ko-KR" altLang="en-US" dirty="0" smtClean="0"/>
              <a:t>자원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모든것</a:t>
            </a:r>
            <a:endParaRPr lang="en-US" altLang="ko-KR" dirty="0" smtClean="0"/>
          </a:p>
          <a:p>
            <a:r>
              <a:rPr lang="en-US" altLang="ko-KR" dirty="0" err="1" smtClean="0"/>
              <a:t>Indentifier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(=unique)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440" y="971550"/>
            <a:ext cx="6552246" cy="36629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41961" y="206439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위치가 어디인지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54048" y="206439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이름이 무엇인지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220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URI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3863"/>
            <a:ext cx="5712803" cy="34130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565530"/>
            <a:ext cx="909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userinfo</a:t>
            </a:r>
            <a:r>
              <a:rPr lang="en-US" altLang="ko-KR" dirty="0" smtClean="0"/>
              <a:t>@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에 사용자정보를 포함하여 인증하려 할 때 사용하나 거의 사장되었음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8224" y="1502933"/>
            <a:ext cx="62293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[] = </a:t>
            </a:r>
            <a:r>
              <a:rPr lang="ko-KR" altLang="en-US" sz="1500" b="1" dirty="0" err="1" smtClean="0"/>
              <a:t>생략가능</a:t>
            </a:r>
            <a:r>
              <a:rPr lang="en-US" altLang="ko-KR" sz="1500" b="1" dirty="0" smtClean="0"/>
              <a:t>, </a:t>
            </a:r>
            <a:r>
              <a:rPr lang="ko-KR" altLang="en-US" sz="1500" b="1" dirty="0" smtClean="0"/>
              <a:t>전부 생략한다면 </a:t>
            </a:r>
            <a:r>
              <a:rPr lang="en-US" altLang="ko-KR" sz="1500" b="1" dirty="0" smtClean="0"/>
              <a:t>&gt; scheme://host</a:t>
            </a:r>
            <a:endParaRPr lang="ko-KR" altLang="en-US" sz="15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810500" y="2189252"/>
            <a:ext cx="38195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Scheme : </a:t>
            </a:r>
            <a:r>
              <a:rPr lang="ko-KR" altLang="en-US" sz="1500" b="1" dirty="0" smtClean="0"/>
              <a:t>통신 시스템</a:t>
            </a:r>
            <a:endParaRPr lang="en-US" altLang="ko-KR" sz="1500" b="1" dirty="0" smtClean="0"/>
          </a:p>
          <a:p>
            <a:r>
              <a:rPr lang="en-US" altLang="ko-KR" sz="1500" b="1" dirty="0" smtClean="0"/>
              <a:t>:// </a:t>
            </a:r>
            <a:endParaRPr lang="ko-KR" altLang="en-US" sz="1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29050" y="4862239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구별은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로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쿼리에 대한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22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URI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370" y="1757058"/>
            <a:ext cx="89820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URI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45" y="1825625"/>
            <a:ext cx="9176808" cy="3775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9850" y="1895475"/>
            <a:ext cx="8743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데이터가 매우 크다고 가정했을 때 정확히 어느 위치에 넣고 싶은지 알려주는 정보</a:t>
            </a:r>
            <a:endParaRPr lang="en-US" altLang="ko-KR" sz="1500" b="1" dirty="0" smtClean="0"/>
          </a:p>
          <a:p>
            <a:r>
              <a:rPr lang="ko-KR" altLang="en-US" sz="1500" b="1" dirty="0" smtClean="0"/>
              <a:t>비효율적으로 찾아가는 과정을 줄이기 위한 것</a:t>
            </a:r>
            <a:endParaRPr lang="en-US" altLang="ko-KR" sz="1500" b="1" dirty="0" smtClean="0"/>
          </a:p>
        </p:txBody>
      </p:sp>
    </p:spTree>
    <p:extLst>
      <p:ext uri="{BB962C8B-B14F-4D97-AF65-F5344CB8AC3E}">
        <p14:creationId xmlns:p14="http://schemas.microsoft.com/office/powerpoint/2010/main" val="3627547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웹브라우저</a:t>
            </a:r>
            <a:r>
              <a:rPr lang="ko-KR" altLang="en-US" dirty="0" smtClean="0"/>
              <a:t> 요청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187" y="1848644"/>
            <a:ext cx="8658225" cy="339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6093" y="5635870"/>
            <a:ext cx="1068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GET /</a:t>
            </a:r>
            <a:r>
              <a:rPr lang="en-US" altLang="ko-KR" sz="2800" b="1" dirty="0" err="1" smtClean="0"/>
              <a:t>search?q</a:t>
            </a:r>
            <a:r>
              <a:rPr lang="en-US" altLang="ko-KR" sz="2800" b="1" dirty="0" smtClean="0"/>
              <a:t>=</a:t>
            </a:r>
            <a:r>
              <a:rPr lang="en-US" altLang="ko-KR" sz="2800" b="1" dirty="0" err="1" smtClean="0"/>
              <a:t>hello&amp;hl</a:t>
            </a:r>
            <a:r>
              <a:rPr lang="en-US" altLang="ko-KR" sz="2800" b="1" dirty="0" smtClean="0"/>
              <a:t>=</a:t>
            </a:r>
            <a:r>
              <a:rPr lang="en-US" altLang="ko-KR" sz="2800" b="1" dirty="0" err="1" smtClean="0"/>
              <a:t>ko</a:t>
            </a:r>
            <a:r>
              <a:rPr lang="en-US" altLang="ko-KR" sz="2800" b="1" dirty="0" smtClean="0"/>
              <a:t> HTTP/1.1 </a:t>
            </a:r>
            <a:r>
              <a:rPr lang="en-US" altLang="ko-KR" sz="2800" b="1" dirty="0" err="1" smtClean="0"/>
              <a:t>Host:www.google.com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9528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패킷생성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842" y="1840585"/>
            <a:ext cx="9334500" cy="4286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81450" y="1438275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차세대 프로토콜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68650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 및 응답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196" y="1690688"/>
            <a:ext cx="8191500" cy="2876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196" y="4567238"/>
            <a:ext cx="83058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8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230</Words>
  <Application>Microsoft Office PowerPoint</Application>
  <PresentationFormat>와이드스크린</PresentationFormat>
  <Paragraphs>71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스프링부트</vt:lpstr>
      <vt:lpstr>기본 네트워크 지식</vt:lpstr>
      <vt:lpstr>URI</vt:lpstr>
      <vt:lpstr>URI</vt:lpstr>
      <vt:lpstr>URI</vt:lpstr>
      <vt:lpstr>URI</vt:lpstr>
      <vt:lpstr>웹브라우저 요청</vt:lpstr>
      <vt:lpstr>패킷생성</vt:lpstr>
      <vt:lpstr>요청 및 응답</vt:lpstr>
      <vt:lpstr>응답 패킷</vt:lpstr>
      <vt:lpstr>HTTP</vt:lpstr>
      <vt:lpstr>HTTP의 특징</vt:lpstr>
      <vt:lpstr>Stateful</vt:lpstr>
      <vt:lpstr>Stateless</vt:lpstr>
      <vt:lpstr>Stateless 설계</vt:lpstr>
      <vt:lpstr>Connectionless</vt:lpstr>
      <vt:lpstr>Connectionless</vt:lpstr>
      <vt:lpstr>HTTP 1.1</vt:lpstr>
      <vt:lpstr>HTTP Message</vt:lpstr>
      <vt:lpstr>Start-Line</vt:lpstr>
      <vt:lpstr>Start-Line</vt:lpstr>
      <vt:lpstr>HTTP Header</vt:lpstr>
      <vt:lpstr>HTTP Body</vt:lpstr>
      <vt:lpstr>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스프링프레임워크</dc:title>
  <dc:creator>user</dc:creator>
  <cp:lastModifiedBy>Si7C-09</cp:lastModifiedBy>
  <cp:revision>22</cp:revision>
  <dcterms:created xsi:type="dcterms:W3CDTF">2021-08-30T12:03:40Z</dcterms:created>
  <dcterms:modified xsi:type="dcterms:W3CDTF">2023-06-30T07:11:43Z</dcterms:modified>
</cp:coreProperties>
</file>