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0"/>
    <p:restoredTop sz="94620"/>
  </p:normalViewPr>
  <p:slideViewPr>
    <p:cSldViewPr>
      <p:cViewPr>
        <p:scale>
          <a:sx n="75" d="100"/>
          <a:sy n="75" d="100"/>
        </p:scale>
        <p:origin x="824" y="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/Applied-Data-Science-Capstone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/Applied-Data-Science-Capston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/Applied-Data-Science-Capst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/Applied-Data-Science-Capston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/Applied-Data-Science-Cap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tpatil09/Applied-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chtpatil09/Applied-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chtpatil09/Applied-Data-Science-Capstone/blob/main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chtpatil09/Applied-Data-Science-Capston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Chaitanya Patil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https://github.com/chtpatil09</a:t>
            </a:r>
            <a:endParaRPr lang="en-U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https://github.com/chtpatil09/Applied-Data-Science-Capstone/blob/main/Data%20wrangling.ipynb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https://github.com/chtpatil09/Applied-Data-Science-Capstone/blob/main/EDA%20with%20Visualization.ipynb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https://github.com/chtpatil09/Applied-Data-Science-Capstone/blob/main/EDA%20with%20SQL.ipynb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https://github.com/chtpatil09/Applied-Data-Science-Capstone/blob/main/Interactive%20Visual%20Analytics%20with%20Folium.ipynb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https://github.com/chtpatil09/Applied-Data-Science-Capstone/blob/main/spacex_dash_app.py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https://github.com/chtpatil09/Applied-Data-Science-Capstone/blob/main/Machine%20Learning%20Prediction.ipynb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905000"/>
            <a:ext cx="5353811" cy="4043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possible,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https://github.com/chtpatil09/Applied-Data-Science-Capstone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2F2143-3317-D4CA-54A4-C462163DC549}"/>
              </a:ext>
            </a:extLst>
          </p:cNvPr>
          <p:cNvSpPr txBox="1">
            <a:spLocks/>
          </p:cNvSpPr>
          <p:nvPr/>
        </p:nvSpPr>
        <p:spPr>
          <a:xfrm>
            <a:off x="434339" y="5257036"/>
            <a:ext cx="3099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3"/>
              </a:rPr>
              <a:t>https://github.com/chtpatil09/Applied-Data-Science-Capstone/blob/main/Data%20Collection%20Api.ipynb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https://github.com/chtpatil09/Applied-Data-Science-Capstone/blob/main/Data%20Collection%20with%20Web%20Scraping.ipynb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2816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Chaitanya Patil</cp:lastModifiedBy>
  <cp:revision>15</cp:revision>
  <dcterms:created xsi:type="dcterms:W3CDTF">2021-08-26T16:53:12Z</dcterms:created>
  <dcterms:modified xsi:type="dcterms:W3CDTF">2023-11-30T11:42:11Z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