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019"/>
    <a:srgbClr val="AF0913"/>
    <a:srgbClr val="DE5F52"/>
    <a:srgbClr val="37003C"/>
    <a:srgbClr val="554E39"/>
    <a:srgbClr val="59953E"/>
    <a:srgbClr val="C6FF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4660"/>
  </p:normalViewPr>
  <p:slideViewPr>
    <p:cSldViewPr snapToGrid="0">
      <p:cViewPr>
        <p:scale>
          <a:sx n="125" d="100"/>
          <a:sy n="125" d="100"/>
        </p:scale>
        <p:origin x="3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510D-45CB-421B-8964-45B55B93315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77F-EFF3-4EB5-810E-4A359AC9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2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510D-45CB-421B-8964-45B55B93315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77F-EFF3-4EB5-810E-4A359AC9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510D-45CB-421B-8964-45B55B93315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77F-EFF3-4EB5-810E-4A359AC9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3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510D-45CB-421B-8964-45B55B93315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77F-EFF3-4EB5-810E-4A359AC9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4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510D-45CB-421B-8964-45B55B93315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77F-EFF3-4EB5-810E-4A359AC9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9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510D-45CB-421B-8964-45B55B93315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77F-EFF3-4EB5-810E-4A359AC9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0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510D-45CB-421B-8964-45B55B93315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77F-EFF3-4EB5-810E-4A359AC9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7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510D-45CB-421B-8964-45B55B93315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77F-EFF3-4EB5-810E-4A359AC9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9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510D-45CB-421B-8964-45B55B93315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77F-EFF3-4EB5-810E-4A359AC9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6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510D-45CB-421B-8964-45B55B93315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77F-EFF3-4EB5-810E-4A359AC9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1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510D-45CB-421B-8964-45B55B93315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77F-EFF3-4EB5-810E-4A359AC9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3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C510D-45CB-421B-8964-45B55B93315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FA77F-EFF3-4EB5-810E-4A359AC9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6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1845482"/>
            <a:ext cx="3905250" cy="31384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252334" y="1785967"/>
            <a:ext cx="36442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+mj-lt"/>
              </a:rPr>
              <a:t>Ngoại hạng Anh, còn được gọi là Premier League, là hạng đấu cao nhất của hệ thống các giải bóng đá ở Anh. Giải đấu bao gồm 20 câu lạc bộ thi đấu với nhau trong 38 trận mỗi mùa giải, từ tháng 8 đến tháng 5.</a:t>
            </a:r>
            <a:endParaRPr lang="en-US" sz="24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87558" y="415328"/>
            <a:ext cx="6376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Premier </a:t>
            </a:r>
            <a:r>
              <a:rPr lang="en-US" sz="40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Leaue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38275" y="1714499"/>
            <a:ext cx="4181475" cy="3400425"/>
          </a:xfrm>
          <a:prstGeom prst="rect">
            <a:avLst/>
          </a:prstGeom>
          <a:noFill/>
          <a:ln w="76200">
            <a:solidFill>
              <a:srgbClr val="370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62099" y="1859770"/>
            <a:ext cx="3905251" cy="3138458"/>
          </a:xfrm>
          <a:prstGeom prst="rect">
            <a:avLst/>
          </a:prstGeom>
          <a:noFill/>
          <a:ln w="57150">
            <a:solidFill>
              <a:srgbClr val="599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330" y="559970"/>
            <a:ext cx="445373" cy="394137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 rot="10800000">
            <a:off x="0" y="5417388"/>
            <a:ext cx="1615966" cy="1440611"/>
          </a:xfrm>
          <a:custGeom>
            <a:avLst/>
            <a:gdLst>
              <a:gd name="connsiteX0" fmla="*/ 2073167 w 2073167"/>
              <a:gd name="connsiteY0" fmla="*/ 2 h 1718443"/>
              <a:gd name="connsiteX1" fmla="*/ 2073166 w 2073167"/>
              <a:gd name="connsiteY1" fmla="*/ 1718443 h 1718443"/>
              <a:gd name="connsiteX2" fmla="*/ 1718441 w 2073167"/>
              <a:gd name="connsiteY2" fmla="*/ 1718443 h 1718443"/>
              <a:gd name="connsiteX3" fmla="*/ 1718442 w 2073167"/>
              <a:gd name="connsiteY3" fmla="*/ 354725 h 1718443"/>
              <a:gd name="connsiteX4" fmla="*/ 0 w 2073167"/>
              <a:gd name="connsiteY4" fmla="*/ 354724 h 1718443"/>
              <a:gd name="connsiteX5" fmla="*/ 0 w 2073167"/>
              <a:gd name="connsiteY5" fmla="*/ 0 h 1718443"/>
              <a:gd name="connsiteX6" fmla="*/ 1718442 w 2073167"/>
              <a:gd name="connsiteY6" fmla="*/ 0 h 1718443"/>
              <a:gd name="connsiteX7" fmla="*/ 1718442 w 2073167"/>
              <a:gd name="connsiteY7" fmla="*/ 2 h 1718443"/>
              <a:gd name="connsiteX8" fmla="*/ 2073167 w 2073167"/>
              <a:gd name="connsiteY8" fmla="*/ 2 h 171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3167" h="1718443">
                <a:moveTo>
                  <a:pt x="2073167" y="2"/>
                </a:moveTo>
                <a:lnTo>
                  <a:pt x="2073166" y="1718443"/>
                </a:lnTo>
                <a:lnTo>
                  <a:pt x="1718441" y="1718443"/>
                </a:lnTo>
                <a:lnTo>
                  <a:pt x="1718442" y="354725"/>
                </a:lnTo>
                <a:lnTo>
                  <a:pt x="0" y="354724"/>
                </a:lnTo>
                <a:lnTo>
                  <a:pt x="0" y="0"/>
                </a:lnTo>
                <a:lnTo>
                  <a:pt x="1718442" y="0"/>
                </a:lnTo>
                <a:lnTo>
                  <a:pt x="1718442" y="2"/>
                </a:lnTo>
                <a:lnTo>
                  <a:pt x="2073167" y="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0576034" y="11959"/>
            <a:ext cx="1615966" cy="1440611"/>
          </a:xfrm>
          <a:custGeom>
            <a:avLst/>
            <a:gdLst>
              <a:gd name="connsiteX0" fmla="*/ 2073167 w 2073167"/>
              <a:gd name="connsiteY0" fmla="*/ 2 h 1718443"/>
              <a:gd name="connsiteX1" fmla="*/ 2073166 w 2073167"/>
              <a:gd name="connsiteY1" fmla="*/ 1718443 h 1718443"/>
              <a:gd name="connsiteX2" fmla="*/ 1718441 w 2073167"/>
              <a:gd name="connsiteY2" fmla="*/ 1718443 h 1718443"/>
              <a:gd name="connsiteX3" fmla="*/ 1718442 w 2073167"/>
              <a:gd name="connsiteY3" fmla="*/ 354725 h 1718443"/>
              <a:gd name="connsiteX4" fmla="*/ 0 w 2073167"/>
              <a:gd name="connsiteY4" fmla="*/ 354724 h 1718443"/>
              <a:gd name="connsiteX5" fmla="*/ 0 w 2073167"/>
              <a:gd name="connsiteY5" fmla="*/ 0 h 1718443"/>
              <a:gd name="connsiteX6" fmla="*/ 1718442 w 2073167"/>
              <a:gd name="connsiteY6" fmla="*/ 0 h 1718443"/>
              <a:gd name="connsiteX7" fmla="*/ 1718442 w 2073167"/>
              <a:gd name="connsiteY7" fmla="*/ 2 h 1718443"/>
              <a:gd name="connsiteX8" fmla="*/ 2073167 w 2073167"/>
              <a:gd name="connsiteY8" fmla="*/ 2 h 171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3167" h="1718443">
                <a:moveTo>
                  <a:pt x="2073167" y="2"/>
                </a:moveTo>
                <a:lnTo>
                  <a:pt x="2073166" y="1718443"/>
                </a:lnTo>
                <a:lnTo>
                  <a:pt x="1718441" y="1718443"/>
                </a:lnTo>
                <a:lnTo>
                  <a:pt x="1718442" y="354725"/>
                </a:lnTo>
                <a:lnTo>
                  <a:pt x="0" y="354724"/>
                </a:lnTo>
                <a:lnTo>
                  <a:pt x="0" y="0"/>
                </a:lnTo>
                <a:lnTo>
                  <a:pt x="1718442" y="0"/>
                </a:lnTo>
                <a:lnTo>
                  <a:pt x="1718442" y="2"/>
                </a:lnTo>
                <a:lnTo>
                  <a:pt x="2073167" y="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3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" grpId="0"/>
      <p:bldP spid="3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0576034" y="11959"/>
            <a:ext cx="1615966" cy="1440611"/>
          </a:xfrm>
          <a:custGeom>
            <a:avLst/>
            <a:gdLst>
              <a:gd name="connsiteX0" fmla="*/ 2073167 w 2073167"/>
              <a:gd name="connsiteY0" fmla="*/ 2 h 1718443"/>
              <a:gd name="connsiteX1" fmla="*/ 2073166 w 2073167"/>
              <a:gd name="connsiteY1" fmla="*/ 1718443 h 1718443"/>
              <a:gd name="connsiteX2" fmla="*/ 1718441 w 2073167"/>
              <a:gd name="connsiteY2" fmla="*/ 1718443 h 1718443"/>
              <a:gd name="connsiteX3" fmla="*/ 1718442 w 2073167"/>
              <a:gd name="connsiteY3" fmla="*/ 354725 h 1718443"/>
              <a:gd name="connsiteX4" fmla="*/ 0 w 2073167"/>
              <a:gd name="connsiteY4" fmla="*/ 354724 h 1718443"/>
              <a:gd name="connsiteX5" fmla="*/ 0 w 2073167"/>
              <a:gd name="connsiteY5" fmla="*/ 0 h 1718443"/>
              <a:gd name="connsiteX6" fmla="*/ 1718442 w 2073167"/>
              <a:gd name="connsiteY6" fmla="*/ 0 h 1718443"/>
              <a:gd name="connsiteX7" fmla="*/ 1718442 w 2073167"/>
              <a:gd name="connsiteY7" fmla="*/ 2 h 1718443"/>
              <a:gd name="connsiteX8" fmla="*/ 2073167 w 2073167"/>
              <a:gd name="connsiteY8" fmla="*/ 2 h 171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3167" h="1718443">
                <a:moveTo>
                  <a:pt x="2073167" y="2"/>
                </a:moveTo>
                <a:lnTo>
                  <a:pt x="2073166" y="1718443"/>
                </a:lnTo>
                <a:lnTo>
                  <a:pt x="1718441" y="1718443"/>
                </a:lnTo>
                <a:lnTo>
                  <a:pt x="1718442" y="354725"/>
                </a:lnTo>
                <a:lnTo>
                  <a:pt x="0" y="354724"/>
                </a:lnTo>
                <a:lnTo>
                  <a:pt x="0" y="0"/>
                </a:lnTo>
                <a:lnTo>
                  <a:pt x="1718442" y="0"/>
                </a:lnTo>
                <a:lnTo>
                  <a:pt x="1718442" y="2"/>
                </a:lnTo>
                <a:lnTo>
                  <a:pt x="2073167" y="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556" y="239558"/>
            <a:ext cx="11958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CLB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9673" y="688008"/>
            <a:ext cx="94660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- </a:t>
            </a:r>
            <a:r>
              <a:rPr lang="en-US" dirty="0" err="1" smtClean="0"/>
              <a:t>Duyệt</a:t>
            </a:r>
            <a:r>
              <a:rPr lang="en-US" dirty="0" smtClean="0"/>
              <a:t> qua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mùa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-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thắng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thua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đấu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đội</a:t>
            </a:r>
            <a:r>
              <a:rPr lang="en-US" dirty="0" smtClean="0"/>
              <a:t> </a:t>
            </a:r>
            <a:r>
              <a:rPr lang="en-US" dirty="0" err="1" smtClean="0"/>
              <a:t>bóng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endParaRPr lang="en-US" dirty="0" smtClean="0"/>
          </a:p>
          <a:p>
            <a:r>
              <a:rPr lang="en-US" dirty="0" smtClean="0"/>
              <a:t>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6 </a:t>
            </a:r>
            <a:r>
              <a:rPr lang="en-US" dirty="0" err="1" smtClean="0"/>
              <a:t>đội</a:t>
            </a:r>
            <a:r>
              <a:rPr lang="en-US" dirty="0" smtClean="0"/>
              <a:t> </a:t>
            </a:r>
            <a:r>
              <a:rPr lang="en-US" dirty="0" err="1" smtClean="0"/>
              <a:t>bóng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EPL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mùa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smtClean="0"/>
              <a:t>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đôi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07982" y="2342431"/>
            <a:ext cx="3752850" cy="383286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872215" y="2342431"/>
            <a:ext cx="2680970" cy="383286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8057610" y="2561866"/>
            <a:ext cx="3564148" cy="3286124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 rot="10800000">
            <a:off x="0" y="5417388"/>
            <a:ext cx="1615966" cy="1440611"/>
          </a:xfrm>
          <a:custGeom>
            <a:avLst/>
            <a:gdLst>
              <a:gd name="connsiteX0" fmla="*/ 2073167 w 2073167"/>
              <a:gd name="connsiteY0" fmla="*/ 2 h 1718443"/>
              <a:gd name="connsiteX1" fmla="*/ 2073166 w 2073167"/>
              <a:gd name="connsiteY1" fmla="*/ 1718443 h 1718443"/>
              <a:gd name="connsiteX2" fmla="*/ 1718441 w 2073167"/>
              <a:gd name="connsiteY2" fmla="*/ 1718443 h 1718443"/>
              <a:gd name="connsiteX3" fmla="*/ 1718442 w 2073167"/>
              <a:gd name="connsiteY3" fmla="*/ 354725 h 1718443"/>
              <a:gd name="connsiteX4" fmla="*/ 0 w 2073167"/>
              <a:gd name="connsiteY4" fmla="*/ 354724 h 1718443"/>
              <a:gd name="connsiteX5" fmla="*/ 0 w 2073167"/>
              <a:gd name="connsiteY5" fmla="*/ 0 h 1718443"/>
              <a:gd name="connsiteX6" fmla="*/ 1718442 w 2073167"/>
              <a:gd name="connsiteY6" fmla="*/ 0 h 1718443"/>
              <a:gd name="connsiteX7" fmla="*/ 1718442 w 2073167"/>
              <a:gd name="connsiteY7" fmla="*/ 2 h 1718443"/>
              <a:gd name="connsiteX8" fmla="*/ 2073167 w 2073167"/>
              <a:gd name="connsiteY8" fmla="*/ 2 h 171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3167" h="1718443">
                <a:moveTo>
                  <a:pt x="2073167" y="2"/>
                </a:moveTo>
                <a:lnTo>
                  <a:pt x="2073166" y="1718443"/>
                </a:lnTo>
                <a:lnTo>
                  <a:pt x="1718441" y="1718443"/>
                </a:lnTo>
                <a:lnTo>
                  <a:pt x="1718442" y="354725"/>
                </a:lnTo>
                <a:lnTo>
                  <a:pt x="0" y="354724"/>
                </a:lnTo>
                <a:lnTo>
                  <a:pt x="0" y="0"/>
                </a:lnTo>
                <a:lnTo>
                  <a:pt x="1718442" y="0"/>
                </a:lnTo>
                <a:lnTo>
                  <a:pt x="1718442" y="2"/>
                </a:lnTo>
                <a:lnTo>
                  <a:pt x="2073167" y="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489" y="765171"/>
            <a:ext cx="445373" cy="39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4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962" y="65419"/>
            <a:ext cx="9052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3587" y="726400"/>
            <a:ext cx="99533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38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38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2023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EPL.</a:t>
            </a:r>
          </a:p>
          <a:p>
            <a:r>
              <a:rPr lang="en-US" sz="1400" dirty="0"/>
              <a:t>Ta </a:t>
            </a:r>
            <a:r>
              <a:rPr lang="en-US" sz="1400" dirty="0" err="1"/>
              <a:t>sẽ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trung</a:t>
            </a:r>
            <a:r>
              <a:rPr lang="en-US" sz="1400" dirty="0"/>
              <a:t> </a:t>
            </a:r>
            <a:r>
              <a:rPr lang="en-US" sz="1400" dirty="0" err="1"/>
              <a:t>bình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lượng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6 </a:t>
            </a:r>
            <a:r>
              <a:rPr lang="en-US" sz="1400" dirty="0" err="1"/>
              <a:t>đội</a:t>
            </a:r>
            <a:r>
              <a:rPr lang="en-US" sz="1400" dirty="0"/>
              <a:t> </a:t>
            </a:r>
            <a:r>
              <a:rPr lang="en-US" sz="1400" dirty="0" err="1"/>
              <a:t>bóng</a:t>
            </a:r>
            <a:r>
              <a:rPr lang="en-US" sz="1400" dirty="0"/>
              <a:t> </a:t>
            </a:r>
            <a:r>
              <a:rPr lang="en-US" sz="1400" dirty="0" err="1"/>
              <a:t>lớn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EPL </a:t>
            </a:r>
            <a:r>
              <a:rPr lang="en-US" sz="1400" dirty="0" err="1"/>
              <a:t>vào</a:t>
            </a:r>
            <a:r>
              <a:rPr lang="en-US" sz="1400" dirty="0"/>
              <a:t> </a:t>
            </a:r>
            <a:r>
              <a:rPr lang="en-US" sz="1400" dirty="0" err="1"/>
              <a:t>mùa</a:t>
            </a:r>
            <a:r>
              <a:rPr lang="en-US" sz="1400" dirty="0"/>
              <a:t> </a:t>
            </a:r>
            <a:r>
              <a:rPr lang="en-US" sz="1400" dirty="0" err="1"/>
              <a:t>giải</a:t>
            </a:r>
            <a:r>
              <a:rPr lang="en-US" sz="1400" dirty="0"/>
              <a:t> </a:t>
            </a:r>
            <a:r>
              <a:rPr lang="en-US" sz="1400" dirty="0" err="1"/>
              <a:t>gần</a:t>
            </a:r>
            <a:r>
              <a:rPr lang="en-US" sz="1400" dirty="0"/>
              <a:t> </a:t>
            </a:r>
            <a:r>
              <a:rPr lang="en-US" sz="1400" dirty="0" err="1"/>
              <a:t>nhất</a:t>
            </a:r>
            <a:endParaRPr lang="en-US" sz="1400" dirty="0"/>
          </a:p>
          <a:p>
            <a:r>
              <a:rPr lang="en-US" sz="1400" dirty="0"/>
              <a:t>Ta </a:t>
            </a:r>
            <a:r>
              <a:rPr lang="en-US" sz="1400" dirty="0" err="1"/>
              <a:t>sử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biểu</a:t>
            </a:r>
            <a:r>
              <a:rPr lang="en-US" sz="1400" dirty="0"/>
              <a:t> </a:t>
            </a:r>
            <a:r>
              <a:rPr lang="en-US" sz="1400" dirty="0" err="1"/>
              <a:t>đồ</a:t>
            </a:r>
            <a:r>
              <a:rPr lang="en-US" sz="1400" dirty="0"/>
              <a:t> </a:t>
            </a:r>
            <a:r>
              <a:rPr lang="en-US" sz="1400" dirty="0" err="1" smtClean="0"/>
              <a:t>tròn</a:t>
            </a:r>
            <a:r>
              <a:rPr lang="en-US" sz="1400" dirty="0" smtClean="0"/>
              <a:t> </a:t>
            </a:r>
            <a:r>
              <a:rPr lang="en-US" sz="1400" dirty="0" err="1" smtClean="0"/>
              <a:t>để</a:t>
            </a:r>
            <a:r>
              <a:rPr lang="en-US" sz="1400" dirty="0" smtClean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hiện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 smtClean="0"/>
              <a:t>liệu</a:t>
            </a:r>
            <a:endParaRPr lang="en-US" sz="1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04825" y="2476499"/>
            <a:ext cx="4495800" cy="38004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291137" y="2690811"/>
            <a:ext cx="2100263" cy="33718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284318" y="2952750"/>
            <a:ext cx="2781300" cy="2495550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 rot="10800000">
            <a:off x="0" y="5417388"/>
            <a:ext cx="1615966" cy="1440611"/>
          </a:xfrm>
          <a:custGeom>
            <a:avLst/>
            <a:gdLst>
              <a:gd name="connsiteX0" fmla="*/ 2073167 w 2073167"/>
              <a:gd name="connsiteY0" fmla="*/ 2 h 1718443"/>
              <a:gd name="connsiteX1" fmla="*/ 2073166 w 2073167"/>
              <a:gd name="connsiteY1" fmla="*/ 1718443 h 1718443"/>
              <a:gd name="connsiteX2" fmla="*/ 1718441 w 2073167"/>
              <a:gd name="connsiteY2" fmla="*/ 1718443 h 1718443"/>
              <a:gd name="connsiteX3" fmla="*/ 1718442 w 2073167"/>
              <a:gd name="connsiteY3" fmla="*/ 354725 h 1718443"/>
              <a:gd name="connsiteX4" fmla="*/ 0 w 2073167"/>
              <a:gd name="connsiteY4" fmla="*/ 354724 h 1718443"/>
              <a:gd name="connsiteX5" fmla="*/ 0 w 2073167"/>
              <a:gd name="connsiteY5" fmla="*/ 0 h 1718443"/>
              <a:gd name="connsiteX6" fmla="*/ 1718442 w 2073167"/>
              <a:gd name="connsiteY6" fmla="*/ 0 h 1718443"/>
              <a:gd name="connsiteX7" fmla="*/ 1718442 w 2073167"/>
              <a:gd name="connsiteY7" fmla="*/ 2 h 1718443"/>
              <a:gd name="connsiteX8" fmla="*/ 2073167 w 2073167"/>
              <a:gd name="connsiteY8" fmla="*/ 2 h 171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3167" h="1718443">
                <a:moveTo>
                  <a:pt x="2073167" y="2"/>
                </a:moveTo>
                <a:lnTo>
                  <a:pt x="2073166" y="1718443"/>
                </a:lnTo>
                <a:lnTo>
                  <a:pt x="1718441" y="1718443"/>
                </a:lnTo>
                <a:lnTo>
                  <a:pt x="1718442" y="354725"/>
                </a:lnTo>
                <a:lnTo>
                  <a:pt x="0" y="354724"/>
                </a:lnTo>
                <a:lnTo>
                  <a:pt x="0" y="0"/>
                </a:lnTo>
                <a:lnTo>
                  <a:pt x="1718442" y="0"/>
                </a:lnTo>
                <a:lnTo>
                  <a:pt x="1718442" y="2"/>
                </a:lnTo>
                <a:lnTo>
                  <a:pt x="2073167" y="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0576034" y="11959"/>
            <a:ext cx="1615966" cy="1440611"/>
          </a:xfrm>
          <a:custGeom>
            <a:avLst/>
            <a:gdLst>
              <a:gd name="connsiteX0" fmla="*/ 2073167 w 2073167"/>
              <a:gd name="connsiteY0" fmla="*/ 2 h 1718443"/>
              <a:gd name="connsiteX1" fmla="*/ 2073166 w 2073167"/>
              <a:gd name="connsiteY1" fmla="*/ 1718443 h 1718443"/>
              <a:gd name="connsiteX2" fmla="*/ 1718441 w 2073167"/>
              <a:gd name="connsiteY2" fmla="*/ 1718443 h 1718443"/>
              <a:gd name="connsiteX3" fmla="*/ 1718442 w 2073167"/>
              <a:gd name="connsiteY3" fmla="*/ 354725 h 1718443"/>
              <a:gd name="connsiteX4" fmla="*/ 0 w 2073167"/>
              <a:gd name="connsiteY4" fmla="*/ 354724 h 1718443"/>
              <a:gd name="connsiteX5" fmla="*/ 0 w 2073167"/>
              <a:gd name="connsiteY5" fmla="*/ 0 h 1718443"/>
              <a:gd name="connsiteX6" fmla="*/ 1718442 w 2073167"/>
              <a:gd name="connsiteY6" fmla="*/ 0 h 1718443"/>
              <a:gd name="connsiteX7" fmla="*/ 1718442 w 2073167"/>
              <a:gd name="connsiteY7" fmla="*/ 2 h 1718443"/>
              <a:gd name="connsiteX8" fmla="*/ 2073167 w 2073167"/>
              <a:gd name="connsiteY8" fmla="*/ 2 h 171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3167" h="1718443">
                <a:moveTo>
                  <a:pt x="2073167" y="2"/>
                </a:moveTo>
                <a:lnTo>
                  <a:pt x="2073166" y="1718443"/>
                </a:lnTo>
                <a:lnTo>
                  <a:pt x="1718441" y="1718443"/>
                </a:lnTo>
                <a:lnTo>
                  <a:pt x="1718442" y="354725"/>
                </a:lnTo>
                <a:lnTo>
                  <a:pt x="0" y="354724"/>
                </a:lnTo>
                <a:lnTo>
                  <a:pt x="0" y="0"/>
                </a:lnTo>
                <a:lnTo>
                  <a:pt x="1718442" y="0"/>
                </a:lnTo>
                <a:lnTo>
                  <a:pt x="1718442" y="2"/>
                </a:lnTo>
                <a:lnTo>
                  <a:pt x="2073167" y="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330" y="559970"/>
            <a:ext cx="445373" cy="39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6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514" y="239219"/>
            <a:ext cx="11897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CLB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5322" y="798619"/>
            <a:ext cx="585262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đấu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11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61049" y="2238556"/>
            <a:ext cx="3647896" cy="401856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527675" y="2563751"/>
            <a:ext cx="1378669" cy="306228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7387950" y="2778963"/>
            <a:ext cx="4417144" cy="2638425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 rot="10800000">
            <a:off x="0" y="5417388"/>
            <a:ext cx="1615966" cy="1440611"/>
          </a:xfrm>
          <a:custGeom>
            <a:avLst/>
            <a:gdLst>
              <a:gd name="connsiteX0" fmla="*/ 2073167 w 2073167"/>
              <a:gd name="connsiteY0" fmla="*/ 2 h 1718443"/>
              <a:gd name="connsiteX1" fmla="*/ 2073166 w 2073167"/>
              <a:gd name="connsiteY1" fmla="*/ 1718443 h 1718443"/>
              <a:gd name="connsiteX2" fmla="*/ 1718441 w 2073167"/>
              <a:gd name="connsiteY2" fmla="*/ 1718443 h 1718443"/>
              <a:gd name="connsiteX3" fmla="*/ 1718442 w 2073167"/>
              <a:gd name="connsiteY3" fmla="*/ 354725 h 1718443"/>
              <a:gd name="connsiteX4" fmla="*/ 0 w 2073167"/>
              <a:gd name="connsiteY4" fmla="*/ 354724 h 1718443"/>
              <a:gd name="connsiteX5" fmla="*/ 0 w 2073167"/>
              <a:gd name="connsiteY5" fmla="*/ 0 h 1718443"/>
              <a:gd name="connsiteX6" fmla="*/ 1718442 w 2073167"/>
              <a:gd name="connsiteY6" fmla="*/ 0 h 1718443"/>
              <a:gd name="connsiteX7" fmla="*/ 1718442 w 2073167"/>
              <a:gd name="connsiteY7" fmla="*/ 2 h 1718443"/>
              <a:gd name="connsiteX8" fmla="*/ 2073167 w 2073167"/>
              <a:gd name="connsiteY8" fmla="*/ 2 h 171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3167" h="1718443">
                <a:moveTo>
                  <a:pt x="2073167" y="2"/>
                </a:moveTo>
                <a:lnTo>
                  <a:pt x="2073166" y="1718443"/>
                </a:lnTo>
                <a:lnTo>
                  <a:pt x="1718441" y="1718443"/>
                </a:lnTo>
                <a:lnTo>
                  <a:pt x="1718442" y="354725"/>
                </a:lnTo>
                <a:lnTo>
                  <a:pt x="0" y="354724"/>
                </a:lnTo>
                <a:lnTo>
                  <a:pt x="0" y="0"/>
                </a:lnTo>
                <a:lnTo>
                  <a:pt x="1718442" y="0"/>
                </a:lnTo>
                <a:lnTo>
                  <a:pt x="1718442" y="2"/>
                </a:lnTo>
                <a:lnTo>
                  <a:pt x="2073167" y="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0576034" y="11959"/>
            <a:ext cx="1615966" cy="1440611"/>
          </a:xfrm>
          <a:custGeom>
            <a:avLst/>
            <a:gdLst>
              <a:gd name="connsiteX0" fmla="*/ 2073167 w 2073167"/>
              <a:gd name="connsiteY0" fmla="*/ 2 h 1718443"/>
              <a:gd name="connsiteX1" fmla="*/ 2073166 w 2073167"/>
              <a:gd name="connsiteY1" fmla="*/ 1718443 h 1718443"/>
              <a:gd name="connsiteX2" fmla="*/ 1718441 w 2073167"/>
              <a:gd name="connsiteY2" fmla="*/ 1718443 h 1718443"/>
              <a:gd name="connsiteX3" fmla="*/ 1718442 w 2073167"/>
              <a:gd name="connsiteY3" fmla="*/ 354725 h 1718443"/>
              <a:gd name="connsiteX4" fmla="*/ 0 w 2073167"/>
              <a:gd name="connsiteY4" fmla="*/ 354724 h 1718443"/>
              <a:gd name="connsiteX5" fmla="*/ 0 w 2073167"/>
              <a:gd name="connsiteY5" fmla="*/ 0 h 1718443"/>
              <a:gd name="connsiteX6" fmla="*/ 1718442 w 2073167"/>
              <a:gd name="connsiteY6" fmla="*/ 0 h 1718443"/>
              <a:gd name="connsiteX7" fmla="*/ 1718442 w 2073167"/>
              <a:gd name="connsiteY7" fmla="*/ 2 h 1718443"/>
              <a:gd name="connsiteX8" fmla="*/ 2073167 w 2073167"/>
              <a:gd name="connsiteY8" fmla="*/ 2 h 171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3167" h="1718443">
                <a:moveTo>
                  <a:pt x="2073167" y="2"/>
                </a:moveTo>
                <a:lnTo>
                  <a:pt x="2073166" y="1718443"/>
                </a:lnTo>
                <a:lnTo>
                  <a:pt x="1718441" y="1718443"/>
                </a:lnTo>
                <a:lnTo>
                  <a:pt x="1718442" y="354725"/>
                </a:lnTo>
                <a:lnTo>
                  <a:pt x="0" y="354724"/>
                </a:lnTo>
                <a:lnTo>
                  <a:pt x="0" y="0"/>
                </a:lnTo>
                <a:lnTo>
                  <a:pt x="1718442" y="0"/>
                </a:lnTo>
                <a:lnTo>
                  <a:pt x="1718442" y="2"/>
                </a:lnTo>
                <a:lnTo>
                  <a:pt x="2073167" y="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330" y="820492"/>
            <a:ext cx="445373" cy="3941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9726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0576034" y="11959"/>
            <a:ext cx="1615966" cy="1440611"/>
          </a:xfrm>
          <a:custGeom>
            <a:avLst/>
            <a:gdLst>
              <a:gd name="connsiteX0" fmla="*/ 2073167 w 2073167"/>
              <a:gd name="connsiteY0" fmla="*/ 2 h 1718443"/>
              <a:gd name="connsiteX1" fmla="*/ 2073166 w 2073167"/>
              <a:gd name="connsiteY1" fmla="*/ 1718443 h 1718443"/>
              <a:gd name="connsiteX2" fmla="*/ 1718441 w 2073167"/>
              <a:gd name="connsiteY2" fmla="*/ 1718443 h 1718443"/>
              <a:gd name="connsiteX3" fmla="*/ 1718442 w 2073167"/>
              <a:gd name="connsiteY3" fmla="*/ 354725 h 1718443"/>
              <a:gd name="connsiteX4" fmla="*/ 0 w 2073167"/>
              <a:gd name="connsiteY4" fmla="*/ 354724 h 1718443"/>
              <a:gd name="connsiteX5" fmla="*/ 0 w 2073167"/>
              <a:gd name="connsiteY5" fmla="*/ 0 h 1718443"/>
              <a:gd name="connsiteX6" fmla="*/ 1718442 w 2073167"/>
              <a:gd name="connsiteY6" fmla="*/ 0 h 1718443"/>
              <a:gd name="connsiteX7" fmla="*/ 1718442 w 2073167"/>
              <a:gd name="connsiteY7" fmla="*/ 2 h 1718443"/>
              <a:gd name="connsiteX8" fmla="*/ 2073167 w 2073167"/>
              <a:gd name="connsiteY8" fmla="*/ 2 h 171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3167" h="1718443">
                <a:moveTo>
                  <a:pt x="2073167" y="2"/>
                </a:moveTo>
                <a:lnTo>
                  <a:pt x="2073166" y="1718443"/>
                </a:lnTo>
                <a:lnTo>
                  <a:pt x="1718441" y="1718443"/>
                </a:lnTo>
                <a:lnTo>
                  <a:pt x="1718442" y="354725"/>
                </a:lnTo>
                <a:lnTo>
                  <a:pt x="0" y="354724"/>
                </a:lnTo>
                <a:lnTo>
                  <a:pt x="0" y="0"/>
                </a:lnTo>
                <a:lnTo>
                  <a:pt x="1718442" y="0"/>
                </a:lnTo>
                <a:lnTo>
                  <a:pt x="1718442" y="2"/>
                </a:lnTo>
                <a:lnTo>
                  <a:pt x="2073167" y="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5312" y="199126"/>
            <a:ext cx="105437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CLB Liverpool.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27097" y="1176337"/>
            <a:ext cx="94500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Liverpool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40278" y="2326795"/>
            <a:ext cx="3582299" cy="399636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22800" y="3148012"/>
            <a:ext cx="3096692" cy="259556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036967" y="3007518"/>
            <a:ext cx="3343275" cy="2757488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 rot="10800000">
            <a:off x="0" y="5417388"/>
            <a:ext cx="1615966" cy="1440611"/>
          </a:xfrm>
          <a:custGeom>
            <a:avLst/>
            <a:gdLst>
              <a:gd name="connsiteX0" fmla="*/ 2073167 w 2073167"/>
              <a:gd name="connsiteY0" fmla="*/ 2 h 1718443"/>
              <a:gd name="connsiteX1" fmla="*/ 2073166 w 2073167"/>
              <a:gd name="connsiteY1" fmla="*/ 1718443 h 1718443"/>
              <a:gd name="connsiteX2" fmla="*/ 1718441 w 2073167"/>
              <a:gd name="connsiteY2" fmla="*/ 1718443 h 1718443"/>
              <a:gd name="connsiteX3" fmla="*/ 1718442 w 2073167"/>
              <a:gd name="connsiteY3" fmla="*/ 354725 h 1718443"/>
              <a:gd name="connsiteX4" fmla="*/ 0 w 2073167"/>
              <a:gd name="connsiteY4" fmla="*/ 354724 h 1718443"/>
              <a:gd name="connsiteX5" fmla="*/ 0 w 2073167"/>
              <a:gd name="connsiteY5" fmla="*/ 0 h 1718443"/>
              <a:gd name="connsiteX6" fmla="*/ 1718442 w 2073167"/>
              <a:gd name="connsiteY6" fmla="*/ 0 h 1718443"/>
              <a:gd name="connsiteX7" fmla="*/ 1718442 w 2073167"/>
              <a:gd name="connsiteY7" fmla="*/ 2 h 1718443"/>
              <a:gd name="connsiteX8" fmla="*/ 2073167 w 2073167"/>
              <a:gd name="connsiteY8" fmla="*/ 2 h 171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3167" h="1718443">
                <a:moveTo>
                  <a:pt x="2073167" y="2"/>
                </a:moveTo>
                <a:lnTo>
                  <a:pt x="2073166" y="1718443"/>
                </a:lnTo>
                <a:lnTo>
                  <a:pt x="1718441" y="1718443"/>
                </a:lnTo>
                <a:lnTo>
                  <a:pt x="1718442" y="354725"/>
                </a:lnTo>
                <a:lnTo>
                  <a:pt x="0" y="354724"/>
                </a:lnTo>
                <a:lnTo>
                  <a:pt x="0" y="0"/>
                </a:lnTo>
                <a:lnTo>
                  <a:pt x="1718442" y="0"/>
                </a:lnTo>
                <a:lnTo>
                  <a:pt x="1718442" y="2"/>
                </a:lnTo>
                <a:lnTo>
                  <a:pt x="2073167" y="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330" y="559970"/>
            <a:ext cx="445373" cy="39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1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51239" y="-51238"/>
            <a:ext cx="1615966" cy="1718443"/>
          </a:xfrm>
          <a:custGeom>
            <a:avLst/>
            <a:gdLst>
              <a:gd name="connsiteX0" fmla="*/ 2073167 w 2073167"/>
              <a:gd name="connsiteY0" fmla="*/ 2 h 1718443"/>
              <a:gd name="connsiteX1" fmla="*/ 2073166 w 2073167"/>
              <a:gd name="connsiteY1" fmla="*/ 1718443 h 1718443"/>
              <a:gd name="connsiteX2" fmla="*/ 1718441 w 2073167"/>
              <a:gd name="connsiteY2" fmla="*/ 1718443 h 1718443"/>
              <a:gd name="connsiteX3" fmla="*/ 1718442 w 2073167"/>
              <a:gd name="connsiteY3" fmla="*/ 354725 h 1718443"/>
              <a:gd name="connsiteX4" fmla="*/ 0 w 2073167"/>
              <a:gd name="connsiteY4" fmla="*/ 354724 h 1718443"/>
              <a:gd name="connsiteX5" fmla="*/ 0 w 2073167"/>
              <a:gd name="connsiteY5" fmla="*/ 0 h 1718443"/>
              <a:gd name="connsiteX6" fmla="*/ 1718442 w 2073167"/>
              <a:gd name="connsiteY6" fmla="*/ 0 h 1718443"/>
              <a:gd name="connsiteX7" fmla="*/ 1718442 w 2073167"/>
              <a:gd name="connsiteY7" fmla="*/ 2 h 1718443"/>
              <a:gd name="connsiteX8" fmla="*/ 2073167 w 2073167"/>
              <a:gd name="connsiteY8" fmla="*/ 2 h 171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3167" h="1718443">
                <a:moveTo>
                  <a:pt x="2073167" y="2"/>
                </a:moveTo>
                <a:lnTo>
                  <a:pt x="2073166" y="1718443"/>
                </a:lnTo>
                <a:lnTo>
                  <a:pt x="1718441" y="1718443"/>
                </a:lnTo>
                <a:lnTo>
                  <a:pt x="1718442" y="354725"/>
                </a:lnTo>
                <a:lnTo>
                  <a:pt x="0" y="354724"/>
                </a:lnTo>
                <a:lnTo>
                  <a:pt x="0" y="0"/>
                </a:lnTo>
                <a:lnTo>
                  <a:pt x="1718442" y="0"/>
                </a:lnTo>
                <a:lnTo>
                  <a:pt x="1718442" y="2"/>
                </a:lnTo>
                <a:lnTo>
                  <a:pt x="2073167" y="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 rot="5400000">
            <a:off x="10524795" y="5190796"/>
            <a:ext cx="1615966" cy="1718443"/>
          </a:xfrm>
          <a:custGeom>
            <a:avLst/>
            <a:gdLst>
              <a:gd name="connsiteX0" fmla="*/ 2073167 w 2073167"/>
              <a:gd name="connsiteY0" fmla="*/ 2 h 1718443"/>
              <a:gd name="connsiteX1" fmla="*/ 2073166 w 2073167"/>
              <a:gd name="connsiteY1" fmla="*/ 1718443 h 1718443"/>
              <a:gd name="connsiteX2" fmla="*/ 1718441 w 2073167"/>
              <a:gd name="connsiteY2" fmla="*/ 1718443 h 1718443"/>
              <a:gd name="connsiteX3" fmla="*/ 1718442 w 2073167"/>
              <a:gd name="connsiteY3" fmla="*/ 354725 h 1718443"/>
              <a:gd name="connsiteX4" fmla="*/ 0 w 2073167"/>
              <a:gd name="connsiteY4" fmla="*/ 354724 h 1718443"/>
              <a:gd name="connsiteX5" fmla="*/ 0 w 2073167"/>
              <a:gd name="connsiteY5" fmla="*/ 0 h 1718443"/>
              <a:gd name="connsiteX6" fmla="*/ 1718442 w 2073167"/>
              <a:gd name="connsiteY6" fmla="*/ 0 h 1718443"/>
              <a:gd name="connsiteX7" fmla="*/ 1718442 w 2073167"/>
              <a:gd name="connsiteY7" fmla="*/ 2 h 1718443"/>
              <a:gd name="connsiteX8" fmla="*/ 2073167 w 2073167"/>
              <a:gd name="connsiteY8" fmla="*/ 2 h 171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3167" h="1718443">
                <a:moveTo>
                  <a:pt x="2073167" y="2"/>
                </a:moveTo>
                <a:lnTo>
                  <a:pt x="2073166" y="1718443"/>
                </a:lnTo>
                <a:lnTo>
                  <a:pt x="1718441" y="1718443"/>
                </a:lnTo>
                <a:lnTo>
                  <a:pt x="1718442" y="354725"/>
                </a:lnTo>
                <a:lnTo>
                  <a:pt x="0" y="354724"/>
                </a:lnTo>
                <a:lnTo>
                  <a:pt x="0" y="0"/>
                </a:lnTo>
                <a:lnTo>
                  <a:pt x="1718442" y="0"/>
                </a:lnTo>
                <a:lnTo>
                  <a:pt x="1718442" y="2"/>
                </a:lnTo>
                <a:lnTo>
                  <a:pt x="2073167" y="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193" y="1949570"/>
            <a:ext cx="2124274" cy="20185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3590" y="1342383"/>
            <a:ext cx="55066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THANK’S FOR</a:t>
            </a:r>
          </a:p>
          <a:p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WATCHING</a:t>
            </a:r>
            <a:endParaRPr lang="en-US" sz="60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1760" y="3389777"/>
            <a:ext cx="5268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Em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xin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cảm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ơn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thầy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bạn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vì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lắng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nghe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thuyết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em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thuyết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em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đây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hết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2718" y="6046075"/>
            <a:ext cx="329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A1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b="1" dirty="0" smtClean="0">
                <a:solidFill>
                  <a:srgbClr val="CA1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CA1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 smtClean="0">
                <a:solidFill>
                  <a:srgbClr val="CA1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CA1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b="1" dirty="0" smtClean="0">
                <a:solidFill>
                  <a:srgbClr val="CA1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N22DCCI010</a:t>
            </a:r>
            <a:endParaRPr lang="en-US" b="1" dirty="0">
              <a:solidFill>
                <a:srgbClr val="CA10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8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2850" y="59706"/>
            <a:ext cx="7492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2850" y="1452570"/>
            <a:ext cx="5238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ngôn ngữ lập trình bậc cao, mã nguồn </a:t>
            </a:r>
            <a:r>
              <a:rPr lang="vi-V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mở,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 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nền tảng được Guido </a:t>
            </a:r>
            <a:r>
              <a:rPr lang="vi-V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Rossum 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vào năm </a:t>
            </a:r>
            <a:r>
              <a:rPr lang="vi-V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22850" y="2111239"/>
            <a:ext cx="4360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3094472"/>
            <a:ext cx="2352675" cy="13363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19451" y="3224041"/>
            <a:ext cx="5200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4784406"/>
            <a:ext cx="2257425" cy="11029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19449" y="4681314"/>
            <a:ext cx="51339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Pandas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34526" y="1550207"/>
            <a:ext cx="17811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chút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330" y="559970"/>
            <a:ext cx="445373" cy="394137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 rot="10800000">
            <a:off x="0" y="5417388"/>
            <a:ext cx="1615966" cy="1440611"/>
          </a:xfrm>
          <a:custGeom>
            <a:avLst/>
            <a:gdLst>
              <a:gd name="connsiteX0" fmla="*/ 2073167 w 2073167"/>
              <a:gd name="connsiteY0" fmla="*/ 2 h 1718443"/>
              <a:gd name="connsiteX1" fmla="*/ 2073166 w 2073167"/>
              <a:gd name="connsiteY1" fmla="*/ 1718443 h 1718443"/>
              <a:gd name="connsiteX2" fmla="*/ 1718441 w 2073167"/>
              <a:gd name="connsiteY2" fmla="*/ 1718443 h 1718443"/>
              <a:gd name="connsiteX3" fmla="*/ 1718442 w 2073167"/>
              <a:gd name="connsiteY3" fmla="*/ 354725 h 1718443"/>
              <a:gd name="connsiteX4" fmla="*/ 0 w 2073167"/>
              <a:gd name="connsiteY4" fmla="*/ 354724 h 1718443"/>
              <a:gd name="connsiteX5" fmla="*/ 0 w 2073167"/>
              <a:gd name="connsiteY5" fmla="*/ 0 h 1718443"/>
              <a:gd name="connsiteX6" fmla="*/ 1718442 w 2073167"/>
              <a:gd name="connsiteY6" fmla="*/ 0 h 1718443"/>
              <a:gd name="connsiteX7" fmla="*/ 1718442 w 2073167"/>
              <a:gd name="connsiteY7" fmla="*/ 2 h 1718443"/>
              <a:gd name="connsiteX8" fmla="*/ 2073167 w 2073167"/>
              <a:gd name="connsiteY8" fmla="*/ 2 h 171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3167" h="1718443">
                <a:moveTo>
                  <a:pt x="2073167" y="2"/>
                </a:moveTo>
                <a:lnTo>
                  <a:pt x="2073166" y="1718443"/>
                </a:lnTo>
                <a:lnTo>
                  <a:pt x="1718441" y="1718443"/>
                </a:lnTo>
                <a:lnTo>
                  <a:pt x="1718442" y="354725"/>
                </a:lnTo>
                <a:lnTo>
                  <a:pt x="0" y="354724"/>
                </a:lnTo>
                <a:lnTo>
                  <a:pt x="0" y="0"/>
                </a:lnTo>
                <a:lnTo>
                  <a:pt x="1718442" y="0"/>
                </a:lnTo>
                <a:lnTo>
                  <a:pt x="1718442" y="2"/>
                </a:lnTo>
                <a:lnTo>
                  <a:pt x="2073167" y="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576034" y="11959"/>
            <a:ext cx="1615966" cy="1440611"/>
          </a:xfrm>
          <a:custGeom>
            <a:avLst/>
            <a:gdLst>
              <a:gd name="connsiteX0" fmla="*/ 2073167 w 2073167"/>
              <a:gd name="connsiteY0" fmla="*/ 2 h 1718443"/>
              <a:gd name="connsiteX1" fmla="*/ 2073166 w 2073167"/>
              <a:gd name="connsiteY1" fmla="*/ 1718443 h 1718443"/>
              <a:gd name="connsiteX2" fmla="*/ 1718441 w 2073167"/>
              <a:gd name="connsiteY2" fmla="*/ 1718443 h 1718443"/>
              <a:gd name="connsiteX3" fmla="*/ 1718442 w 2073167"/>
              <a:gd name="connsiteY3" fmla="*/ 354725 h 1718443"/>
              <a:gd name="connsiteX4" fmla="*/ 0 w 2073167"/>
              <a:gd name="connsiteY4" fmla="*/ 354724 h 1718443"/>
              <a:gd name="connsiteX5" fmla="*/ 0 w 2073167"/>
              <a:gd name="connsiteY5" fmla="*/ 0 h 1718443"/>
              <a:gd name="connsiteX6" fmla="*/ 1718442 w 2073167"/>
              <a:gd name="connsiteY6" fmla="*/ 0 h 1718443"/>
              <a:gd name="connsiteX7" fmla="*/ 1718442 w 2073167"/>
              <a:gd name="connsiteY7" fmla="*/ 2 h 1718443"/>
              <a:gd name="connsiteX8" fmla="*/ 2073167 w 2073167"/>
              <a:gd name="connsiteY8" fmla="*/ 2 h 171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3167" h="1718443">
                <a:moveTo>
                  <a:pt x="2073167" y="2"/>
                </a:moveTo>
                <a:lnTo>
                  <a:pt x="2073166" y="1718443"/>
                </a:lnTo>
                <a:lnTo>
                  <a:pt x="1718441" y="1718443"/>
                </a:lnTo>
                <a:lnTo>
                  <a:pt x="1718442" y="354725"/>
                </a:lnTo>
                <a:lnTo>
                  <a:pt x="0" y="354724"/>
                </a:lnTo>
                <a:lnTo>
                  <a:pt x="0" y="0"/>
                </a:lnTo>
                <a:lnTo>
                  <a:pt x="1718442" y="0"/>
                </a:lnTo>
                <a:lnTo>
                  <a:pt x="1718442" y="2"/>
                </a:lnTo>
                <a:lnTo>
                  <a:pt x="2073167" y="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61" y="1454009"/>
            <a:ext cx="1212210" cy="116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4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825" y="2267936"/>
            <a:ext cx="4943476" cy="3257550"/>
          </a:xfrm>
          <a:prstGeom prst="rect">
            <a:avLst/>
          </a:prstGeom>
        </p:spPr>
      </p:pic>
      <p:cxnSp>
        <p:nvCxnSpPr>
          <p:cNvPr id="8" name="Curved Connector 7"/>
          <p:cNvCxnSpPr/>
          <p:nvPr/>
        </p:nvCxnSpPr>
        <p:spPr>
          <a:xfrm rot="10800000">
            <a:off x="2824086" y="1830859"/>
            <a:ext cx="997739" cy="53232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93027" y="1666371"/>
            <a:ext cx="847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16200000" flipV="1">
            <a:off x="4195861" y="1613272"/>
            <a:ext cx="833080" cy="47624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62140" y="1127079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đấu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Curved Connector 21"/>
          <p:cNvCxnSpPr/>
          <p:nvPr/>
        </p:nvCxnSpPr>
        <p:spPr>
          <a:xfrm rot="5400000" flipH="1" flipV="1">
            <a:off x="5186459" y="1660896"/>
            <a:ext cx="833080" cy="38100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H="1">
            <a:off x="5826837" y="5701698"/>
            <a:ext cx="904874" cy="55245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5400000">
            <a:off x="7142951" y="5655738"/>
            <a:ext cx="904874" cy="64437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5400000" flipH="1" flipV="1">
            <a:off x="6905455" y="1513712"/>
            <a:ext cx="406559" cy="248849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V="1">
            <a:off x="6656702" y="1496961"/>
            <a:ext cx="396003" cy="27179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29209" y="1127079"/>
            <a:ext cx="1083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Ngày</a:t>
            </a:r>
            <a:r>
              <a:rPr lang="en-US" sz="1400" dirty="0" smtClean="0"/>
              <a:t> </a:t>
            </a:r>
            <a:r>
              <a:rPr lang="en-US" sz="1400" dirty="0" err="1" smtClean="0"/>
              <a:t>thi</a:t>
            </a:r>
            <a:r>
              <a:rPr lang="en-US" sz="1400" dirty="0" smtClean="0"/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đấu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6990599" y="1820259"/>
            <a:ext cx="0" cy="4476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91229" y="1900787"/>
            <a:ext cx="1012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13277" y="1128509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46027" y="1117952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99885" y="6430360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08734" y="643036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47751" y="6100199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Sân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9232024" y="2267936"/>
            <a:ext cx="0" cy="20478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8758157" y="2500087"/>
            <a:ext cx="525461" cy="107950"/>
            <a:chOff x="8639177" y="2286000"/>
            <a:chExt cx="525461" cy="107950"/>
          </a:xfrm>
          <a:solidFill>
            <a:srgbClr val="FF0000"/>
          </a:solidFill>
        </p:grpSpPr>
        <p:cxnSp>
          <p:nvCxnSpPr>
            <p:cNvPr id="60" name="Straight Connector 59"/>
            <p:cNvCxnSpPr/>
            <p:nvPr/>
          </p:nvCxnSpPr>
          <p:spPr>
            <a:xfrm flipV="1">
              <a:off x="8639177" y="2339975"/>
              <a:ext cx="466723" cy="3175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9056688" y="2286000"/>
              <a:ext cx="107950" cy="10795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765301" y="3715922"/>
            <a:ext cx="525461" cy="107950"/>
            <a:chOff x="8639177" y="2286000"/>
            <a:chExt cx="525461" cy="107950"/>
          </a:xfrm>
          <a:solidFill>
            <a:srgbClr val="FF0000"/>
          </a:solidFill>
        </p:grpSpPr>
        <p:cxnSp>
          <p:nvCxnSpPr>
            <p:cNvPr id="65" name="Straight Connector 64"/>
            <p:cNvCxnSpPr/>
            <p:nvPr/>
          </p:nvCxnSpPr>
          <p:spPr>
            <a:xfrm flipV="1">
              <a:off x="8639177" y="2339975"/>
              <a:ext cx="466723" cy="3175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9056688" y="2286000"/>
              <a:ext cx="107950" cy="10795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58157" y="3160392"/>
            <a:ext cx="525461" cy="107950"/>
            <a:chOff x="8639177" y="2286000"/>
            <a:chExt cx="525461" cy="107950"/>
          </a:xfrm>
          <a:solidFill>
            <a:srgbClr val="FF0000"/>
          </a:solidFill>
        </p:grpSpPr>
        <p:cxnSp>
          <p:nvCxnSpPr>
            <p:cNvPr id="68" name="Straight Connector 67"/>
            <p:cNvCxnSpPr/>
            <p:nvPr/>
          </p:nvCxnSpPr>
          <p:spPr>
            <a:xfrm flipV="1">
              <a:off x="8639177" y="2339975"/>
              <a:ext cx="466723" cy="3175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9056688" y="2286000"/>
              <a:ext cx="107950" cy="10795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9239169" y="2357212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259802" y="3589875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278612" y="3055617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6887" y="19438"/>
            <a:ext cx="6316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EPL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330" y="559970"/>
            <a:ext cx="445373" cy="394137"/>
          </a:xfrm>
          <a:prstGeom prst="rect">
            <a:avLst/>
          </a:prstGeom>
        </p:spPr>
      </p:pic>
      <p:sp>
        <p:nvSpPr>
          <p:cNvPr id="35" name="Freeform 34"/>
          <p:cNvSpPr/>
          <p:nvPr/>
        </p:nvSpPr>
        <p:spPr>
          <a:xfrm rot="10800000">
            <a:off x="0" y="5417388"/>
            <a:ext cx="1615966" cy="1440611"/>
          </a:xfrm>
          <a:custGeom>
            <a:avLst/>
            <a:gdLst>
              <a:gd name="connsiteX0" fmla="*/ 2073167 w 2073167"/>
              <a:gd name="connsiteY0" fmla="*/ 2 h 1718443"/>
              <a:gd name="connsiteX1" fmla="*/ 2073166 w 2073167"/>
              <a:gd name="connsiteY1" fmla="*/ 1718443 h 1718443"/>
              <a:gd name="connsiteX2" fmla="*/ 1718441 w 2073167"/>
              <a:gd name="connsiteY2" fmla="*/ 1718443 h 1718443"/>
              <a:gd name="connsiteX3" fmla="*/ 1718442 w 2073167"/>
              <a:gd name="connsiteY3" fmla="*/ 354725 h 1718443"/>
              <a:gd name="connsiteX4" fmla="*/ 0 w 2073167"/>
              <a:gd name="connsiteY4" fmla="*/ 354724 h 1718443"/>
              <a:gd name="connsiteX5" fmla="*/ 0 w 2073167"/>
              <a:gd name="connsiteY5" fmla="*/ 0 h 1718443"/>
              <a:gd name="connsiteX6" fmla="*/ 1718442 w 2073167"/>
              <a:gd name="connsiteY6" fmla="*/ 0 h 1718443"/>
              <a:gd name="connsiteX7" fmla="*/ 1718442 w 2073167"/>
              <a:gd name="connsiteY7" fmla="*/ 2 h 1718443"/>
              <a:gd name="connsiteX8" fmla="*/ 2073167 w 2073167"/>
              <a:gd name="connsiteY8" fmla="*/ 2 h 171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3167" h="1718443">
                <a:moveTo>
                  <a:pt x="2073167" y="2"/>
                </a:moveTo>
                <a:lnTo>
                  <a:pt x="2073166" y="1718443"/>
                </a:lnTo>
                <a:lnTo>
                  <a:pt x="1718441" y="1718443"/>
                </a:lnTo>
                <a:lnTo>
                  <a:pt x="1718442" y="354725"/>
                </a:lnTo>
                <a:lnTo>
                  <a:pt x="0" y="354724"/>
                </a:lnTo>
                <a:lnTo>
                  <a:pt x="0" y="0"/>
                </a:lnTo>
                <a:lnTo>
                  <a:pt x="1718442" y="0"/>
                </a:lnTo>
                <a:lnTo>
                  <a:pt x="1718442" y="2"/>
                </a:lnTo>
                <a:lnTo>
                  <a:pt x="2073167" y="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0576034" y="11959"/>
            <a:ext cx="1615966" cy="1440611"/>
          </a:xfrm>
          <a:custGeom>
            <a:avLst/>
            <a:gdLst>
              <a:gd name="connsiteX0" fmla="*/ 2073167 w 2073167"/>
              <a:gd name="connsiteY0" fmla="*/ 2 h 1718443"/>
              <a:gd name="connsiteX1" fmla="*/ 2073166 w 2073167"/>
              <a:gd name="connsiteY1" fmla="*/ 1718443 h 1718443"/>
              <a:gd name="connsiteX2" fmla="*/ 1718441 w 2073167"/>
              <a:gd name="connsiteY2" fmla="*/ 1718443 h 1718443"/>
              <a:gd name="connsiteX3" fmla="*/ 1718442 w 2073167"/>
              <a:gd name="connsiteY3" fmla="*/ 354725 h 1718443"/>
              <a:gd name="connsiteX4" fmla="*/ 0 w 2073167"/>
              <a:gd name="connsiteY4" fmla="*/ 354724 h 1718443"/>
              <a:gd name="connsiteX5" fmla="*/ 0 w 2073167"/>
              <a:gd name="connsiteY5" fmla="*/ 0 h 1718443"/>
              <a:gd name="connsiteX6" fmla="*/ 1718442 w 2073167"/>
              <a:gd name="connsiteY6" fmla="*/ 0 h 1718443"/>
              <a:gd name="connsiteX7" fmla="*/ 1718442 w 2073167"/>
              <a:gd name="connsiteY7" fmla="*/ 2 h 1718443"/>
              <a:gd name="connsiteX8" fmla="*/ 2073167 w 2073167"/>
              <a:gd name="connsiteY8" fmla="*/ 2 h 171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3167" h="1718443">
                <a:moveTo>
                  <a:pt x="2073167" y="2"/>
                </a:moveTo>
                <a:lnTo>
                  <a:pt x="2073166" y="1718443"/>
                </a:lnTo>
                <a:lnTo>
                  <a:pt x="1718441" y="1718443"/>
                </a:lnTo>
                <a:lnTo>
                  <a:pt x="1718442" y="354725"/>
                </a:lnTo>
                <a:lnTo>
                  <a:pt x="0" y="354724"/>
                </a:lnTo>
                <a:lnTo>
                  <a:pt x="0" y="0"/>
                </a:lnTo>
                <a:lnTo>
                  <a:pt x="1718442" y="0"/>
                </a:lnTo>
                <a:lnTo>
                  <a:pt x="1718442" y="2"/>
                </a:lnTo>
                <a:lnTo>
                  <a:pt x="2073167" y="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2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2" tmFilter="0, 0; 0.125,0.2665; 0.25,0.4; 0.375,0.465; 0.5,0.5;  0.625,0.535; 0.75,0.6; 0.875,0.7335; 1,1">
                                          <p:stCondLst>
                                            <p:cond delay="8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" tmFilter="0, 0; 0.125,0.2665; 0.25,0.4; 0.375,0.465; 0.5,0.5;  0.625,0.535; 0.75,0.6; 0.875,0.7335; 1,1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1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" decel="50000">
                                          <p:stCondLst>
                                            <p:cond delay="83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">
                                          <p:stCondLst>
                                            <p:cond delay="161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" decel="50000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" decel="50000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" decel="50000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37" grpId="0"/>
      <p:bldP spid="44" grpId="0"/>
      <p:bldP spid="45" grpId="0"/>
      <p:bldP spid="46" grpId="0"/>
      <p:bldP spid="47" grpId="0"/>
      <p:bldP spid="48" grpId="0"/>
      <p:bldP spid="50" grpId="0"/>
      <p:bldP spid="71" grpId="0"/>
      <p:bldP spid="72" grpId="0"/>
      <p:bldP spid="73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27918" y="50129"/>
            <a:ext cx="61590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785877" y="1616583"/>
            <a:ext cx="1024128" cy="987552"/>
            <a:chOff x="1394460" y="2337308"/>
            <a:chExt cx="1024128" cy="987552"/>
          </a:xfrm>
        </p:grpSpPr>
        <p:sp>
          <p:nvSpPr>
            <p:cNvPr id="6" name="Oval 5"/>
            <p:cNvSpPr/>
            <p:nvPr/>
          </p:nvSpPr>
          <p:spPr>
            <a:xfrm>
              <a:off x="1394460" y="2337308"/>
              <a:ext cx="1024128" cy="987552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545843" y="2489200"/>
              <a:ext cx="705231" cy="658368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29181" y="260025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313090" y="1616583"/>
            <a:ext cx="1024128" cy="987552"/>
            <a:chOff x="4921673" y="2337308"/>
            <a:chExt cx="1024128" cy="987552"/>
          </a:xfrm>
        </p:grpSpPr>
        <p:sp>
          <p:nvSpPr>
            <p:cNvPr id="9" name="Oval 8"/>
            <p:cNvSpPr/>
            <p:nvPr/>
          </p:nvSpPr>
          <p:spPr>
            <a:xfrm>
              <a:off x="4921673" y="2337308"/>
              <a:ext cx="1024128" cy="987552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073056" y="2489200"/>
              <a:ext cx="705231" cy="658368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6394" y="260025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30152" y="1616583"/>
            <a:ext cx="1024128" cy="987552"/>
            <a:chOff x="8638735" y="2337308"/>
            <a:chExt cx="1024128" cy="987552"/>
          </a:xfrm>
        </p:grpSpPr>
        <p:sp>
          <p:nvSpPr>
            <p:cNvPr id="12" name="Oval 11"/>
            <p:cNvSpPr/>
            <p:nvPr/>
          </p:nvSpPr>
          <p:spPr>
            <a:xfrm>
              <a:off x="8638735" y="2337308"/>
              <a:ext cx="1024128" cy="987552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8790118" y="2489200"/>
              <a:ext cx="705231" cy="658368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973456" y="260025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85877" y="3102483"/>
            <a:ext cx="1024128" cy="987552"/>
            <a:chOff x="1394460" y="3823208"/>
            <a:chExt cx="1024128" cy="987552"/>
          </a:xfrm>
        </p:grpSpPr>
        <p:sp>
          <p:nvSpPr>
            <p:cNvPr id="15" name="Oval 14"/>
            <p:cNvSpPr/>
            <p:nvPr/>
          </p:nvSpPr>
          <p:spPr>
            <a:xfrm>
              <a:off x="1394460" y="3823208"/>
              <a:ext cx="1024128" cy="987552"/>
            </a:xfrm>
            <a:prstGeom prst="ellipse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545843" y="3975100"/>
              <a:ext cx="705231" cy="658368"/>
            </a:xfrm>
            <a:prstGeom prst="ellipse">
              <a:avLst/>
            </a:prstGeom>
            <a:no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29181" y="4086151"/>
              <a:ext cx="3385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313090" y="3102483"/>
            <a:ext cx="1024128" cy="987552"/>
            <a:chOff x="4921673" y="3823208"/>
            <a:chExt cx="1024128" cy="987552"/>
          </a:xfrm>
        </p:grpSpPr>
        <p:sp>
          <p:nvSpPr>
            <p:cNvPr id="18" name="Oval 17"/>
            <p:cNvSpPr/>
            <p:nvPr/>
          </p:nvSpPr>
          <p:spPr>
            <a:xfrm>
              <a:off x="4921673" y="3823208"/>
              <a:ext cx="1024128" cy="987552"/>
            </a:xfrm>
            <a:prstGeom prst="ellipse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073056" y="3975100"/>
              <a:ext cx="705231" cy="658368"/>
            </a:xfrm>
            <a:prstGeom prst="ellipse">
              <a:avLst/>
            </a:prstGeom>
            <a:no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6394" y="4086151"/>
              <a:ext cx="3385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030152" y="3102483"/>
            <a:ext cx="1024128" cy="987552"/>
            <a:chOff x="8638735" y="3823208"/>
            <a:chExt cx="1024128" cy="987552"/>
          </a:xfrm>
        </p:grpSpPr>
        <p:sp>
          <p:nvSpPr>
            <p:cNvPr id="21" name="Oval 20"/>
            <p:cNvSpPr/>
            <p:nvPr/>
          </p:nvSpPr>
          <p:spPr>
            <a:xfrm>
              <a:off x="8638735" y="3823208"/>
              <a:ext cx="1024128" cy="987552"/>
            </a:xfrm>
            <a:prstGeom prst="ellipse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790118" y="3975100"/>
              <a:ext cx="705231" cy="658368"/>
            </a:xfrm>
            <a:prstGeom prst="ellipse">
              <a:avLst/>
            </a:prstGeom>
            <a:no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973456" y="4086151"/>
              <a:ext cx="3385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85877" y="4601083"/>
            <a:ext cx="1024128" cy="987552"/>
            <a:chOff x="1394460" y="5321808"/>
            <a:chExt cx="1024128" cy="987552"/>
          </a:xfrm>
        </p:grpSpPr>
        <p:sp>
          <p:nvSpPr>
            <p:cNvPr id="24" name="Oval 23"/>
            <p:cNvSpPr/>
            <p:nvPr/>
          </p:nvSpPr>
          <p:spPr>
            <a:xfrm>
              <a:off x="1394460" y="5321808"/>
              <a:ext cx="1024128" cy="987552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545843" y="5473700"/>
              <a:ext cx="705231" cy="658368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29181" y="5584751"/>
              <a:ext cx="3385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313090" y="4601083"/>
            <a:ext cx="1024128" cy="987552"/>
            <a:chOff x="4921673" y="5321808"/>
            <a:chExt cx="1024128" cy="987552"/>
          </a:xfrm>
        </p:grpSpPr>
        <p:sp>
          <p:nvSpPr>
            <p:cNvPr id="27" name="Oval 26"/>
            <p:cNvSpPr/>
            <p:nvPr/>
          </p:nvSpPr>
          <p:spPr>
            <a:xfrm>
              <a:off x="4921673" y="5321808"/>
              <a:ext cx="1024128" cy="987552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73056" y="5473700"/>
              <a:ext cx="705231" cy="658368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56394" y="5584751"/>
              <a:ext cx="3385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030152" y="4601083"/>
            <a:ext cx="1024128" cy="987552"/>
            <a:chOff x="8638735" y="5321808"/>
            <a:chExt cx="1024128" cy="987552"/>
          </a:xfrm>
        </p:grpSpPr>
        <p:sp>
          <p:nvSpPr>
            <p:cNvPr id="30" name="Oval 29"/>
            <p:cNvSpPr/>
            <p:nvPr/>
          </p:nvSpPr>
          <p:spPr>
            <a:xfrm>
              <a:off x="8638735" y="5321808"/>
              <a:ext cx="1024128" cy="987552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790118" y="5473700"/>
              <a:ext cx="705231" cy="658368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973456" y="5584751"/>
              <a:ext cx="3385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855490" y="1737278"/>
            <a:ext cx="242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địch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EPL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02183" y="1752526"/>
            <a:ext cx="2460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175815" y="1737278"/>
            <a:ext cx="2401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73979" y="3121894"/>
            <a:ext cx="2342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EPL</a:t>
            </a:r>
            <a:r>
              <a:rPr lang="en-US" dirty="0"/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02183" y="3241675"/>
            <a:ext cx="2136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Chuỗi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bất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bại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dài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nhất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trong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một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mùa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205663" y="3063615"/>
            <a:ext cx="2986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CLB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60209" y="4674756"/>
            <a:ext cx="2677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02183" y="4674756"/>
            <a:ext cx="2553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CLB </a:t>
            </a:r>
          </a:p>
          <a:p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48668" y="4783509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địch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thua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đấu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330" y="559970"/>
            <a:ext cx="445373" cy="394137"/>
          </a:xfrm>
          <a:prstGeom prst="rect">
            <a:avLst/>
          </a:prstGeom>
        </p:spPr>
      </p:pic>
      <p:sp>
        <p:nvSpPr>
          <p:cNvPr id="54" name="Freeform 53"/>
          <p:cNvSpPr/>
          <p:nvPr/>
        </p:nvSpPr>
        <p:spPr>
          <a:xfrm rot="10800000">
            <a:off x="0" y="5417388"/>
            <a:ext cx="1615966" cy="1440611"/>
          </a:xfrm>
          <a:custGeom>
            <a:avLst/>
            <a:gdLst>
              <a:gd name="connsiteX0" fmla="*/ 2073167 w 2073167"/>
              <a:gd name="connsiteY0" fmla="*/ 2 h 1718443"/>
              <a:gd name="connsiteX1" fmla="*/ 2073166 w 2073167"/>
              <a:gd name="connsiteY1" fmla="*/ 1718443 h 1718443"/>
              <a:gd name="connsiteX2" fmla="*/ 1718441 w 2073167"/>
              <a:gd name="connsiteY2" fmla="*/ 1718443 h 1718443"/>
              <a:gd name="connsiteX3" fmla="*/ 1718442 w 2073167"/>
              <a:gd name="connsiteY3" fmla="*/ 354725 h 1718443"/>
              <a:gd name="connsiteX4" fmla="*/ 0 w 2073167"/>
              <a:gd name="connsiteY4" fmla="*/ 354724 h 1718443"/>
              <a:gd name="connsiteX5" fmla="*/ 0 w 2073167"/>
              <a:gd name="connsiteY5" fmla="*/ 0 h 1718443"/>
              <a:gd name="connsiteX6" fmla="*/ 1718442 w 2073167"/>
              <a:gd name="connsiteY6" fmla="*/ 0 h 1718443"/>
              <a:gd name="connsiteX7" fmla="*/ 1718442 w 2073167"/>
              <a:gd name="connsiteY7" fmla="*/ 2 h 1718443"/>
              <a:gd name="connsiteX8" fmla="*/ 2073167 w 2073167"/>
              <a:gd name="connsiteY8" fmla="*/ 2 h 171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3167" h="1718443">
                <a:moveTo>
                  <a:pt x="2073167" y="2"/>
                </a:moveTo>
                <a:lnTo>
                  <a:pt x="2073166" y="1718443"/>
                </a:lnTo>
                <a:lnTo>
                  <a:pt x="1718441" y="1718443"/>
                </a:lnTo>
                <a:lnTo>
                  <a:pt x="1718442" y="354725"/>
                </a:lnTo>
                <a:lnTo>
                  <a:pt x="0" y="354724"/>
                </a:lnTo>
                <a:lnTo>
                  <a:pt x="0" y="0"/>
                </a:lnTo>
                <a:lnTo>
                  <a:pt x="1718442" y="0"/>
                </a:lnTo>
                <a:lnTo>
                  <a:pt x="1718442" y="2"/>
                </a:lnTo>
                <a:lnTo>
                  <a:pt x="2073167" y="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10576034" y="11959"/>
            <a:ext cx="1615966" cy="1440611"/>
          </a:xfrm>
          <a:custGeom>
            <a:avLst/>
            <a:gdLst>
              <a:gd name="connsiteX0" fmla="*/ 2073167 w 2073167"/>
              <a:gd name="connsiteY0" fmla="*/ 2 h 1718443"/>
              <a:gd name="connsiteX1" fmla="*/ 2073166 w 2073167"/>
              <a:gd name="connsiteY1" fmla="*/ 1718443 h 1718443"/>
              <a:gd name="connsiteX2" fmla="*/ 1718441 w 2073167"/>
              <a:gd name="connsiteY2" fmla="*/ 1718443 h 1718443"/>
              <a:gd name="connsiteX3" fmla="*/ 1718442 w 2073167"/>
              <a:gd name="connsiteY3" fmla="*/ 354725 h 1718443"/>
              <a:gd name="connsiteX4" fmla="*/ 0 w 2073167"/>
              <a:gd name="connsiteY4" fmla="*/ 354724 h 1718443"/>
              <a:gd name="connsiteX5" fmla="*/ 0 w 2073167"/>
              <a:gd name="connsiteY5" fmla="*/ 0 h 1718443"/>
              <a:gd name="connsiteX6" fmla="*/ 1718442 w 2073167"/>
              <a:gd name="connsiteY6" fmla="*/ 0 h 1718443"/>
              <a:gd name="connsiteX7" fmla="*/ 1718442 w 2073167"/>
              <a:gd name="connsiteY7" fmla="*/ 2 h 1718443"/>
              <a:gd name="connsiteX8" fmla="*/ 2073167 w 2073167"/>
              <a:gd name="connsiteY8" fmla="*/ 2 h 171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3167" h="1718443">
                <a:moveTo>
                  <a:pt x="2073167" y="2"/>
                </a:moveTo>
                <a:lnTo>
                  <a:pt x="2073166" y="1718443"/>
                </a:lnTo>
                <a:lnTo>
                  <a:pt x="1718441" y="1718443"/>
                </a:lnTo>
                <a:lnTo>
                  <a:pt x="1718442" y="354725"/>
                </a:lnTo>
                <a:lnTo>
                  <a:pt x="0" y="354724"/>
                </a:lnTo>
                <a:lnTo>
                  <a:pt x="0" y="0"/>
                </a:lnTo>
                <a:lnTo>
                  <a:pt x="1718442" y="0"/>
                </a:lnTo>
                <a:lnTo>
                  <a:pt x="1718442" y="2"/>
                </a:lnTo>
                <a:lnTo>
                  <a:pt x="2073167" y="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2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50" grpId="0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>
            <a:off x="10576034" y="-3026"/>
            <a:ext cx="1615966" cy="1443638"/>
          </a:xfrm>
          <a:custGeom>
            <a:avLst/>
            <a:gdLst>
              <a:gd name="connsiteX0" fmla="*/ 2073167 w 2073167"/>
              <a:gd name="connsiteY0" fmla="*/ 2 h 1718443"/>
              <a:gd name="connsiteX1" fmla="*/ 2073166 w 2073167"/>
              <a:gd name="connsiteY1" fmla="*/ 1718443 h 1718443"/>
              <a:gd name="connsiteX2" fmla="*/ 1718441 w 2073167"/>
              <a:gd name="connsiteY2" fmla="*/ 1718443 h 1718443"/>
              <a:gd name="connsiteX3" fmla="*/ 1718442 w 2073167"/>
              <a:gd name="connsiteY3" fmla="*/ 354725 h 1718443"/>
              <a:gd name="connsiteX4" fmla="*/ 0 w 2073167"/>
              <a:gd name="connsiteY4" fmla="*/ 354724 h 1718443"/>
              <a:gd name="connsiteX5" fmla="*/ 0 w 2073167"/>
              <a:gd name="connsiteY5" fmla="*/ 0 h 1718443"/>
              <a:gd name="connsiteX6" fmla="*/ 1718442 w 2073167"/>
              <a:gd name="connsiteY6" fmla="*/ 0 h 1718443"/>
              <a:gd name="connsiteX7" fmla="*/ 1718442 w 2073167"/>
              <a:gd name="connsiteY7" fmla="*/ 2 h 1718443"/>
              <a:gd name="connsiteX8" fmla="*/ 2073167 w 2073167"/>
              <a:gd name="connsiteY8" fmla="*/ 2 h 171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3167" h="1718443">
                <a:moveTo>
                  <a:pt x="2073167" y="2"/>
                </a:moveTo>
                <a:lnTo>
                  <a:pt x="2073166" y="1718443"/>
                </a:lnTo>
                <a:lnTo>
                  <a:pt x="1718441" y="1718443"/>
                </a:lnTo>
                <a:lnTo>
                  <a:pt x="1718442" y="354725"/>
                </a:lnTo>
                <a:lnTo>
                  <a:pt x="0" y="354724"/>
                </a:lnTo>
                <a:lnTo>
                  <a:pt x="0" y="0"/>
                </a:lnTo>
                <a:lnTo>
                  <a:pt x="1718442" y="0"/>
                </a:lnTo>
                <a:lnTo>
                  <a:pt x="1718442" y="2"/>
                </a:lnTo>
                <a:lnTo>
                  <a:pt x="2073167" y="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42610" y="0"/>
            <a:ext cx="8080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địch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EPL</a:t>
            </a:r>
          </a:p>
          <a:p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70048" y="753784"/>
            <a:ext cx="737862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3đ</a:t>
            </a:r>
          </a:p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1đ</a:t>
            </a:r>
          </a:p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0đ 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52187" y="2046445"/>
            <a:ext cx="3526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Ta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522774" y="2569989"/>
            <a:ext cx="2038424" cy="3692129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8201674" y="3096842"/>
            <a:ext cx="3267075" cy="2638425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623318" y="3277354"/>
            <a:ext cx="4579218" cy="29847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511287" y="5738898"/>
            <a:ext cx="4713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địch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EPL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330" y="559970"/>
            <a:ext cx="445373" cy="394137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 rot="10800000">
            <a:off x="0" y="5417388"/>
            <a:ext cx="1615966" cy="1440611"/>
          </a:xfrm>
          <a:custGeom>
            <a:avLst/>
            <a:gdLst>
              <a:gd name="connsiteX0" fmla="*/ 2073167 w 2073167"/>
              <a:gd name="connsiteY0" fmla="*/ 2 h 1718443"/>
              <a:gd name="connsiteX1" fmla="*/ 2073166 w 2073167"/>
              <a:gd name="connsiteY1" fmla="*/ 1718443 h 1718443"/>
              <a:gd name="connsiteX2" fmla="*/ 1718441 w 2073167"/>
              <a:gd name="connsiteY2" fmla="*/ 1718443 h 1718443"/>
              <a:gd name="connsiteX3" fmla="*/ 1718442 w 2073167"/>
              <a:gd name="connsiteY3" fmla="*/ 354725 h 1718443"/>
              <a:gd name="connsiteX4" fmla="*/ 0 w 2073167"/>
              <a:gd name="connsiteY4" fmla="*/ 354724 h 1718443"/>
              <a:gd name="connsiteX5" fmla="*/ 0 w 2073167"/>
              <a:gd name="connsiteY5" fmla="*/ 0 h 1718443"/>
              <a:gd name="connsiteX6" fmla="*/ 1718442 w 2073167"/>
              <a:gd name="connsiteY6" fmla="*/ 0 h 1718443"/>
              <a:gd name="connsiteX7" fmla="*/ 1718442 w 2073167"/>
              <a:gd name="connsiteY7" fmla="*/ 2 h 1718443"/>
              <a:gd name="connsiteX8" fmla="*/ 2073167 w 2073167"/>
              <a:gd name="connsiteY8" fmla="*/ 2 h 171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3167" h="1718443">
                <a:moveTo>
                  <a:pt x="2073167" y="2"/>
                </a:moveTo>
                <a:lnTo>
                  <a:pt x="2073166" y="1718443"/>
                </a:lnTo>
                <a:lnTo>
                  <a:pt x="1718441" y="1718443"/>
                </a:lnTo>
                <a:lnTo>
                  <a:pt x="1718442" y="354725"/>
                </a:lnTo>
                <a:lnTo>
                  <a:pt x="0" y="354724"/>
                </a:lnTo>
                <a:lnTo>
                  <a:pt x="0" y="0"/>
                </a:lnTo>
                <a:lnTo>
                  <a:pt x="1718442" y="0"/>
                </a:lnTo>
                <a:lnTo>
                  <a:pt x="1718442" y="2"/>
                </a:lnTo>
                <a:lnTo>
                  <a:pt x="2073167" y="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1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24099" y="62051"/>
            <a:ext cx="8324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địch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EPL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50" y="768228"/>
            <a:ext cx="114617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- 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1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qua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   - 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địch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địch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1.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địch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0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đội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endParaRPr lang="en-US" dirty="0" smtClean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24" y="3228731"/>
            <a:ext cx="5086826" cy="271487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131622" y="2805795"/>
            <a:ext cx="1669354" cy="3560741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8160448" y="3121026"/>
            <a:ext cx="3306445" cy="2822575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 rot="10800000">
            <a:off x="0" y="5417388"/>
            <a:ext cx="1615966" cy="1440611"/>
          </a:xfrm>
          <a:custGeom>
            <a:avLst/>
            <a:gdLst>
              <a:gd name="connsiteX0" fmla="*/ 2073167 w 2073167"/>
              <a:gd name="connsiteY0" fmla="*/ 2 h 1718443"/>
              <a:gd name="connsiteX1" fmla="*/ 2073166 w 2073167"/>
              <a:gd name="connsiteY1" fmla="*/ 1718443 h 1718443"/>
              <a:gd name="connsiteX2" fmla="*/ 1718441 w 2073167"/>
              <a:gd name="connsiteY2" fmla="*/ 1718443 h 1718443"/>
              <a:gd name="connsiteX3" fmla="*/ 1718442 w 2073167"/>
              <a:gd name="connsiteY3" fmla="*/ 354725 h 1718443"/>
              <a:gd name="connsiteX4" fmla="*/ 0 w 2073167"/>
              <a:gd name="connsiteY4" fmla="*/ 354724 h 1718443"/>
              <a:gd name="connsiteX5" fmla="*/ 0 w 2073167"/>
              <a:gd name="connsiteY5" fmla="*/ 0 h 1718443"/>
              <a:gd name="connsiteX6" fmla="*/ 1718442 w 2073167"/>
              <a:gd name="connsiteY6" fmla="*/ 0 h 1718443"/>
              <a:gd name="connsiteX7" fmla="*/ 1718442 w 2073167"/>
              <a:gd name="connsiteY7" fmla="*/ 2 h 1718443"/>
              <a:gd name="connsiteX8" fmla="*/ 2073167 w 2073167"/>
              <a:gd name="connsiteY8" fmla="*/ 2 h 171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3167" h="1718443">
                <a:moveTo>
                  <a:pt x="2073167" y="2"/>
                </a:moveTo>
                <a:lnTo>
                  <a:pt x="2073166" y="1718443"/>
                </a:lnTo>
                <a:lnTo>
                  <a:pt x="1718441" y="1718443"/>
                </a:lnTo>
                <a:lnTo>
                  <a:pt x="1718442" y="354725"/>
                </a:lnTo>
                <a:lnTo>
                  <a:pt x="0" y="354724"/>
                </a:lnTo>
                <a:lnTo>
                  <a:pt x="0" y="0"/>
                </a:lnTo>
                <a:lnTo>
                  <a:pt x="1718442" y="0"/>
                </a:lnTo>
                <a:lnTo>
                  <a:pt x="1718442" y="2"/>
                </a:lnTo>
                <a:lnTo>
                  <a:pt x="2073167" y="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0576034" y="11959"/>
            <a:ext cx="1615966" cy="1440611"/>
          </a:xfrm>
          <a:custGeom>
            <a:avLst/>
            <a:gdLst>
              <a:gd name="connsiteX0" fmla="*/ 2073167 w 2073167"/>
              <a:gd name="connsiteY0" fmla="*/ 2 h 1718443"/>
              <a:gd name="connsiteX1" fmla="*/ 2073166 w 2073167"/>
              <a:gd name="connsiteY1" fmla="*/ 1718443 h 1718443"/>
              <a:gd name="connsiteX2" fmla="*/ 1718441 w 2073167"/>
              <a:gd name="connsiteY2" fmla="*/ 1718443 h 1718443"/>
              <a:gd name="connsiteX3" fmla="*/ 1718442 w 2073167"/>
              <a:gd name="connsiteY3" fmla="*/ 354725 h 1718443"/>
              <a:gd name="connsiteX4" fmla="*/ 0 w 2073167"/>
              <a:gd name="connsiteY4" fmla="*/ 354724 h 1718443"/>
              <a:gd name="connsiteX5" fmla="*/ 0 w 2073167"/>
              <a:gd name="connsiteY5" fmla="*/ 0 h 1718443"/>
              <a:gd name="connsiteX6" fmla="*/ 1718442 w 2073167"/>
              <a:gd name="connsiteY6" fmla="*/ 0 h 1718443"/>
              <a:gd name="connsiteX7" fmla="*/ 1718442 w 2073167"/>
              <a:gd name="connsiteY7" fmla="*/ 2 h 1718443"/>
              <a:gd name="connsiteX8" fmla="*/ 2073167 w 2073167"/>
              <a:gd name="connsiteY8" fmla="*/ 2 h 171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3167" h="1718443">
                <a:moveTo>
                  <a:pt x="2073167" y="2"/>
                </a:moveTo>
                <a:lnTo>
                  <a:pt x="2073166" y="1718443"/>
                </a:lnTo>
                <a:lnTo>
                  <a:pt x="1718441" y="1718443"/>
                </a:lnTo>
                <a:lnTo>
                  <a:pt x="1718442" y="354725"/>
                </a:lnTo>
                <a:lnTo>
                  <a:pt x="0" y="354724"/>
                </a:lnTo>
                <a:lnTo>
                  <a:pt x="0" y="0"/>
                </a:lnTo>
                <a:lnTo>
                  <a:pt x="1718442" y="0"/>
                </a:lnTo>
                <a:lnTo>
                  <a:pt x="1718442" y="2"/>
                </a:lnTo>
                <a:lnTo>
                  <a:pt x="2073167" y="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330" y="559970"/>
            <a:ext cx="445373" cy="39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2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01" y="290205"/>
            <a:ext cx="11357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địch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6758" y="828867"/>
            <a:ext cx="76803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23900" y="2024062"/>
            <a:ext cx="5057775" cy="420528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62573" y="2669380"/>
            <a:ext cx="2190750" cy="241458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953500" y="2833686"/>
            <a:ext cx="2376487" cy="2250282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 rot="10800000">
            <a:off x="0" y="5417388"/>
            <a:ext cx="1615966" cy="1440611"/>
          </a:xfrm>
          <a:custGeom>
            <a:avLst/>
            <a:gdLst>
              <a:gd name="connsiteX0" fmla="*/ 2073167 w 2073167"/>
              <a:gd name="connsiteY0" fmla="*/ 2 h 1718443"/>
              <a:gd name="connsiteX1" fmla="*/ 2073166 w 2073167"/>
              <a:gd name="connsiteY1" fmla="*/ 1718443 h 1718443"/>
              <a:gd name="connsiteX2" fmla="*/ 1718441 w 2073167"/>
              <a:gd name="connsiteY2" fmla="*/ 1718443 h 1718443"/>
              <a:gd name="connsiteX3" fmla="*/ 1718442 w 2073167"/>
              <a:gd name="connsiteY3" fmla="*/ 354725 h 1718443"/>
              <a:gd name="connsiteX4" fmla="*/ 0 w 2073167"/>
              <a:gd name="connsiteY4" fmla="*/ 354724 h 1718443"/>
              <a:gd name="connsiteX5" fmla="*/ 0 w 2073167"/>
              <a:gd name="connsiteY5" fmla="*/ 0 h 1718443"/>
              <a:gd name="connsiteX6" fmla="*/ 1718442 w 2073167"/>
              <a:gd name="connsiteY6" fmla="*/ 0 h 1718443"/>
              <a:gd name="connsiteX7" fmla="*/ 1718442 w 2073167"/>
              <a:gd name="connsiteY7" fmla="*/ 2 h 1718443"/>
              <a:gd name="connsiteX8" fmla="*/ 2073167 w 2073167"/>
              <a:gd name="connsiteY8" fmla="*/ 2 h 171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3167" h="1718443">
                <a:moveTo>
                  <a:pt x="2073167" y="2"/>
                </a:moveTo>
                <a:lnTo>
                  <a:pt x="2073166" y="1718443"/>
                </a:lnTo>
                <a:lnTo>
                  <a:pt x="1718441" y="1718443"/>
                </a:lnTo>
                <a:lnTo>
                  <a:pt x="1718442" y="354725"/>
                </a:lnTo>
                <a:lnTo>
                  <a:pt x="0" y="354724"/>
                </a:lnTo>
                <a:lnTo>
                  <a:pt x="0" y="0"/>
                </a:lnTo>
                <a:lnTo>
                  <a:pt x="1718442" y="0"/>
                </a:lnTo>
                <a:lnTo>
                  <a:pt x="1718442" y="2"/>
                </a:lnTo>
                <a:lnTo>
                  <a:pt x="2073167" y="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0576034" y="11959"/>
            <a:ext cx="1615966" cy="1440611"/>
          </a:xfrm>
          <a:custGeom>
            <a:avLst/>
            <a:gdLst>
              <a:gd name="connsiteX0" fmla="*/ 2073167 w 2073167"/>
              <a:gd name="connsiteY0" fmla="*/ 2 h 1718443"/>
              <a:gd name="connsiteX1" fmla="*/ 2073166 w 2073167"/>
              <a:gd name="connsiteY1" fmla="*/ 1718443 h 1718443"/>
              <a:gd name="connsiteX2" fmla="*/ 1718441 w 2073167"/>
              <a:gd name="connsiteY2" fmla="*/ 1718443 h 1718443"/>
              <a:gd name="connsiteX3" fmla="*/ 1718442 w 2073167"/>
              <a:gd name="connsiteY3" fmla="*/ 354725 h 1718443"/>
              <a:gd name="connsiteX4" fmla="*/ 0 w 2073167"/>
              <a:gd name="connsiteY4" fmla="*/ 354724 h 1718443"/>
              <a:gd name="connsiteX5" fmla="*/ 0 w 2073167"/>
              <a:gd name="connsiteY5" fmla="*/ 0 h 1718443"/>
              <a:gd name="connsiteX6" fmla="*/ 1718442 w 2073167"/>
              <a:gd name="connsiteY6" fmla="*/ 0 h 1718443"/>
              <a:gd name="connsiteX7" fmla="*/ 1718442 w 2073167"/>
              <a:gd name="connsiteY7" fmla="*/ 2 h 1718443"/>
              <a:gd name="connsiteX8" fmla="*/ 2073167 w 2073167"/>
              <a:gd name="connsiteY8" fmla="*/ 2 h 171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3167" h="1718443">
                <a:moveTo>
                  <a:pt x="2073167" y="2"/>
                </a:moveTo>
                <a:lnTo>
                  <a:pt x="2073166" y="1718443"/>
                </a:lnTo>
                <a:lnTo>
                  <a:pt x="1718441" y="1718443"/>
                </a:lnTo>
                <a:lnTo>
                  <a:pt x="1718442" y="354725"/>
                </a:lnTo>
                <a:lnTo>
                  <a:pt x="0" y="354724"/>
                </a:lnTo>
                <a:lnTo>
                  <a:pt x="0" y="0"/>
                </a:lnTo>
                <a:lnTo>
                  <a:pt x="1718442" y="0"/>
                </a:lnTo>
                <a:lnTo>
                  <a:pt x="1718442" y="2"/>
                </a:lnTo>
                <a:lnTo>
                  <a:pt x="2073167" y="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802" y="813425"/>
            <a:ext cx="445373" cy="39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7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0576034" y="11959"/>
            <a:ext cx="1615966" cy="1440611"/>
          </a:xfrm>
          <a:custGeom>
            <a:avLst/>
            <a:gdLst>
              <a:gd name="connsiteX0" fmla="*/ 2073167 w 2073167"/>
              <a:gd name="connsiteY0" fmla="*/ 2 h 1718443"/>
              <a:gd name="connsiteX1" fmla="*/ 2073166 w 2073167"/>
              <a:gd name="connsiteY1" fmla="*/ 1718443 h 1718443"/>
              <a:gd name="connsiteX2" fmla="*/ 1718441 w 2073167"/>
              <a:gd name="connsiteY2" fmla="*/ 1718443 h 1718443"/>
              <a:gd name="connsiteX3" fmla="*/ 1718442 w 2073167"/>
              <a:gd name="connsiteY3" fmla="*/ 354725 h 1718443"/>
              <a:gd name="connsiteX4" fmla="*/ 0 w 2073167"/>
              <a:gd name="connsiteY4" fmla="*/ 354724 h 1718443"/>
              <a:gd name="connsiteX5" fmla="*/ 0 w 2073167"/>
              <a:gd name="connsiteY5" fmla="*/ 0 h 1718443"/>
              <a:gd name="connsiteX6" fmla="*/ 1718442 w 2073167"/>
              <a:gd name="connsiteY6" fmla="*/ 0 h 1718443"/>
              <a:gd name="connsiteX7" fmla="*/ 1718442 w 2073167"/>
              <a:gd name="connsiteY7" fmla="*/ 2 h 1718443"/>
              <a:gd name="connsiteX8" fmla="*/ 2073167 w 2073167"/>
              <a:gd name="connsiteY8" fmla="*/ 2 h 171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3167" h="1718443">
                <a:moveTo>
                  <a:pt x="2073167" y="2"/>
                </a:moveTo>
                <a:lnTo>
                  <a:pt x="2073166" y="1718443"/>
                </a:lnTo>
                <a:lnTo>
                  <a:pt x="1718441" y="1718443"/>
                </a:lnTo>
                <a:lnTo>
                  <a:pt x="1718442" y="354725"/>
                </a:lnTo>
                <a:lnTo>
                  <a:pt x="0" y="354724"/>
                </a:lnTo>
                <a:lnTo>
                  <a:pt x="0" y="0"/>
                </a:lnTo>
                <a:lnTo>
                  <a:pt x="1718442" y="0"/>
                </a:lnTo>
                <a:lnTo>
                  <a:pt x="1718442" y="2"/>
                </a:lnTo>
                <a:lnTo>
                  <a:pt x="2073167" y="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9803" y="304144"/>
            <a:ext cx="1134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7296" y="917985"/>
            <a:ext cx="438613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max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đấu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đấu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max,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max = current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max = 0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76287" y="2902743"/>
            <a:ext cx="5248275" cy="32670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03408" y="3086098"/>
            <a:ext cx="1881188" cy="290036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277225" y="3402804"/>
            <a:ext cx="3810000" cy="226695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 rot="10800000">
            <a:off x="0" y="5417388"/>
            <a:ext cx="1615966" cy="1440611"/>
          </a:xfrm>
          <a:custGeom>
            <a:avLst/>
            <a:gdLst>
              <a:gd name="connsiteX0" fmla="*/ 2073167 w 2073167"/>
              <a:gd name="connsiteY0" fmla="*/ 2 h 1718443"/>
              <a:gd name="connsiteX1" fmla="*/ 2073166 w 2073167"/>
              <a:gd name="connsiteY1" fmla="*/ 1718443 h 1718443"/>
              <a:gd name="connsiteX2" fmla="*/ 1718441 w 2073167"/>
              <a:gd name="connsiteY2" fmla="*/ 1718443 h 1718443"/>
              <a:gd name="connsiteX3" fmla="*/ 1718442 w 2073167"/>
              <a:gd name="connsiteY3" fmla="*/ 354725 h 1718443"/>
              <a:gd name="connsiteX4" fmla="*/ 0 w 2073167"/>
              <a:gd name="connsiteY4" fmla="*/ 354724 h 1718443"/>
              <a:gd name="connsiteX5" fmla="*/ 0 w 2073167"/>
              <a:gd name="connsiteY5" fmla="*/ 0 h 1718443"/>
              <a:gd name="connsiteX6" fmla="*/ 1718442 w 2073167"/>
              <a:gd name="connsiteY6" fmla="*/ 0 h 1718443"/>
              <a:gd name="connsiteX7" fmla="*/ 1718442 w 2073167"/>
              <a:gd name="connsiteY7" fmla="*/ 2 h 1718443"/>
              <a:gd name="connsiteX8" fmla="*/ 2073167 w 2073167"/>
              <a:gd name="connsiteY8" fmla="*/ 2 h 171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3167" h="1718443">
                <a:moveTo>
                  <a:pt x="2073167" y="2"/>
                </a:moveTo>
                <a:lnTo>
                  <a:pt x="2073166" y="1718443"/>
                </a:lnTo>
                <a:lnTo>
                  <a:pt x="1718441" y="1718443"/>
                </a:lnTo>
                <a:lnTo>
                  <a:pt x="1718442" y="354725"/>
                </a:lnTo>
                <a:lnTo>
                  <a:pt x="0" y="354724"/>
                </a:lnTo>
                <a:lnTo>
                  <a:pt x="0" y="0"/>
                </a:lnTo>
                <a:lnTo>
                  <a:pt x="1718442" y="0"/>
                </a:lnTo>
                <a:lnTo>
                  <a:pt x="1718442" y="2"/>
                </a:lnTo>
                <a:lnTo>
                  <a:pt x="2073167" y="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330" y="827364"/>
            <a:ext cx="445373" cy="39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7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0576034" y="11959"/>
            <a:ext cx="1615966" cy="1440611"/>
          </a:xfrm>
          <a:custGeom>
            <a:avLst/>
            <a:gdLst>
              <a:gd name="connsiteX0" fmla="*/ 2073167 w 2073167"/>
              <a:gd name="connsiteY0" fmla="*/ 2 h 1718443"/>
              <a:gd name="connsiteX1" fmla="*/ 2073166 w 2073167"/>
              <a:gd name="connsiteY1" fmla="*/ 1718443 h 1718443"/>
              <a:gd name="connsiteX2" fmla="*/ 1718441 w 2073167"/>
              <a:gd name="connsiteY2" fmla="*/ 1718443 h 1718443"/>
              <a:gd name="connsiteX3" fmla="*/ 1718442 w 2073167"/>
              <a:gd name="connsiteY3" fmla="*/ 354725 h 1718443"/>
              <a:gd name="connsiteX4" fmla="*/ 0 w 2073167"/>
              <a:gd name="connsiteY4" fmla="*/ 354724 h 1718443"/>
              <a:gd name="connsiteX5" fmla="*/ 0 w 2073167"/>
              <a:gd name="connsiteY5" fmla="*/ 0 h 1718443"/>
              <a:gd name="connsiteX6" fmla="*/ 1718442 w 2073167"/>
              <a:gd name="connsiteY6" fmla="*/ 0 h 1718443"/>
              <a:gd name="connsiteX7" fmla="*/ 1718442 w 2073167"/>
              <a:gd name="connsiteY7" fmla="*/ 2 h 1718443"/>
              <a:gd name="connsiteX8" fmla="*/ 2073167 w 2073167"/>
              <a:gd name="connsiteY8" fmla="*/ 2 h 171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3167" h="1718443">
                <a:moveTo>
                  <a:pt x="2073167" y="2"/>
                </a:moveTo>
                <a:lnTo>
                  <a:pt x="2073166" y="1718443"/>
                </a:lnTo>
                <a:lnTo>
                  <a:pt x="1718441" y="1718443"/>
                </a:lnTo>
                <a:lnTo>
                  <a:pt x="1718442" y="354725"/>
                </a:lnTo>
                <a:lnTo>
                  <a:pt x="0" y="354724"/>
                </a:lnTo>
                <a:lnTo>
                  <a:pt x="0" y="0"/>
                </a:lnTo>
                <a:lnTo>
                  <a:pt x="1718442" y="0"/>
                </a:lnTo>
                <a:lnTo>
                  <a:pt x="1718442" y="2"/>
                </a:lnTo>
                <a:lnTo>
                  <a:pt x="2073167" y="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81023" y="140932"/>
            <a:ext cx="9574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7975" y="695325"/>
            <a:ext cx="55835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max,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 = current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81025" y="3381374"/>
            <a:ext cx="4743450" cy="27717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569511" y="3381374"/>
            <a:ext cx="2246935" cy="270033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061482" y="3381374"/>
            <a:ext cx="3543300" cy="266700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 rot="10800000">
            <a:off x="0" y="5417388"/>
            <a:ext cx="1615966" cy="1440611"/>
          </a:xfrm>
          <a:custGeom>
            <a:avLst/>
            <a:gdLst>
              <a:gd name="connsiteX0" fmla="*/ 2073167 w 2073167"/>
              <a:gd name="connsiteY0" fmla="*/ 2 h 1718443"/>
              <a:gd name="connsiteX1" fmla="*/ 2073166 w 2073167"/>
              <a:gd name="connsiteY1" fmla="*/ 1718443 h 1718443"/>
              <a:gd name="connsiteX2" fmla="*/ 1718441 w 2073167"/>
              <a:gd name="connsiteY2" fmla="*/ 1718443 h 1718443"/>
              <a:gd name="connsiteX3" fmla="*/ 1718442 w 2073167"/>
              <a:gd name="connsiteY3" fmla="*/ 354725 h 1718443"/>
              <a:gd name="connsiteX4" fmla="*/ 0 w 2073167"/>
              <a:gd name="connsiteY4" fmla="*/ 354724 h 1718443"/>
              <a:gd name="connsiteX5" fmla="*/ 0 w 2073167"/>
              <a:gd name="connsiteY5" fmla="*/ 0 h 1718443"/>
              <a:gd name="connsiteX6" fmla="*/ 1718442 w 2073167"/>
              <a:gd name="connsiteY6" fmla="*/ 0 h 1718443"/>
              <a:gd name="connsiteX7" fmla="*/ 1718442 w 2073167"/>
              <a:gd name="connsiteY7" fmla="*/ 2 h 1718443"/>
              <a:gd name="connsiteX8" fmla="*/ 2073167 w 2073167"/>
              <a:gd name="connsiteY8" fmla="*/ 2 h 171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3167" h="1718443">
                <a:moveTo>
                  <a:pt x="2073167" y="2"/>
                </a:moveTo>
                <a:lnTo>
                  <a:pt x="2073166" y="1718443"/>
                </a:lnTo>
                <a:lnTo>
                  <a:pt x="1718441" y="1718443"/>
                </a:lnTo>
                <a:lnTo>
                  <a:pt x="1718442" y="354725"/>
                </a:lnTo>
                <a:lnTo>
                  <a:pt x="0" y="354724"/>
                </a:lnTo>
                <a:lnTo>
                  <a:pt x="0" y="0"/>
                </a:lnTo>
                <a:lnTo>
                  <a:pt x="1718442" y="0"/>
                </a:lnTo>
                <a:lnTo>
                  <a:pt x="1718442" y="2"/>
                </a:lnTo>
                <a:lnTo>
                  <a:pt x="2073167" y="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330" y="559970"/>
            <a:ext cx="445373" cy="39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6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1279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Bahnschrift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Hậu Trần Công</dc:creator>
  <cp:lastModifiedBy>Hậu Trần Công</cp:lastModifiedBy>
  <cp:revision>44</cp:revision>
  <dcterms:created xsi:type="dcterms:W3CDTF">2024-04-05T09:55:53Z</dcterms:created>
  <dcterms:modified xsi:type="dcterms:W3CDTF">2024-04-08T13:27:52Z</dcterms:modified>
</cp:coreProperties>
</file>