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熊英翰" initials="熊英翰" lastIdx="1" clrIdx="0">
    <p:extLst>
      <p:ext uri="{19B8F6BF-5375-455C-9EA6-DF929625EA0E}">
        <p15:presenceInfo xmlns:p15="http://schemas.microsoft.com/office/powerpoint/2012/main" userId="5dead6bcb1426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>
        <p:scale>
          <a:sx n="100" d="100"/>
          <a:sy n="100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AA76-36E0-412A-A6F0-7EC7D5CF28E5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09C85-CA9F-4F65-AFE9-84E456062B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17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0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9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33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5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25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6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C2C9-6DDD-4E4A-BFE7-EA9BD24248BA}" type="datetimeFigureOut">
              <a:rPr lang="zh-TW" altLang="en-US" smtClean="0"/>
              <a:t>2017-04-30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0E42-61F0-46AD-A79E-FBD3797A7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16182" y="241069"/>
            <a:ext cx="9144000" cy="982894"/>
          </a:xfrm>
        </p:spPr>
        <p:txBody>
          <a:bodyPr/>
          <a:lstStyle/>
          <a:p>
            <a:r>
              <a:rPr lang="zh-TW" altLang="en-US" dirty="0" smtClean="0"/>
              <a:t>統計軟體期中報告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877300" y="3906838"/>
            <a:ext cx="3000375" cy="28749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</a:p>
          <a:p>
            <a:pPr algn="l"/>
            <a:r>
              <a:rPr lang="en-US" altLang="zh-TW" dirty="0"/>
              <a:t>410411326</a:t>
            </a:r>
            <a:r>
              <a:rPr lang="zh-TW" altLang="en-US" dirty="0" smtClean="0"/>
              <a:t>熊英翰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410411239</a:t>
            </a:r>
            <a:r>
              <a:rPr lang="zh-TW" altLang="en-US" dirty="0" smtClean="0"/>
              <a:t>陳宇凱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410411223</a:t>
            </a:r>
            <a:r>
              <a:rPr lang="zh-TW" altLang="en-US" dirty="0" smtClean="0"/>
              <a:t>鄭凱文</a:t>
            </a:r>
            <a:endParaRPr lang="en-US" altLang="zh-TW" dirty="0" smtClean="0"/>
          </a:p>
          <a:p>
            <a:pPr algn="l"/>
            <a:r>
              <a:rPr lang="en-US" altLang="zh-TW" dirty="0"/>
              <a:t>410525028</a:t>
            </a:r>
            <a:r>
              <a:rPr lang="zh-TW" altLang="en-US" dirty="0" smtClean="0"/>
              <a:t>楊育維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410411333</a:t>
            </a:r>
            <a:r>
              <a:rPr lang="zh-TW" altLang="en-US" dirty="0" smtClean="0"/>
              <a:t>葉信宏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410411308</a:t>
            </a:r>
            <a:r>
              <a:rPr lang="zh-TW" altLang="en-US" dirty="0" smtClean="0"/>
              <a:t>崔永昀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981075" y="1800225"/>
            <a:ext cx="4781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/>
              <a:t>組名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威威棉花糖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8311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91980"/>
            <a:ext cx="7980637" cy="6542183"/>
          </a:xfrm>
        </p:spPr>
      </p:pic>
      <p:cxnSp>
        <p:nvCxnSpPr>
          <p:cNvPr id="8" name="直線單箭頭接點 7"/>
          <p:cNvCxnSpPr/>
          <p:nvPr/>
        </p:nvCxnSpPr>
        <p:spPr>
          <a:xfrm>
            <a:off x="7058025" y="1390650"/>
            <a:ext cx="1581150" cy="95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915400" y="1152525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算出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學期總成績及</a:t>
            </a:r>
            <a:r>
              <a:rPr lang="en-US" altLang="zh-TW" dirty="0" smtClean="0"/>
              <a:t>ABCD</a:t>
            </a:r>
            <a:r>
              <a:rPr lang="zh-TW" altLang="en-US" dirty="0" smtClean="0"/>
              <a:t>四個等第的標準</a:t>
            </a:r>
            <a:r>
              <a:rPr lang="en-US" altLang="zh-TW" dirty="0" smtClean="0"/>
              <a:t>(</a:t>
            </a:r>
            <a:r>
              <a:rPr lang="zh-TW" altLang="en-US" dirty="0" smtClean="0"/>
              <a:t>題目給定</a:t>
            </a:r>
            <a:r>
              <a:rPr lang="en-US" altLang="zh-TW" dirty="0" smtClean="0"/>
              <a:t>1:3:3:3)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058025" y="3981450"/>
            <a:ext cx="1781175" cy="8382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915400" y="3781425"/>
            <a:ext cx="25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推得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期末成績，並驗算。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9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想法與理念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由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年的資料 我們把它做運算得到式子 再帶入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的現有資料然後得到預估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0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975" y="-16351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過程簡述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6" y="822325"/>
            <a:ext cx="6174370" cy="5920085"/>
          </a:xfrm>
        </p:spPr>
      </p:pic>
      <p:cxnSp>
        <p:nvCxnSpPr>
          <p:cNvPr id="6" name="弧形接點 5"/>
          <p:cNvCxnSpPr/>
          <p:nvPr/>
        </p:nvCxnSpPr>
        <p:spPr>
          <a:xfrm flipV="1">
            <a:off x="4457700" y="1214438"/>
            <a:ext cx="2314575" cy="1366837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986588" y="1058643"/>
            <a:ext cx="466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首先，我們先對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去除不需要的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然後隨機排序，並以純文字檔輸出。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34050" y="3782367"/>
            <a:ext cx="15621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53300" y="3476625"/>
            <a:ext cx="443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接著我們把剛整理好的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資料匯入，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並簡單的分類成年級與期中成績。</a:t>
            </a:r>
            <a:endParaRPr lang="zh-TW" altLang="en-US" dirty="0"/>
          </a:p>
        </p:txBody>
      </p:sp>
      <p:cxnSp>
        <p:nvCxnSpPr>
          <p:cNvPr id="25" name="肘形接點 24"/>
          <p:cNvCxnSpPr/>
          <p:nvPr/>
        </p:nvCxnSpPr>
        <p:spPr>
          <a:xfrm rot="10800000" flipV="1">
            <a:off x="6515100" y="4352924"/>
            <a:ext cx="2705100" cy="1276349"/>
          </a:xfrm>
          <a:prstGeom prst="curvedConnector3">
            <a:avLst>
              <a:gd name="adj1" fmla="val 0"/>
            </a:avLst>
          </a:prstGeom>
          <a:ln w="19050" cmpd="sng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7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943850" y="466725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接下來，我們為了要讓他成常態分布</a:t>
            </a:r>
            <a:endParaRPr lang="en-US" altLang="zh-TW" dirty="0" smtClean="0"/>
          </a:p>
          <a:p>
            <a:r>
              <a:rPr lang="zh-TW" altLang="en-US" dirty="0" smtClean="0"/>
              <a:t>所以去除</a:t>
            </a:r>
            <a:r>
              <a:rPr lang="en-US" altLang="zh-TW" dirty="0" smtClean="0"/>
              <a:t>mid&lt;0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mid&gt;80</a:t>
            </a:r>
            <a:r>
              <a:rPr lang="zh-TW" altLang="en-US" dirty="0" smtClean="0"/>
              <a:t>等極端值。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14300"/>
            <a:ext cx="6438967" cy="6624869"/>
          </a:xfrm>
        </p:spPr>
      </p:pic>
      <p:cxnSp>
        <p:nvCxnSpPr>
          <p:cNvPr id="6" name="弧形接點 5"/>
          <p:cNvCxnSpPr/>
          <p:nvPr/>
        </p:nvCxnSpPr>
        <p:spPr>
          <a:xfrm flipV="1">
            <a:off x="5800725" y="781050"/>
            <a:ext cx="2038350" cy="847725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/>
          <p:nvPr/>
        </p:nvCxnSpPr>
        <p:spPr>
          <a:xfrm>
            <a:off x="6153150" y="1432828"/>
            <a:ext cx="3371850" cy="1725394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  <a:scene3d>
            <a:camera prst="orthographicFront">
              <a:rot lat="0" lon="0" rev="3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800725" y="5876925"/>
            <a:ext cx="203835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943850" y="539115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同上操作 匯入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資料，分類。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7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內容版面配置區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6" y="209549"/>
            <a:ext cx="5642797" cy="6143625"/>
          </a:xfrm>
        </p:spPr>
      </p:pic>
      <p:cxnSp>
        <p:nvCxnSpPr>
          <p:cNvPr id="20" name="弧形接點 19"/>
          <p:cNvCxnSpPr/>
          <p:nvPr/>
        </p:nvCxnSpPr>
        <p:spPr>
          <a:xfrm flipV="1">
            <a:off x="4114800" y="733425"/>
            <a:ext cx="2486025" cy="1076325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48475" y="390525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去除極端值，繪表。</a:t>
            </a:r>
            <a:endParaRPr lang="zh-TW" altLang="en-US" dirty="0"/>
          </a:p>
        </p:txBody>
      </p:sp>
      <p:cxnSp>
        <p:nvCxnSpPr>
          <p:cNvPr id="23" name="弧形接點 22"/>
          <p:cNvCxnSpPr/>
          <p:nvPr/>
        </p:nvCxnSpPr>
        <p:spPr>
          <a:xfrm flipV="1">
            <a:off x="4819650" y="3686175"/>
            <a:ext cx="2676525" cy="533400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096126" y="3695700"/>
            <a:ext cx="459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我們假設</a:t>
            </a:r>
            <a:endParaRPr lang="en-US" altLang="zh-TW" dirty="0" smtClean="0"/>
          </a:p>
          <a:p>
            <a:r>
              <a:rPr lang="en-US" altLang="zh-TW" dirty="0" smtClean="0"/>
              <a:t>stat16.23: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年的二三年級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tat16.2: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年的二年級</a:t>
            </a:r>
            <a:endParaRPr lang="en-US" altLang="zh-TW" dirty="0" smtClean="0"/>
          </a:p>
          <a:p>
            <a:r>
              <a:rPr lang="en-US" altLang="zh-TW" dirty="0" smtClean="0"/>
              <a:t>Stat16.3: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年的三年級</a:t>
            </a:r>
            <a:endParaRPr lang="en-US" altLang="zh-TW" dirty="0" smtClean="0"/>
          </a:p>
          <a:p>
            <a:r>
              <a:rPr lang="zh-TW" altLang="en-US" dirty="0" smtClean="0"/>
              <a:t>並去除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年不是二三年級的資料。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95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5171"/>
            <a:ext cx="5921267" cy="6576617"/>
          </a:xfrm>
        </p:spPr>
      </p:pic>
      <p:cxnSp>
        <p:nvCxnSpPr>
          <p:cNvPr id="6" name="弧形接點 5"/>
          <p:cNvCxnSpPr/>
          <p:nvPr/>
        </p:nvCxnSpPr>
        <p:spPr>
          <a:xfrm flipV="1">
            <a:off x="4695825" y="790575"/>
            <a:ext cx="2790825" cy="771525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39050" y="714375"/>
            <a:ext cx="40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匯入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資料，同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處理方式一樣</a:t>
            </a:r>
            <a:endParaRPr lang="en-US" altLang="zh-TW" dirty="0" smtClean="0"/>
          </a:p>
          <a:p>
            <a:r>
              <a:rPr lang="zh-TW" altLang="en-US" dirty="0" smtClean="0"/>
              <a:t>假設與去除。</a:t>
            </a:r>
            <a:endParaRPr lang="zh-TW" altLang="en-US" dirty="0"/>
          </a:p>
        </p:txBody>
      </p:sp>
      <p:cxnSp>
        <p:nvCxnSpPr>
          <p:cNvPr id="9" name="弧形接點 8"/>
          <p:cNvCxnSpPr/>
          <p:nvPr/>
        </p:nvCxnSpPr>
        <p:spPr>
          <a:xfrm flipV="1">
            <a:off x="4343400" y="3371850"/>
            <a:ext cx="2724150" cy="733425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219950" y="3295650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繪出</a:t>
            </a:r>
            <a:r>
              <a:rPr lang="en-US" altLang="zh-TW" dirty="0" smtClean="0"/>
              <a:t>stat16.23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75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79952"/>
            <a:ext cx="6906087" cy="6463736"/>
          </a:xfrm>
        </p:spPr>
      </p:pic>
      <p:cxnSp>
        <p:nvCxnSpPr>
          <p:cNvPr id="6" name="弧形接點 5"/>
          <p:cNvCxnSpPr/>
          <p:nvPr/>
        </p:nvCxnSpPr>
        <p:spPr>
          <a:xfrm flipV="1">
            <a:off x="5638800" y="2943225"/>
            <a:ext cx="3219450" cy="9525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039225" y="290512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繪出</a:t>
            </a:r>
            <a:r>
              <a:rPr lang="en-US" altLang="zh-TW" dirty="0" smtClean="0"/>
              <a:t>stat17.23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因為沒有期末成績，所以不能用</a:t>
            </a:r>
            <a:r>
              <a:rPr lang="en-US" altLang="zh-TW" dirty="0" err="1" smtClean="0"/>
              <a:t>ggplot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80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6" y="176756"/>
            <a:ext cx="6291832" cy="6457407"/>
          </a:xfrm>
        </p:spPr>
      </p:pic>
      <p:cxnSp>
        <p:nvCxnSpPr>
          <p:cNvPr id="6" name="弧形接點 5"/>
          <p:cNvCxnSpPr/>
          <p:nvPr/>
        </p:nvCxnSpPr>
        <p:spPr>
          <a:xfrm>
            <a:off x="3762375" y="4895850"/>
            <a:ext cx="2924175" cy="1294714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896100" y="5867400"/>
            <a:ext cx="340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</a:t>
            </a:r>
            <a:r>
              <a:rPr lang="en-US" altLang="zh-TW" dirty="0" smtClean="0"/>
              <a:t>stat16.23</a:t>
            </a:r>
            <a:r>
              <a:rPr lang="zh-TW" altLang="en-US" dirty="0" smtClean="0"/>
              <a:t>我們可以得到回歸直線，並知道截距</a:t>
            </a:r>
            <a:r>
              <a:rPr lang="en-US" altLang="zh-TW" dirty="0" smtClean="0"/>
              <a:t>(10.1265808)</a:t>
            </a:r>
            <a:r>
              <a:rPr lang="zh-TW" altLang="en-US" dirty="0" smtClean="0"/>
              <a:t>與斜率</a:t>
            </a:r>
            <a:r>
              <a:rPr lang="en-US" altLang="zh-TW" dirty="0" smtClean="0"/>
              <a:t>(0.5319059)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65" y="176756"/>
            <a:ext cx="5519010" cy="4467225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>
            <a:off x="8743950" y="4324350"/>
            <a:ext cx="19050" cy="13049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94807"/>
            <a:ext cx="8658903" cy="6277431"/>
          </a:xfrm>
        </p:spPr>
      </p:pic>
      <p:cxnSp>
        <p:nvCxnSpPr>
          <p:cNvPr id="6" name="弧形接點 5"/>
          <p:cNvCxnSpPr/>
          <p:nvPr/>
        </p:nvCxnSpPr>
        <p:spPr>
          <a:xfrm flipV="1">
            <a:off x="6734175" y="1524089"/>
            <a:ext cx="2162175" cy="685800"/>
          </a:xfrm>
          <a:prstGeom prst="curved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191625" y="1266825"/>
            <a:ext cx="300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求得</a:t>
            </a:r>
            <a:endParaRPr lang="en-US" altLang="zh-TW" dirty="0" smtClean="0"/>
          </a:p>
          <a:p>
            <a:r>
              <a:rPr lang="en-US" altLang="zh-TW" dirty="0" smtClean="0"/>
              <a:t>stat17.23</a:t>
            </a:r>
            <a:r>
              <a:rPr lang="zh-TW" altLang="en-US" dirty="0" smtClean="0"/>
              <a:t>的標準差</a:t>
            </a:r>
            <a:r>
              <a:rPr lang="en-US" altLang="zh-TW" dirty="0" smtClean="0"/>
              <a:t>:20.09637</a:t>
            </a:r>
          </a:p>
          <a:p>
            <a:r>
              <a:rPr lang="en-US" altLang="zh-TW" dirty="0" smtClean="0"/>
              <a:t>Stat16.23</a:t>
            </a:r>
            <a:r>
              <a:rPr lang="zh-TW" altLang="en-US" dirty="0" smtClean="0"/>
              <a:t>的標準差</a:t>
            </a:r>
            <a:r>
              <a:rPr lang="en-US" altLang="zh-TW" dirty="0" smtClean="0"/>
              <a:t>:27.36125</a:t>
            </a:r>
          </a:p>
          <a:p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453312" y="3409950"/>
            <a:ext cx="154781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048750" y="3162300"/>
            <a:ext cx="219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隨機假設四個人的成績，用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Normal</a:t>
            </a:r>
            <a:r>
              <a:rPr lang="zh-TW" altLang="en-US" dirty="0" smtClean="0"/>
              <a:t>算出百分比，</a:t>
            </a:r>
            <a:endParaRPr lang="en-US" altLang="zh-TW" dirty="0" smtClean="0"/>
          </a:p>
          <a:p>
            <a:r>
              <a:rPr lang="zh-TW" altLang="en-US" dirty="0" smtClean="0"/>
              <a:t>帶入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Normal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的期中成績，再將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的期中成績帶入回歸方程式。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55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274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統計軟體期中報告</vt:lpstr>
      <vt:lpstr>想法與理念</vt:lpstr>
      <vt:lpstr>過程簡述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統計軟體期中報告</dc:title>
  <dc:creator>熊英翰</dc:creator>
  <cp:lastModifiedBy>熊英翰</cp:lastModifiedBy>
  <cp:revision>28</cp:revision>
  <dcterms:created xsi:type="dcterms:W3CDTF">2017-04-30T03:05:15Z</dcterms:created>
  <dcterms:modified xsi:type="dcterms:W3CDTF">2017-04-30T14:02:12Z</dcterms:modified>
</cp:coreProperties>
</file>