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5" r:id="rId4"/>
    <p:sldId id="294" r:id="rId5"/>
    <p:sldId id="359" r:id="rId6"/>
    <p:sldId id="362" r:id="rId7"/>
    <p:sldId id="328" r:id="rId8"/>
    <p:sldId id="360" r:id="rId9"/>
    <p:sldId id="301" r:id="rId10"/>
    <p:sldId id="361" r:id="rId11"/>
    <p:sldId id="329" r:id="rId12"/>
    <p:sldId id="347" r:id="rId13"/>
    <p:sldId id="302" r:id="rId14"/>
    <p:sldId id="331" r:id="rId15"/>
    <p:sldId id="332" r:id="rId16"/>
    <p:sldId id="333" r:id="rId17"/>
    <p:sldId id="334" r:id="rId18"/>
    <p:sldId id="335" r:id="rId19"/>
    <p:sldId id="336" r:id="rId20"/>
    <p:sldId id="330" r:id="rId21"/>
    <p:sldId id="303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61"/>
    <a:srgbClr val="4BC9D0"/>
    <a:srgbClr val="8AD2D7"/>
    <a:srgbClr val="52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63952" autoAdjust="0"/>
  </p:normalViewPr>
  <p:slideViewPr>
    <p:cSldViewPr snapToGrid="0" snapToObjects="1">
      <p:cViewPr varScale="1">
        <p:scale>
          <a:sx n="63" d="100"/>
          <a:sy n="63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EB640-C1F0-ED4E-9FB4-9C056DB811DB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1B2-FDEE-AC48-A85E-336B6BB20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我们小组想要开发一个在线社交平台“蛋博”，以满足当下快节奏的社交需求。</a:t>
            </a:r>
          </a:p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现在人们的社交活动多依赖于网络平台，因此我们想设计一个简洁、易用但又没有功能缺陷的社交软件，提供给用户使用，进行更加便捷、快速的社交。</a:t>
            </a: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在快节奏的生活之下，群众在网络上发表的心情、看法等大多较短，与移动端的特点相适应，</a:t>
            </a:r>
            <a:r>
              <a:rPr lang="zh-CN" altLang="en-US" b="1" dirty="0">
                <a:solidFill>
                  <a:srgbClr val="4BC9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因此蛋博需要为用户提供短文章的发表功能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，并能够在一页之内列出多条用户关注的消息，这样才能够顺应当下网民们的社交活动要求。同时，为了方便用户快捷地发表自己的意见，除评论和转发外蛋博还需要提供对推送动态的点赞功能。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对于能够引起人们广泛关注的话题和热点事件，</a:t>
            </a:r>
            <a:r>
              <a:rPr lang="zh-CN" altLang="en-US" b="1" dirty="0">
                <a:solidFill>
                  <a:srgbClr val="4BC9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我们也想要提供话题功能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，让关注该事件的人们能够集中在一起进行讨论和交流。并且对于热度高的事件，蛋博要对其进行推广，吸引更多的人前来参与，从而打造一款集社交、论坛功能与一体的简洁的社交软件。社群文化。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01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在快节奏的生活之下，群众在网络上发表的心情、看法等大多较短，与移动端的特点相适应，</a:t>
            </a:r>
            <a:r>
              <a:rPr lang="zh-CN" altLang="en-US" b="1" dirty="0">
                <a:solidFill>
                  <a:srgbClr val="4BC9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因此蛋博需要为用户提供短文章的发表功能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，并能够在一页之内列出多条用户关注的消息，这样才能够顺应当下网民们的社交活动要求。同时，为了方便用户快捷地发表自己的意见，除评论和转发外蛋博还需要提供对推送动态的点赞功能。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对于能够引起人们广泛关注的话题和热点事件，</a:t>
            </a:r>
            <a:r>
              <a:rPr lang="zh-CN" altLang="en-US" b="1" dirty="0">
                <a:solidFill>
                  <a:srgbClr val="4BC9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我们也想要提供话题功能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，让关注该事件的人们能够集中在一起进行讨论和交流。并且对于热度高的事件，蛋博要对其进行推广，吸引更多的人前来参与，从而打造一款集社交、论坛功能与一体的简洁的社交软件。社群文化。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70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结合组员自身特点。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713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看板开发模式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46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当一个用户发布新动态时，所有关注者可以第一时间于主页面刷新出该条动态，从而保持良好的实时互动。关注的具体操作为打开对方主页，点击上方关注按钮即可，预期效果如下图所示</a:t>
            </a:r>
            <a:endParaRPr lang="en-US" altLang="zh-CN" sz="1200" b="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  <a:p>
            <a:r>
              <a:rPr lang="zh-CN" altLang="en-US" sz="1200" b="0" dirty="0">
                <a:ea typeface="Lantinghei SC Extralight" panose="02000000000000000000" charset="-122"/>
              </a:rPr>
              <a:t>数据库操作 后端问题； 动态刷新，数据库和前端问题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2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下方会有四个按钮，其中后三个为转发，评论与点赞。</a:t>
            </a:r>
            <a:r>
              <a:rPr lang="zh-CN" altLang="en-US" sz="12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点击</a:t>
            </a:r>
            <a:r>
              <a:rPr lang="zh-CN" altLang="en-US" sz="1200" dirty="0">
                <a:solidFill>
                  <a:srgbClr val="4BC9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转发</a:t>
            </a:r>
            <a:r>
              <a:rPr lang="zh-CN" altLang="en-US" sz="12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会弹出转发界面，可以在转发该动态附加一些自己的想法。点击</a:t>
            </a:r>
            <a:r>
              <a:rPr lang="zh-CN" altLang="en-US" sz="1200" dirty="0">
                <a:solidFill>
                  <a:srgbClr val="4BC9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评论</a:t>
            </a:r>
            <a:r>
              <a:rPr lang="zh-CN" altLang="en-US" sz="12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会在该条动态下方弹出评论界面，可以发表自己的想法，同时可以浏览他人的评论。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619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领域，感兴趣的话题聊天；设计有效聊天方式。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3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总的来说，蛋博是一个</a:t>
            </a:r>
            <a:r>
              <a:rPr lang="zh-CN" altLang="en-US" sz="1200" b="1" dirty="0">
                <a:solidFill>
                  <a:srgbClr val="4BC9D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简化版的微博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，是一个用户友好，高活跃度的社交平台。</a:t>
            </a:r>
          </a:p>
          <a:p>
            <a:pPr algn="just"/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在这里，用户可以轻松与他人进行交互，同时可以通过热搜与话题高效地获取信息。蛋博将帮助享受社交，爱上社交。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D1D1B2-FDEE-AC48-A85E-336B6BB2029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1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6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6E3D2-1A2C-E848-9FC2-144824FE8696}" type="datetimeFigureOut">
              <a:rPr kumimoji="1" lang="zh-CN" altLang="en-US" smtClean="0"/>
              <a:t>2020/9/25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7799-C480-B340-92DD-3DC98B0818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1504" y="2030952"/>
            <a:ext cx="4456430" cy="1861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zh-CN" altLang="en-US" sz="115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panose="02000000000000000000" charset="-122"/>
                <a:ea typeface="Lantinghei SC Demibold" panose="02000000000000000000" charset="-122"/>
                <a:cs typeface="Impact" panose="020B0806030902050204" charset="0"/>
              </a:rPr>
              <a:t>蛋博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5938" y="4276858"/>
            <a:ext cx="63407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  <a:p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5258" y="3960303"/>
            <a:ext cx="6364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你说的都队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23274" y="4827016"/>
            <a:ext cx="9145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宁晨然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王洪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李兆炀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王锐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/何瑞安/王子仪/邢书豪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 txBox="1"/>
          <p:nvPr/>
        </p:nvSpPr>
        <p:spPr>
          <a:xfrm>
            <a:off x="923290" y="645055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协同开发 </a:t>
            </a:r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Zenhub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8580" y="434721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0503535" y="547751"/>
            <a:ext cx="206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团队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7182EF-3BB4-4408-90C2-A7FC7C5C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47" y="1621645"/>
            <a:ext cx="9695688" cy="48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4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1105" y="-7620"/>
            <a:ext cx="465645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570143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THREE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2753995" y="2350770"/>
            <a:ext cx="692912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1" lang="en-US" altLang="zh-CN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  <a:sym typeface="+mn-ea"/>
              </a:rPr>
              <a:t>Sprint</a:t>
            </a:r>
            <a:r>
              <a:rPr kumimoji="1"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  <a:sym typeface="+mn-ea"/>
              </a:rPr>
              <a:t>分配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1547495" y="2613660"/>
            <a:ext cx="229044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6 w 610"/>
              <a:gd name="T21" fmla="*/ 228 h 488"/>
              <a:gd name="T22" fmla="*/ 156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66" y="241"/>
                  <a:pt x="166" y="259"/>
                  <a:pt x="156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1539240" y="2531110"/>
            <a:ext cx="2310130" cy="1795780"/>
          </a:xfrm>
          <a:custGeom>
            <a:avLst/>
            <a:gdLst>
              <a:gd name="T0" fmla="*/ 2268499 w 615"/>
              <a:gd name="T1" fmla="*/ 814748 h 476"/>
              <a:gd name="T2" fmla="*/ 2268499 w 615"/>
              <a:gd name="T3" fmla="*/ 980715 h 476"/>
              <a:gd name="T4" fmla="*/ 1663817 w 615"/>
              <a:gd name="T5" fmla="*/ 1704935 h 476"/>
              <a:gd name="T6" fmla="*/ 1468515 w 615"/>
              <a:gd name="T7" fmla="*/ 1795463 h 476"/>
              <a:gd name="T8" fmla="*/ 93895 w 615"/>
              <a:gd name="T9" fmla="*/ 1795463 h 476"/>
              <a:gd name="T10" fmla="*/ 15023 w 615"/>
              <a:gd name="T11" fmla="*/ 1746427 h 476"/>
              <a:gd name="T12" fmla="*/ 26291 w 615"/>
              <a:gd name="T13" fmla="*/ 1655900 h 476"/>
              <a:gd name="T14" fmla="*/ 593415 w 615"/>
              <a:gd name="T15" fmla="*/ 980715 h 476"/>
              <a:gd name="T16" fmla="*/ 593415 w 615"/>
              <a:gd name="T17" fmla="*/ 814748 h 476"/>
              <a:gd name="T18" fmla="*/ 26291 w 615"/>
              <a:gd name="T19" fmla="*/ 139563 h 476"/>
              <a:gd name="T20" fmla="*/ 15023 w 615"/>
              <a:gd name="T21" fmla="*/ 49036 h 476"/>
              <a:gd name="T22" fmla="*/ 93895 w 615"/>
              <a:gd name="T23" fmla="*/ 0 h 476"/>
              <a:gd name="T24" fmla="*/ 1468515 w 615"/>
              <a:gd name="T25" fmla="*/ 0 h 476"/>
              <a:gd name="T26" fmla="*/ 1663817 w 615"/>
              <a:gd name="T27" fmla="*/ 90528 h 476"/>
              <a:gd name="T28" fmla="*/ 2268499 w 615"/>
              <a:gd name="T29" fmla="*/ 814748 h 4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8" y="260"/>
                  <a:pt x="158" y="260"/>
                  <a:pt x="158" y="260"/>
                </a:cubicBezTo>
                <a:cubicBezTo>
                  <a:pt x="168" y="247"/>
                  <a:pt x="168" y="229"/>
                  <a:pt x="158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3879215" y="2613660"/>
            <a:ext cx="228917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5 w 610"/>
              <a:gd name="T21" fmla="*/ 228 h 488"/>
              <a:gd name="T22" fmla="*/ 155 w 610"/>
              <a:gd name="T23" fmla="*/ 272 h 488"/>
              <a:gd name="T24" fmla="*/ 21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2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6" y="241"/>
                  <a:pt x="166" y="259"/>
                  <a:pt x="155" y="272"/>
                </a:cubicBezTo>
                <a:cubicBezTo>
                  <a:pt x="21" y="431"/>
                  <a:pt x="21" y="431"/>
                  <a:pt x="21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0" y="472"/>
                  <a:pt x="2" y="475"/>
                </a:cubicBezTo>
                <a:cubicBezTo>
                  <a:pt x="6" y="483"/>
                  <a:pt x="14" y="488"/>
                  <a:pt x="22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Freeform 8"/>
          <p:cNvSpPr/>
          <p:nvPr/>
        </p:nvSpPr>
        <p:spPr bwMode="auto">
          <a:xfrm>
            <a:off x="3871595" y="2531110"/>
            <a:ext cx="2305050" cy="1795780"/>
          </a:xfrm>
          <a:custGeom>
            <a:avLst/>
            <a:gdLst>
              <a:gd name="T0" fmla="*/ 2267508 w 614"/>
              <a:gd name="T1" fmla="*/ 814748 h 476"/>
              <a:gd name="T2" fmla="*/ 2267508 w 614"/>
              <a:gd name="T3" fmla="*/ 980715 h 476"/>
              <a:gd name="T4" fmla="*/ 1663090 w 614"/>
              <a:gd name="T5" fmla="*/ 1704935 h 476"/>
              <a:gd name="T6" fmla="*/ 1467874 w 614"/>
              <a:gd name="T7" fmla="*/ 1795463 h 476"/>
              <a:gd name="T8" fmla="*/ 90100 w 614"/>
              <a:gd name="T9" fmla="*/ 1795463 h 476"/>
              <a:gd name="T10" fmla="*/ 15017 w 614"/>
              <a:gd name="T11" fmla="*/ 1746427 h 476"/>
              <a:gd name="T12" fmla="*/ 26279 w 614"/>
              <a:gd name="T13" fmla="*/ 1655900 h 476"/>
              <a:gd name="T14" fmla="*/ 589402 w 614"/>
              <a:gd name="T15" fmla="*/ 980715 h 476"/>
              <a:gd name="T16" fmla="*/ 589402 w 614"/>
              <a:gd name="T17" fmla="*/ 814748 h 476"/>
              <a:gd name="T18" fmla="*/ 26279 w 614"/>
              <a:gd name="T19" fmla="*/ 139563 h 476"/>
              <a:gd name="T20" fmla="*/ 15017 w 614"/>
              <a:gd name="T21" fmla="*/ 49036 h 476"/>
              <a:gd name="T22" fmla="*/ 90100 w 614"/>
              <a:gd name="T23" fmla="*/ 0 h 476"/>
              <a:gd name="T24" fmla="*/ 1467874 w 614"/>
              <a:gd name="T25" fmla="*/ 0 h 476"/>
              <a:gd name="T26" fmla="*/ 1663090 w 614"/>
              <a:gd name="T27" fmla="*/ 90528 h 476"/>
              <a:gd name="T28" fmla="*/ 2267508 w 614"/>
              <a:gd name="T29" fmla="*/ 814748 h 47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14" h="476">
                <a:moveTo>
                  <a:pt x="604" y="216"/>
                </a:moveTo>
                <a:cubicBezTo>
                  <a:pt x="614" y="229"/>
                  <a:pt x="614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4" y="476"/>
                  <a:pt x="24" y="476"/>
                  <a:pt x="24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1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1" y="30"/>
                  <a:pt x="0" y="21"/>
                  <a:pt x="4" y="13"/>
                </a:cubicBezTo>
                <a:cubicBezTo>
                  <a:pt x="8" y="5"/>
                  <a:pt x="16" y="0"/>
                  <a:pt x="24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2778"/>
          <p:cNvSpPr/>
          <p:nvPr/>
        </p:nvSpPr>
        <p:spPr>
          <a:xfrm>
            <a:off x="243840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4" name="Freeform 9"/>
          <p:cNvSpPr/>
          <p:nvPr/>
        </p:nvSpPr>
        <p:spPr bwMode="auto">
          <a:xfrm>
            <a:off x="6206490" y="2613660"/>
            <a:ext cx="2289175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6 w 610"/>
              <a:gd name="T19" fmla="*/ 49 h 488"/>
              <a:gd name="T20" fmla="*/ 156 w 610"/>
              <a:gd name="T21" fmla="*/ 228 h 488"/>
              <a:gd name="T22" fmla="*/ 156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6" y="49"/>
                </a:cubicBezTo>
                <a:cubicBezTo>
                  <a:pt x="156" y="228"/>
                  <a:pt x="156" y="228"/>
                  <a:pt x="156" y="228"/>
                </a:cubicBezTo>
                <a:cubicBezTo>
                  <a:pt x="166" y="241"/>
                  <a:pt x="166" y="259"/>
                  <a:pt x="156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8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Freeform 10"/>
          <p:cNvSpPr/>
          <p:nvPr/>
        </p:nvSpPr>
        <p:spPr bwMode="auto">
          <a:xfrm>
            <a:off x="6202045" y="2531110"/>
            <a:ext cx="2306320" cy="1795780"/>
          </a:xfrm>
          <a:custGeom>
            <a:avLst/>
            <a:gdLst>
              <a:gd name="T0" fmla="*/ 603 w 614"/>
              <a:gd name="T1" fmla="*/ 216 h 476"/>
              <a:gd name="T2" fmla="*/ 603 w 614"/>
              <a:gd name="T3" fmla="*/ 260 h 476"/>
              <a:gd name="T4" fmla="*/ 442 w 614"/>
              <a:gd name="T5" fmla="*/ 452 h 476"/>
              <a:gd name="T6" fmla="*/ 390 w 614"/>
              <a:gd name="T7" fmla="*/ 476 h 476"/>
              <a:gd name="T8" fmla="*/ 24 w 614"/>
              <a:gd name="T9" fmla="*/ 476 h 476"/>
              <a:gd name="T10" fmla="*/ 3 w 614"/>
              <a:gd name="T11" fmla="*/ 463 h 476"/>
              <a:gd name="T12" fmla="*/ 7 w 614"/>
              <a:gd name="T13" fmla="*/ 439 h 476"/>
              <a:gd name="T14" fmla="*/ 157 w 614"/>
              <a:gd name="T15" fmla="*/ 260 h 476"/>
              <a:gd name="T16" fmla="*/ 157 w 614"/>
              <a:gd name="T17" fmla="*/ 216 h 476"/>
              <a:gd name="T18" fmla="*/ 7 w 614"/>
              <a:gd name="T19" fmla="*/ 37 h 476"/>
              <a:gd name="T20" fmla="*/ 3 w 614"/>
              <a:gd name="T21" fmla="*/ 13 h 476"/>
              <a:gd name="T22" fmla="*/ 24 w 614"/>
              <a:gd name="T23" fmla="*/ 0 h 476"/>
              <a:gd name="T24" fmla="*/ 390 w 614"/>
              <a:gd name="T25" fmla="*/ 0 h 476"/>
              <a:gd name="T26" fmla="*/ 442 w 614"/>
              <a:gd name="T27" fmla="*/ 24 h 476"/>
              <a:gd name="T28" fmla="*/ 603 w 614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4" h="476">
                <a:moveTo>
                  <a:pt x="603" y="216"/>
                </a:moveTo>
                <a:cubicBezTo>
                  <a:pt x="614" y="229"/>
                  <a:pt x="614" y="247"/>
                  <a:pt x="603" y="260"/>
                </a:cubicBezTo>
                <a:cubicBezTo>
                  <a:pt x="442" y="452"/>
                  <a:pt x="442" y="452"/>
                  <a:pt x="442" y="452"/>
                </a:cubicBezTo>
                <a:cubicBezTo>
                  <a:pt x="429" y="467"/>
                  <a:pt x="410" y="476"/>
                  <a:pt x="390" y="476"/>
                </a:cubicBezTo>
                <a:cubicBezTo>
                  <a:pt x="24" y="476"/>
                  <a:pt x="24" y="476"/>
                  <a:pt x="24" y="476"/>
                </a:cubicBezTo>
                <a:cubicBezTo>
                  <a:pt x="15" y="476"/>
                  <a:pt x="7" y="471"/>
                  <a:pt x="3" y="463"/>
                </a:cubicBezTo>
                <a:cubicBezTo>
                  <a:pt x="0" y="455"/>
                  <a:pt x="1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7" y="247"/>
                  <a:pt x="167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1" y="30"/>
                  <a:pt x="0" y="21"/>
                  <a:pt x="3" y="13"/>
                </a:cubicBezTo>
                <a:cubicBezTo>
                  <a:pt x="7" y="5"/>
                  <a:pt x="15" y="0"/>
                  <a:pt x="24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10" y="0"/>
                  <a:pt x="429" y="9"/>
                  <a:pt x="442" y="24"/>
                </a:cubicBezTo>
                <a:lnTo>
                  <a:pt x="603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9" name="Freeform 11"/>
          <p:cNvSpPr/>
          <p:nvPr/>
        </p:nvSpPr>
        <p:spPr bwMode="auto">
          <a:xfrm>
            <a:off x="8536940" y="2613660"/>
            <a:ext cx="2291080" cy="1841500"/>
          </a:xfrm>
          <a:custGeom>
            <a:avLst/>
            <a:gdLst>
              <a:gd name="T0" fmla="*/ 610 w 610"/>
              <a:gd name="T1" fmla="*/ 216 h 488"/>
              <a:gd name="T2" fmla="*/ 592 w 610"/>
              <a:gd name="T3" fmla="*/ 216 h 488"/>
              <a:gd name="T4" fmla="*/ 441 w 610"/>
              <a:gd name="T5" fmla="*/ 36 h 488"/>
              <a:gd name="T6" fmla="*/ 389 w 610"/>
              <a:gd name="T7" fmla="*/ 12 h 488"/>
              <a:gd name="T8" fmla="*/ 42 w 610"/>
              <a:gd name="T9" fmla="*/ 12 h 488"/>
              <a:gd name="T10" fmla="*/ 42 w 610"/>
              <a:gd name="T11" fmla="*/ 0 h 488"/>
              <a:gd name="T12" fmla="*/ 0 w 610"/>
              <a:gd name="T13" fmla="*/ 0 h 488"/>
              <a:gd name="T14" fmla="*/ 0 w 610"/>
              <a:gd name="T15" fmla="*/ 34 h 488"/>
              <a:gd name="T16" fmla="*/ 0 w 610"/>
              <a:gd name="T17" fmla="*/ 34 h 488"/>
              <a:gd name="T18" fmla="*/ 5 w 610"/>
              <a:gd name="T19" fmla="*/ 49 h 488"/>
              <a:gd name="T20" fmla="*/ 155 w 610"/>
              <a:gd name="T21" fmla="*/ 228 h 488"/>
              <a:gd name="T22" fmla="*/ 155 w 610"/>
              <a:gd name="T23" fmla="*/ 272 h 488"/>
              <a:gd name="T24" fmla="*/ 22 w 610"/>
              <a:gd name="T25" fmla="*/ 431 h 488"/>
              <a:gd name="T26" fmla="*/ 0 w 610"/>
              <a:gd name="T27" fmla="*/ 431 h 488"/>
              <a:gd name="T28" fmla="*/ 0 w 610"/>
              <a:gd name="T29" fmla="*/ 465 h 488"/>
              <a:gd name="T30" fmla="*/ 0 w 610"/>
              <a:gd name="T31" fmla="*/ 465 h 488"/>
              <a:gd name="T32" fmla="*/ 2 w 610"/>
              <a:gd name="T33" fmla="*/ 475 h 488"/>
              <a:gd name="T34" fmla="*/ 23 w 610"/>
              <a:gd name="T35" fmla="*/ 488 h 488"/>
              <a:gd name="T36" fmla="*/ 389 w 610"/>
              <a:gd name="T37" fmla="*/ 488 h 488"/>
              <a:gd name="T38" fmla="*/ 441 w 610"/>
              <a:gd name="T39" fmla="*/ 464 h 488"/>
              <a:gd name="T40" fmla="*/ 602 w 610"/>
              <a:gd name="T41" fmla="*/ 272 h 488"/>
              <a:gd name="T42" fmla="*/ 610 w 610"/>
              <a:gd name="T43" fmla="*/ 250 h 488"/>
              <a:gd name="T44" fmla="*/ 610 w 610"/>
              <a:gd name="T45" fmla="*/ 250 h 488"/>
              <a:gd name="T46" fmla="*/ 610 w 610"/>
              <a:gd name="T47" fmla="*/ 21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0" h="488">
                <a:moveTo>
                  <a:pt x="610" y="216"/>
                </a:moveTo>
                <a:cubicBezTo>
                  <a:pt x="592" y="216"/>
                  <a:pt x="592" y="216"/>
                  <a:pt x="592" y="216"/>
                </a:cubicBezTo>
                <a:cubicBezTo>
                  <a:pt x="441" y="36"/>
                  <a:pt x="441" y="36"/>
                  <a:pt x="441" y="36"/>
                </a:cubicBezTo>
                <a:cubicBezTo>
                  <a:pt x="428" y="21"/>
                  <a:pt x="409" y="12"/>
                  <a:pt x="389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0"/>
                  <a:pt x="2" y="45"/>
                  <a:pt x="5" y="49"/>
                </a:cubicBezTo>
                <a:cubicBezTo>
                  <a:pt x="155" y="228"/>
                  <a:pt x="155" y="228"/>
                  <a:pt x="155" y="228"/>
                </a:cubicBezTo>
                <a:cubicBezTo>
                  <a:pt x="166" y="241"/>
                  <a:pt x="166" y="259"/>
                  <a:pt x="155" y="272"/>
                </a:cubicBezTo>
                <a:cubicBezTo>
                  <a:pt x="22" y="431"/>
                  <a:pt x="22" y="431"/>
                  <a:pt x="22" y="431"/>
                </a:cubicBezTo>
                <a:cubicBezTo>
                  <a:pt x="0" y="431"/>
                  <a:pt x="0" y="431"/>
                  <a:pt x="0" y="431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69"/>
                  <a:pt x="1" y="472"/>
                  <a:pt x="2" y="475"/>
                </a:cubicBezTo>
                <a:cubicBezTo>
                  <a:pt x="6" y="483"/>
                  <a:pt x="14" y="488"/>
                  <a:pt x="23" y="488"/>
                </a:cubicBezTo>
                <a:cubicBezTo>
                  <a:pt x="389" y="488"/>
                  <a:pt x="389" y="488"/>
                  <a:pt x="389" y="488"/>
                </a:cubicBezTo>
                <a:cubicBezTo>
                  <a:pt x="409" y="488"/>
                  <a:pt x="428" y="479"/>
                  <a:pt x="441" y="464"/>
                </a:cubicBezTo>
                <a:cubicBezTo>
                  <a:pt x="602" y="272"/>
                  <a:pt x="602" y="272"/>
                  <a:pt x="602" y="272"/>
                </a:cubicBezTo>
                <a:cubicBezTo>
                  <a:pt x="607" y="265"/>
                  <a:pt x="610" y="258"/>
                  <a:pt x="610" y="250"/>
                </a:cubicBezTo>
                <a:cubicBezTo>
                  <a:pt x="610" y="250"/>
                  <a:pt x="610" y="250"/>
                  <a:pt x="610" y="250"/>
                </a:cubicBezTo>
                <a:lnTo>
                  <a:pt x="610" y="216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0" name="Freeform 12"/>
          <p:cNvSpPr/>
          <p:nvPr/>
        </p:nvSpPr>
        <p:spPr bwMode="auto">
          <a:xfrm>
            <a:off x="8536940" y="2531110"/>
            <a:ext cx="2308225" cy="1795780"/>
          </a:xfrm>
          <a:custGeom>
            <a:avLst/>
            <a:gdLst>
              <a:gd name="T0" fmla="*/ 604 w 615"/>
              <a:gd name="T1" fmla="*/ 216 h 476"/>
              <a:gd name="T2" fmla="*/ 604 w 615"/>
              <a:gd name="T3" fmla="*/ 260 h 476"/>
              <a:gd name="T4" fmla="*/ 443 w 615"/>
              <a:gd name="T5" fmla="*/ 452 h 476"/>
              <a:gd name="T6" fmla="*/ 391 w 615"/>
              <a:gd name="T7" fmla="*/ 476 h 476"/>
              <a:gd name="T8" fmla="*/ 25 w 615"/>
              <a:gd name="T9" fmla="*/ 476 h 476"/>
              <a:gd name="T10" fmla="*/ 4 w 615"/>
              <a:gd name="T11" fmla="*/ 463 h 476"/>
              <a:gd name="T12" fmla="*/ 7 w 615"/>
              <a:gd name="T13" fmla="*/ 439 h 476"/>
              <a:gd name="T14" fmla="*/ 157 w 615"/>
              <a:gd name="T15" fmla="*/ 260 h 476"/>
              <a:gd name="T16" fmla="*/ 157 w 615"/>
              <a:gd name="T17" fmla="*/ 216 h 476"/>
              <a:gd name="T18" fmla="*/ 7 w 615"/>
              <a:gd name="T19" fmla="*/ 37 h 476"/>
              <a:gd name="T20" fmla="*/ 4 w 615"/>
              <a:gd name="T21" fmla="*/ 13 h 476"/>
              <a:gd name="T22" fmla="*/ 25 w 615"/>
              <a:gd name="T23" fmla="*/ 0 h 476"/>
              <a:gd name="T24" fmla="*/ 391 w 615"/>
              <a:gd name="T25" fmla="*/ 0 h 476"/>
              <a:gd name="T26" fmla="*/ 443 w 615"/>
              <a:gd name="T27" fmla="*/ 24 h 476"/>
              <a:gd name="T28" fmla="*/ 604 w 615"/>
              <a:gd name="T29" fmla="*/ 21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5" h="476">
                <a:moveTo>
                  <a:pt x="604" y="216"/>
                </a:moveTo>
                <a:cubicBezTo>
                  <a:pt x="615" y="229"/>
                  <a:pt x="615" y="247"/>
                  <a:pt x="604" y="260"/>
                </a:cubicBezTo>
                <a:cubicBezTo>
                  <a:pt x="443" y="452"/>
                  <a:pt x="443" y="452"/>
                  <a:pt x="443" y="452"/>
                </a:cubicBezTo>
                <a:cubicBezTo>
                  <a:pt x="430" y="467"/>
                  <a:pt x="411" y="476"/>
                  <a:pt x="391" y="476"/>
                </a:cubicBezTo>
                <a:cubicBezTo>
                  <a:pt x="25" y="476"/>
                  <a:pt x="25" y="476"/>
                  <a:pt x="25" y="476"/>
                </a:cubicBezTo>
                <a:cubicBezTo>
                  <a:pt x="16" y="476"/>
                  <a:pt x="8" y="471"/>
                  <a:pt x="4" y="463"/>
                </a:cubicBezTo>
                <a:cubicBezTo>
                  <a:pt x="0" y="455"/>
                  <a:pt x="2" y="445"/>
                  <a:pt x="7" y="439"/>
                </a:cubicBezTo>
                <a:cubicBezTo>
                  <a:pt x="157" y="260"/>
                  <a:pt x="157" y="260"/>
                  <a:pt x="157" y="260"/>
                </a:cubicBezTo>
                <a:cubicBezTo>
                  <a:pt x="168" y="247"/>
                  <a:pt x="168" y="229"/>
                  <a:pt x="157" y="216"/>
                </a:cubicBezTo>
                <a:cubicBezTo>
                  <a:pt x="7" y="37"/>
                  <a:pt x="7" y="37"/>
                  <a:pt x="7" y="37"/>
                </a:cubicBezTo>
                <a:cubicBezTo>
                  <a:pt x="2" y="30"/>
                  <a:pt x="0" y="21"/>
                  <a:pt x="4" y="13"/>
                </a:cubicBezTo>
                <a:cubicBezTo>
                  <a:pt x="8" y="5"/>
                  <a:pt x="16" y="0"/>
                  <a:pt x="25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1" y="0"/>
                  <a:pt x="430" y="9"/>
                  <a:pt x="443" y="24"/>
                </a:cubicBezTo>
                <a:lnTo>
                  <a:pt x="604" y="2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1" name="Shape 2784"/>
          <p:cNvSpPr/>
          <p:nvPr/>
        </p:nvSpPr>
        <p:spPr>
          <a:xfrm>
            <a:off x="708533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7" name="Shape 2723"/>
          <p:cNvSpPr/>
          <p:nvPr/>
        </p:nvSpPr>
        <p:spPr>
          <a:xfrm>
            <a:off x="4848225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16" name="Shape 2773"/>
          <p:cNvSpPr/>
          <p:nvPr/>
        </p:nvSpPr>
        <p:spPr>
          <a:xfrm>
            <a:off x="9476740" y="2917190"/>
            <a:ext cx="540000" cy="54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331450" y="763905"/>
            <a:ext cx="187515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18"/>
          <p:cNvSpPr txBox="1">
            <a:spLocks noChangeArrowheads="1"/>
          </p:cNvSpPr>
          <p:nvPr/>
        </p:nvSpPr>
        <p:spPr bwMode="auto">
          <a:xfrm>
            <a:off x="10547985" y="865505"/>
            <a:ext cx="289052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总览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2023110" y="3799840"/>
            <a:ext cx="1024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Sprint 0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4363085" y="3799840"/>
            <a:ext cx="1024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Sprint 1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765925" y="3799840"/>
            <a:ext cx="1024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Sprint 2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9073515" y="3799840"/>
            <a:ext cx="10248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latin typeface="等线" charset="0"/>
                <a:cs typeface="等线" charset="0"/>
                <a:sym typeface="+mn-ea"/>
              </a:rPr>
              <a:t>Sprint 3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580765" y="455364"/>
            <a:ext cx="492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Sprint2 </a:t>
            </a:r>
            <a:r>
              <a:rPr lang="en-US" altLang="zh-CN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- 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蛋博的交互功能</a:t>
            </a:r>
            <a:r>
              <a:rPr lang="zh-CN" altLang="en-US" sz="28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：</a:t>
            </a:r>
            <a:endParaRPr lang="en-US" altLang="zh-CN" sz="28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  <a:p>
            <a:r>
              <a:rPr lang="zh-CN" altLang="en-US" sz="28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主要包括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Demibold" panose="02000000000000000000" charset="-122"/>
                <a:ea typeface="Lantinghei SC Demibold" panose="02000000000000000000" charset="-122"/>
                <a:cs typeface="Lantinghei SC Extralight" panose="02000000000000000000" charset="-122"/>
              </a:rPr>
              <a:t>关注，点赞，评论，转发</a:t>
            </a:r>
            <a:r>
              <a:rPr lang="zh-CN" altLang="en-US" sz="28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等。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6620383" y="4797810"/>
            <a:ext cx="5080000" cy="181588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sz="2800" b="1" dirty="0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Sprint3 -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Demibold" panose="02000000000000000000" charset="-122"/>
                <a:ea typeface="Lantinghei SC Demibold" panose="02000000000000000000" charset="-122"/>
                <a:cs typeface="Lantinghei SC Extralight" panose="02000000000000000000" charset="-122"/>
              </a:rPr>
              <a:t>话题功能和热搜功能</a:t>
            </a:r>
            <a:r>
              <a:rPr lang="zh-CN" altLang="en-US" sz="28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Demibold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：</a:t>
            </a:r>
            <a:endParaRPr lang="en-US" altLang="zh-CN" sz="2800" b="1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antinghei SC Demibold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  <a:p>
            <a:pPr marL="0" indent="0" algn="l"/>
            <a:r>
              <a:rPr lang="en-US" altLang="zh-CN" sz="2800" b="0" dirty="0" err="1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让用户可以更加高效地获取到自己感兴趣的信息</a:t>
            </a:r>
            <a:endParaRPr lang="en-US" altLang="zh-CN" sz="2800" b="0" dirty="0">
              <a:solidFill>
                <a:schemeClr val="tx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  <a:p>
            <a:pPr marL="0" indent="0" algn="l"/>
            <a:r>
              <a:rPr lang="zh-CN" altLang="en-US" sz="2800" b="0" dirty="0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可能建立社群文化建设</a:t>
            </a:r>
            <a:endParaRPr lang="en-US" altLang="zh-CN" sz="2800" b="0" dirty="0">
              <a:solidFill>
                <a:schemeClr val="tx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91617" y="4770628"/>
            <a:ext cx="5158740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altLang="zh-CN" sz="2800" b="1" dirty="0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Sprint1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 </a:t>
            </a:r>
            <a:r>
              <a:rPr lang="en-US" altLang="zh-CN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蛋博的框架：</a:t>
            </a:r>
            <a:endParaRPr lang="en-US" altLang="zh-CN" sz="2800" b="1" dirty="0">
              <a:solidFill>
                <a:schemeClr val="tx1"/>
              </a:solidFill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  <a:p>
            <a:pPr indent="0" algn="just"/>
            <a:r>
              <a:rPr lang="zh-CN" altLang="en-US" sz="2800" b="0" dirty="0">
                <a:solidFill>
                  <a:schemeClr val="tx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完成一些基础功能，包括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Demibold" panose="02000000000000000000" charset="-122"/>
                <a:ea typeface="Lantinghei SC Demibold" panose="02000000000000000000" charset="-122"/>
                <a:cs typeface="Lantinghei SC Extralight" panose="02000000000000000000" charset="-122"/>
              </a:rPr>
              <a:t>登录，注册，找回密码，主界面设计，个人资料页设计</a:t>
            </a:r>
            <a:r>
              <a:rPr lang="zh-CN" altLang="en-US" sz="2800" b="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。</a:t>
            </a:r>
          </a:p>
        </p:txBody>
      </p:sp>
      <p:sp>
        <p:nvSpPr>
          <p:cNvPr id="64" name="Line 3"/>
          <p:cNvSpPr>
            <a:spLocks noChangeShapeType="1"/>
          </p:cNvSpPr>
          <p:nvPr/>
        </p:nvSpPr>
        <p:spPr bwMode="auto">
          <a:xfrm flipV="1">
            <a:off x="4132580" y="4198620"/>
            <a:ext cx="321310" cy="94615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5" name="Line 3"/>
          <p:cNvSpPr>
            <a:spLocks noChangeShapeType="1"/>
          </p:cNvSpPr>
          <p:nvPr/>
        </p:nvSpPr>
        <p:spPr bwMode="auto">
          <a:xfrm>
            <a:off x="6923405" y="1781810"/>
            <a:ext cx="216000" cy="831850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66" name="Line 3"/>
          <p:cNvSpPr>
            <a:spLocks noChangeShapeType="1"/>
          </p:cNvSpPr>
          <p:nvPr/>
        </p:nvSpPr>
        <p:spPr bwMode="auto">
          <a:xfrm flipH="1" flipV="1">
            <a:off x="9027795" y="4198620"/>
            <a:ext cx="448945" cy="878205"/>
          </a:xfrm>
          <a:prstGeom prst="line">
            <a:avLst/>
          </a:prstGeom>
          <a:noFill/>
          <a:ln w="12700">
            <a:solidFill>
              <a:schemeClr val="bg1"/>
            </a:solidFill>
            <a:prstDash val="lgDash"/>
            <a:round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endParaRPr lang="id-ID" sz="900" dirty="0">
              <a:latin typeface="Roboto Light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5" grpId="0" bldLvl="0" animBg="1"/>
      <p:bldP spid="6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195310" y="763905"/>
            <a:ext cx="401129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8493125" y="865505"/>
            <a:ext cx="345249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 1.1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513715" y="451168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36220" indent="-236220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</a:rPr>
              <a:t>登录，注册，找回密码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13715" y="973455"/>
            <a:ext cx="768159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r>
              <a:rPr lang="en-US" altLang="zh-CN" sz="3200" b="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Sprint1</a:t>
            </a:r>
            <a:r>
              <a:rPr lang="zh-CN" altLang="en-US" sz="3200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：</a:t>
            </a:r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简洁的登录界面</a:t>
            </a:r>
            <a:endParaRPr lang="en-US" sz="32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 l="15621" r="13587"/>
          <a:stretch>
            <a:fillRect/>
          </a:stretch>
        </p:blipFill>
        <p:spPr>
          <a:xfrm>
            <a:off x="4273550" y="2366010"/>
            <a:ext cx="3268345" cy="3260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70840" y="5848032"/>
            <a:ext cx="5080000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图：登录界面（预期）</a:t>
            </a:r>
            <a:endParaRPr lang="zh-CN" altLang="en-US" sz="1050" b="0">
              <a:latin typeface="等线" charset="0"/>
              <a:cs typeface="等线" charset="0"/>
            </a:endParaRPr>
          </a:p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/>
          <a:srcRect b="26052"/>
          <a:stretch>
            <a:fillRect/>
          </a:stretch>
        </p:blipFill>
        <p:spPr>
          <a:xfrm>
            <a:off x="7985125" y="2366010"/>
            <a:ext cx="3781425" cy="3260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Text Box 100"/>
          <p:cNvSpPr txBox="1"/>
          <p:nvPr/>
        </p:nvSpPr>
        <p:spPr>
          <a:xfrm>
            <a:off x="6572885" y="553815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ctr"/>
            <a:r>
              <a:rPr lang="en-US" altLang="zh-CN" sz="1050" b="0">
                <a:latin typeface="等线" charset="0"/>
                <a:cs typeface="等线" charset="0"/>
              </a:rPr>
              <a:t> </a:t>
            </a:r>
          </a:p>
          <a:p>
            <a:pPr marL="0"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图：注册界面（预期）</a:t>
            </a:r>
            <a:endParaRPr lang="zh-CN" altLang="en-US" sz="160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0" y="2366010"/>
            <a:ext cx="3452495" cy="325945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73550" y="584771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  <a:sym typeface="+mn-ea"/>
              </a:rPr>
              <a:t>图：找回密码界面（预期）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871585" y="763905"/>
            <a:ext cx="333502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055100" y="865505"/>
            <a:ext cx="313753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Sprint1.2</a:t>
            </a:r>
          </a:p>
        </p:txBody>
      </p:sp>
      <p:pic>
        <p:nvPicPr>
          <p:cNvPr id="3" name="Picture 2" descr="Screen Shot 2020-09-23 at 3.04.31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2600325"/>
            <a:ext cx="10936605" cy="2877185"/>
          </a:xfrm>
          <a:prstGeom prst="rect">
            <a:avLst/>
          </a:prstGeom>
        </p:spPr>
      </p:pic>
      <p:sp>
        <p:nvSpPr>
          <p:cNvPr id="101" name="Text Box 100"/>
          <p:cNvSpPr txBox="1"/>
          <p:nvPr/>
        </p:nvSpPr>
        <p:spPr>
          <a:xfrm>
            <a:off x="646430" y="839470"/>
            <a:ext cx="6920865" cy="1723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endParaRPr lang="zh-CN" altLang="en-US" sz="1400" b="0" dirty="0">
              <a:latin typeface="等线" charset="0"/>
              <a:cs typeface="等线" charset="0"/>
            </a:endParaRPr>
          </a:p>
          <a:p>
            <a:pPr indent="0" algn="just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主界面可以发布动态，同时查看他人发布的动态</a:t>
            </a:r>
            <a:endParaRPr lang="en-US" sz="2800" dirty="0"/>
          </a:p>
          <a:p>
            <a:pPr indent="0" algn="just"/>
            <a:endParaRPr lang="en-US" sz="2800" dirty="0"/>
          </a:p>
        </p:txBody>
      </p:sp>
      <p:sp>
        <p:nvSpPr>
          <p:cNvPr id="6" name="Text Box 5"/>
          <p:cNvSpPr txBox="1"/>
          <p:nvPr/>
        </p:nvSpPr>
        <p:spPr>
          <a:xfrm>
            <a:off x="646430" y="5699125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  <a:sym typeface="+mn-ea"/>
              </a:rPr>
              <a:t>图：发布动态（预期）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46430" y="419100"/>
            <a:ext cx="1287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 dirty="0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主页面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871585" y="763905"/>
            <a:ext cx="333502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055100" y="865505"/>
            <a:ext cx="313753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Sprint1.3</a:t>
            </a:r>
          </a:p>
        </p:txBody>
      </p:sp>
      <p:sp>
        <p:nvSpPr>
          <p:cNvPr id="101" name="Text Box 100"/>
          <p:cNvSpPr txBox="1"/>
          <p:nvPr/>
        </p:nvSpPr>
        <p:spPr>
          <a:xfrm>
            <a:off x="612775" y="865505"/>
            <a:ext cx="601916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1400" b="1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个人资料页，包括编辑功能</a:t>
            </a:r>
            <a:endParaRPr lang="zh-CN" altLang="en-US" sz="1400" b="1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1400" b="1" dirty="0">
                <a:latin typeface="等线" charset="0"/>
                <a:cs typeface="等线" charset="0"/>
              </a:rPr>
              <a:t> 	</a:t>
            </a:r>
            <a:endParaRPr lang="en-US" sz="2800" b="1" dirty="0"/>
          </a:p>
        </p:txBody>
      </p:sp>
      <p:sp>
        <p:nvSpPr>
          <p:cNvPr id="102" name="Text Box 101"/>
          <p:cNvSpPr txBox="1"/>
          <p:nvPr/>
        </p:nvSpPr>
        <p:spPr>
          <a:xfrm>
            <a:off x="3555999" y="6006719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 dirty="0">
              <a:latin typeface="等线" charset="0"/>
              <a:cs typeface="等线" charset="0"/>
            </a:endParaRPr>
          </a:p>
          <a:p>
            <a:pPr marL="0" indent="0" algn="ctr"/>
            <a:r>
              <a:rPr lang="zh-CN" altLang="en-US" sz="1600" b="0" dirty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图：个人资料页（预期）</a:t>
            </a:r>
            <a:endParaRPr lang="zh-CN" altLang="en-US" sz="1600" dirty="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2775" y="343535"/>
            <a:ext cx="2019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个人资料页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31" y="2013191"/>
            <a:ext cx="6836537" cy="397930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465820" y="763905"/>
            <a:ext cx="374078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8753856" y="865505"/>
            <a:ext cx="330225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Sprint2.1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498475" y="1160281"/>
            <a:ext cx="7967345" cy="7540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1100" b="0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32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用户可以自由关注感兴趣的其他用户</a:t>
            </a:r>
            <a:endParaRPr lang="zh-CN" altLang="en-US" sz="24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3556000" y="420497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l"/>
            <a:r>
              <a:rPr lang="en-US" altLang="zh-CN" sz="1050" b="0">
                <a:latin typeface="等线" charset="0"/>
                <a:cs typeface="等线" charset="0"/>
              </a:rPr>
              <a:t> </a:t>
            </a:r>
            <a:endParaRPr lang="en-US"/>
          </a:p>
        </p:txBody>
      </p:sp>
      <p:pic>
        <p:nvPicPr>
          <p:cNvPr id="9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555" y="2662555"/>
            <a:ext cx="10687685" cy="3068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-787400" y="5730875"/>
            <a:ext cx="5080000" cy="499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图：关注页面（预期）</a:t>
            </a:r>
            <a:endParaRPr lang="zh-CN" altLang="en-US" sz="160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8475" y="343535"/>
            <a:ext cx="101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关注</a:t>
            </a:r>
            <a:endParaRPr lang="zh-CN" altLang="en-US" sz="2800" b="1">
              <a:solidFill>
                <a:srgbClr val="4BC9D0"/>
              </a:solidFill>
              <a:latin typeface="Lantinghei SC Demibold" panose="02000000000000000000" charset="-122"/>
              <a:ea typeface="Lantinghei SC Demibold" panose="02000000000000000000" charset="-122"/>
              <a:cs typeface="等线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871585" y="763905"/>
            <a:ext cx="333502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055100" y="865505"/>
            <a:ext cx="315087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Sprint2.2</a:t>
            </a:r>
          </a:p>
        </p:txBody>
      </p:sp>
      <p:sp>
        <p:nvSpPr>
          <p:cNvPr id="103" name="Text Box 102"/>
          <p:cNvSpPr txBox="1"/>
          <p:nvPr/>
        </p:nvSpPr>
        <p:spPr>
          <a:xfrm>
            <a:off x="327025" y="1247081"/>
            <a:ext cx="8455660" cy="8925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1600" b="0" dirty="0">
              <a:latin typeface="等线" charset="0"/>
              <a:cs typeface="等线" charset="0"/>
            </a:endParaRPr>
          </a:p>
          <a:p>
            <a:pPr indent="0"/>
            <a:r>
              <a:rPr lang="zh-CN" altLang="en-US" sz="36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点赞，评论，转发与对方进行交互</a:t>
            </a:r>
            <a:endParaRPr lang="en-US" sz="3200" dirty="0"/>
          </a:p>
        </p:txBody>
      </p:sp>
      <p:pic>
        <p:nvPicPr>
          <p:cNvPr id="3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" y="3051810"/>
            <a:ext cx="2881630" cy="2505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Text Box 103"/>
          <p:cNvSpPr txBox="1"/>
          <p:nvPr/>
        </p:nvSpPr>
        <p:spPr>
          <a:xfrm>
            <a:off x="533400" y="5561330"/>
            <a:ext cx="241363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图：交互功能（预期）</a:t>
            </a:r>
            <a:endParaRPr lang="zh-CN" altLang="en-US" sz="1050" b="0">
              <a:latin typeface="等线" charset="0"/>
              <a:cs typeface="等线" charset="0"/>
            </a:endParaRPr>
          </a:p>
          <a:p>
            <a:pPr indent="0" algn="ctr"/>
            <a:endParaRPr lang="zh-CN" altLang="en-US" sz="1050" b="0">
              <a:latin typeface="等线" charset="0"/>
              <a:cs typeface="等线" charset="0"/>
            </a:endParaRPr>
          </a:p>
          <a:p>
            <a:pPr indent="0" algn="ctr"/>
            <a:r>
              <a:rPr lang="zh-CN" altLang="en-US" sz="1050" b="0">
                <a:latin typeface="等线" charset="0"/>
                <a:cs typeface="等线" charset="0"/>
              </a:rPr>
              <a:t>	</a:t>
            </a:r>
            <a:endParaRPr lang="en-US"/>
          </a:p>
        </p:txBody>
      </p:sp>
      <p:sp>
        <p:nvSpPr>
          <p:cNvPr id="105" name="Text Box 104"/>
          <p:cNvSpPr txBox="1"/>
          <p:nvPr/>
        </p:nvSpPr>
        <p:spPr>
          <a:xfrm>
            <a:off x="7186295" y="5567363"/>
            <a:ext cx="5080000" cy="691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图：预转发界面（预期）</a:t>
            </a:r>
            <a:endParaRPr lang="zh-CN" altLang="en-US" sz="1050" b="0">
              <a:latin typeface="等线" charset="0"/>
              <a:cs typeface="等线" charset="0"/>
            </a:endParaRPr>
          </a:p>
          <a:p>
            <a:endParaRPr lang="en-US"/>
          </a:p>
        </p:txBody>
      </p:sp>
      <p:sp>
        <p:nvSpPr>
          <p:cNvPr id="106" name="Text Box 105"/>
          <p:cNvSpPr txBox="1"/>
          <p:nvPr/>
        </p:nvSpPr>
        <p:spPr>
          <a:xfrm>
            <a:off x="3574415" y="53768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l"/>
            <a:r>
              <a:rPr lang="en-US" altLang="zh-CN" sz="1050" b="0">
                <a:latin typeface="等线" charset="0"/>
                <a:cs typeface="等线" charset="0"/>
              </a:rPr>
              <a:t> </a:t>
            </a:r>
          </a:p>
          <a:p>
            <a:pPr marL="0" indent="0" algn="l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图：评论界面（预期）</a:t>
            </a:r>
            <a:endParaRPr lang="zh-CN" altLang="en-US" sz="160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7025" y="473710"/>
            <a:ext cx="3116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点赞，评论，转发</a:t>
            </a:r>
            <a:endParaRPr lang="zh-CN" altLang="en-US" sz="2800" b="1">
              <a:solidFill>
                <a:srgbClr val="4BC9D0"/>
              </a:solidFill>
              <a:latin typeface="Lantinghei SC Demibold" panose="02000000000000000000" charset="-122"/>
              <a:ea typeface="Lantinghei SC Demibold" panose="02000000000000000000" charset="-122"/>
              <a:cs typeface="等线" charset="0"/>
            </a:endParaRPr>
          </a:p>
        </p:txBody>
      </p:sp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2149" r="1259"/>
          <a:stretch>
            <a:fillRect/>
          </a:stretch>
        </p:blipFill>
        <p:spPr>
          <a:xfrm>
            <a:off x="3650615" y="3051810"/>
            <a:ext cx="475234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22"/>
          <a:stretch>
            <a:fillRect/>
          </a:stretch>
        </p:blipFill>
        <p:spPr>
          <a:xfrm>
            <a:off x="8610600" y="3044825"/>
            <a:ext cx="2815590" cy="251650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871585" y="763905"/>
            <a:ext cx="333502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055100" y="865505"/>
            <a:ext cx="313753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Sprint3.1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524510" y="1167765"/>
            <a:ext cx="775906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主界面侧栏增加</a:t>
            </a:r>
            <a:r>
              <a:rPr lang="zh-CN" altLang="en-US" sz="2800" b="1" dirty="0">
                <a:solidFill>
                  <a:srgbClr val="4BC9D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热门话题框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，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+mn-ea"/>
              </a:rPr>
              <a:t>点击感兴趣的话题，即可参与讨论，同时可以浏览其他人的讨论内容</a:t>
            </a:r>
            <a:endParaRPr lang="zh-CN" altLang="en-US" sz="2000" b="1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315210" y="5703888"/>
            <a:ext cx="5080000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en-US" altLang="zh-CN" sz="1050" b="0">
              <a:latin typeface="等线" charset="0"/>
              <a:cs typeface="等线" charset="0"/>
            </a:endParaRPr>
          </a:p>
          <a:p>
            <a:pPr indent="0"/>
            <a:r>
              <a:rPr lang="en-US" altLang="zh-CN" sz="1050" b="0">
                <a:latin typeface="等线" charset="0"/>
                <a:cs typeface="等线" charset="0"/>
              </a:rPr>
              <a:t> </a:t>
            </a:r>
          </a:p>
          <a:p>
            <a:pPr indent="0"/>
            <a:r>
              <a:rPr lang="en-US" altLang="zh-CN" sz="1050" b="0">
                <a:latin typeface="等线" charset="0"/>
                <a:cs typeface="等线" charset="0"/>
              </a:rPr>
              <a:t>	</a:t>
            </a:r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图：话题框（预期）</a:t>
            </a:r>
          </a:p>
          <a:p>
            <a:pPr indent="0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 </a:t>
            </a:r>
          </a:p>
          <a:p>
            <a:pPr indent="0"/>
            <a:r>
              <a:rPr lang="zh-CN" altLang="en-US" sz="1050" b="0">
                <a:latin typeface="等线" charset="0"/>
                <a:cs typeface="等线" charset="0"/>
              </a:rPr>
              <a:t>	</a:t>
            </a:r>
          </a:p>
          <a:p>
            <a:pPr indent="0"/>
            <a:r>
              <a:rPr lang="zh-CN" altLang="en-US" sz="1050" b="0">
                <a:latin typeface="等线" charset="0"/>
                <a:cs typeface="等线" charset="0"/>
              </a:rPr>
              <a:t>	</a:t>
            </a:r>
            <a:endParaRPr lang="en-US"/>
          </a:p>
        </p:txBody>
      </p:sp>
      <p:sp>
        <p:nvSpPr>
          <p:cNvPr id="102" name="Text Box 101"/>
          <p:cNvSpPr txBox="1"/>
          <p:nvPr/>
        </p:nvSpPr>
        <p:spPr>
          <a:xfrm>
            <a:off x="7493000" y="5898198"/>
            <a:ext cx="5080000" cy="499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            图：话题界面（预期）</a:t>
            </a:r>
            <a:endParaRPr lang="zh-CN" altLang="en-US" sz="160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24510" y="5664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话题</a:t>
            </a:r>
            <a:endParaRPr lang="zh-CN" altLang="en-US" sz="2800" b="1">
              <a:solidFill>
                <a:srgbClr val="4BC9D0"/>
              </a:solidFill>
              <a:latin typeface="Lantinghei SC Demibold" panose="02000000000000000000" charset="-122"/>
              <a:ea typeface="Lantinghei SC Demibold" panose="02000000000000000000" charset="-122"/>
              <a:cs typeface="等线" charset="0"/>
            </a:endParaRPr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3"/>
          <a:srcRect l="4069" t="3356" b="6825"/>
          <a:stretch>
            <a:fillRect/>
          </a:stretch>
        </p:blipFill>
        <p:spPr>
          <a:xfrm>
            <a:off x="524510" y="2416175"/>
            <a:ext cx="2612390" cy="3959860"/>
          </a:xfrm>
          <a:prstGeom prst="rect">
            <a:avLst/>
          </a:prstGeom>
        </p:spPr>
      </p:pic>
      <p:pic>
        <p:nvPicPr>
          <p:cNvPr id="7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090" y="2416175"/>
            <a:ext cx="323342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8871585" y="763905"/>
            <a:ext cx="3335020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9055100" y="865505"/>
            <a:ext cx="315214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Sprint3.2</a:t>
            </a:r>
          </a:p>
        </p:txBody>
      </p:sp>
      <p:sp>
        <p:nvSpPr>
          <p:cNvPr id="102" name="Text Box 101"/>
          <p:cNvSpPr txBox="1"/>
          <p:nvPr/>
        </p:nvSpPr>
        <p:spPr>
          <a:xfrm>
            <a:off x="855980" y="1067435"/>
            <a:ext cx="778002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蛋博会根据</a:t>
            </a:r>
            <a:r>
              <a:rPr lang="zh-CN" altLang="en-US" sz="2800" b="1" dirty="0">
                <a:solidFill>
                  <a:schemeClr val="bg1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兴趣领域，点赞，评论，转发数量计算其热度</a:t>
            </a:r>
            <a:r>
              <a:rPr lang="zh-CN" altLang="en-US" sz="2800" b="1" dirty="0"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</a:rPr>
              <a:t>，然后根据热度排名，将热度排名靠前的动态推送给所有用户</a:t>
            </a:r>
            <a:endParaRPr lang="zh-CN" altLang="en-US" sz="2800" dirty="0">
              <a:latin typeface="Lantinghei SC Extralight" panose="02000000000000000000" charset="-122"/>
              <a:ea typeface="Lantinghei SC Extralight" panose="02000000000000000000" charset="-122"/>
              <a:cs typeface="Lantinghei SC Extralight" panose="02000000000000000000" charset="-122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3556000" y="5376545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l"/>
            <a:r>
              <a:rPr lang="en-US" altLang="zh-CN" sz="1050" b="0">
                <a:latin typeface="等线" charset="0"/>
                <a:cs typeface="等线" charset="0"/>
              </a:rPr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5345" y="4953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6220" indent="-236220" algn="l"/>
            <a:r>
              <a:rPr lang="zh-CN" altLang="en-US" sz="2800" b="1">
                <a:solidFill>
                  <a:srgbClr val="4BC9D0"/>
                </a:solidFill>
                <a:latin typeface="Lantinghei SC Demibold" panose="02000000000000000000" charset="-122"/>
                <a:ea typeface="Lantinghei SC Demibold" panose="02000000000000000000" charset="-122"/>
                <a:cs typeface="等线" charset="0"/>
                <a:sym typeface="+mn-ea"/>
              </a:rPr>
              <a:t>热搜</a:t>
            </a:r>
            <a:endParaRPr lang="zh-CN" altLang="en-US" sz="2800" b="1">
              <a:solidFill>
                <a:srgbClr val="4BC9D0"/>
              </a:solidFill>
              <a:latin typeface="Lantinghei SC Demibold" panose="02000000000000000000" charset="-122"/>
              <a:ea typeface="Lantinghei SC Demibold" panose="02000000000000000000" charset="-122"/>
              <a:cs typeface="等线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" y="2728595"/>
            <a:ext cx="6115050" cy="3228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30900" y="5458460"/>
            <a:ext cx="5080000" cy="499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endParaRPr lang="en-US" altLang="zh-CN" sz="1050" b="0">
              <a:latin typeface="等线" charset="0"/>
              <a:cs typeface="等线" charset="0"/>
            </a:endParaRPr>
          </a:p>
          <a:p>
            <a:pPr marL="0" indent="0" algn="ctr"/>
            <a:r>
              <a:rPr lang="zh-CN" altLang="en-US" sz="1600" b="0">
                <a:latin typeface="Lantinghei SC Extralight" panose="02000000000000000000" charset="-122"/>
                <a:ea typeface="Lantinghei SC Extralight" panose="02000000000000000000" charset="-122"/>
                <a:cs typeface="等线" charset="0"/>
              </a:rPr>
              <a:t>图：热搜页面（预期）</a:t>
            </a:r>
            <a:endParaRPr lang="zh-CN" altLang="en-US" sz="1600">
              <a:latin typeface="Lantinghei SC Extralight" panose="02000000000000000000" charset="-122"/>
              <a:ea typeface="Lantinghei SC Extralight" panose="02000000000000000000" charset="-122"/>
              <a:cs typeface="等线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416" y="2720008"/>
            <a:ext cx="396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CONTENTS</a:t>
            </a:r>
            <a:endParaRPr kumimoji="1" lang="zh-CN" altLang="en-US" sz="4800" b="1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 flipV="1">
            <a:off x="1341730" y="3686529"/>
            <a:ext cx="2850857" cy="2088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76416" y="3842938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1061" y="1827065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项目背景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3482" y="2966230"/>
            <a:ext cx="3967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人员分工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9602" y="4207992"/>
            <a:ext cx="47450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Sprint</a:t>
            </a:r>
            <a:r>
              <a:rPr kumimoji="1"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分配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85686" y="5356076"/>
            <a:ext cx="513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kumimoji="1"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预期成果</a:t>
            </a:r>
          </a:p>
        </p:txBody>
      </p:sp>
      <p:sp>
        <p:nvSpPr>
          <p:cNvPr id="13" name="椭圆 12"/>
          <p:cNvSpPr/>
          <p:nvPr/>
        </p:nvSpPr>
        <p:spPr>
          <a:xfrm>
            <a:off x="5538547" y="1690469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1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84350" y="2830372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2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686882" y="4072134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3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349046" y="5220218"/>
            <a:ext cx="794935" cy="794935"/>
          </a:xfrm>
          <a:prstGeom prst="ellipse">
            <a:avLst/>
          </a:prstGeom>
          <a:solidFill>
            <a:srgbClr val="4BC9D0"/>
          </a:solidFill>
          <a:ln>
            <a:solidFill>
              <a:srgbClr val="4BC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4</a:t>
            </a:r>
            <a:endParaRPr kumimoji="1" lang="zh-CN" altLang="en-US" sz="4000" dirty="0">
              <a:solidFill>
                <a:schemeClr val="bg2">
                  <a:lumMod val="25000"/>
                </a:schemeClr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0185" y="-7620"/>
            <a:ext cx="417766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753658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FOUR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2753995" y="2350770"/>
            <a:ext cx="692912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1" lang="zh-CN" altLang="en-US" sz="9600" dirty="0">
                <a:solidFill>
                  <a:schemeClr val="bg2">
                    <a:lumMod val="25000"/>
                  </a:schemeClr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  <a:sym typeface="+mn-ea"/>
              </a:rPr>
              <a:t>预期成果</a:t>
            </a:r>
            <a:endParaRPr kumimoji="1" lang="zh-CN" altLang="en-US" sz="9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Group 6"/>
          <p:cNvGrpSpPr/>
          <p:nvPr/>
        </p:nvGrpSpPr>
        <p:grpSpPr bwMode="auto">
          <a:xfrm>
            <a:off x="-376238" y="1839913"/>
            <a:ext cx="5468938" cy="4548187"/>
            <a:chOff x="-513043" y="1174786"/>
            <a:chExt cx="6833161" cy="5683214"/>
          </a:xfrm>
        </p:grpSpPr>
        <p:grpSp>
          <p:nvGrpSpPr>
            <p:cNvPr id="27" name="Group 7"/>
            <p:cNvGrpSpPr/>
            <p:nvPr/>
          </p:nvGrpSpPr>
          <p:grpSpPr bwMode="auto">
            <a:xfrm>
              <a:off x="-513043" y="1174786"/>
              <a:ext cx="6833161" cy="5683214"/>
              <a:chOff x="1046815" y="704139"/>
              <a:chExt cx="6833161" cy="5683214"/>
            </a:xfrm>
          </p:grpSpPr>
          <p:sp>
            <p:nvSpPr>
              <p:cNvPr id="30" name="Freeform 10"/>
              <p:cNvSpPr>
                <a:spLocks noEditPoints="1"/>
              </p:cNvSpPr>
              <p:nvPr/>
            </p:nvSpPr>
            <p:spPr bwMode="auto">
              <a:xfrm>
                <a:off x="3431520" y="1576369"/>
                <a:ext cx="3062367" cy="875556"/>
              </a:xfrm>
              <a:custGeom>
                <a:avLst/>
                <a:gdLst>
                  <a:gd name="T0" fmla="*/ 3029108 w 3683"/>
                  <a:gd name="T1" fmla="*/ 857263 h 1053"/>
                  <a:gd name="T2" fmla="*/ 2975892 w 3683"/>
                  <a:gd name="T3" fmla="*/ 822341 h 1053"/>
                  <a:gd name="T4" fmla="*/ 2925172 w 3683"/>
                  <a:gd name="T5" fmla="*/ 786587 h 1053"/>
                  <a:gd name="T6" fmla="*/ 2873619 w 3683"/>
                  <a:gd name="T7" fmla="*/ 749170 h 1053"/>
                  <a:gd name="T8" fmla="*/ 2822899 w 3683"/>
                  <a:gd name="T9" fmla="*/ 714247 h 1053"/>
                  <a:gd name="T10" fmla="*/ 2771347 w 3683"/>
                  <a:gd name="T11" fmla="*/ 678494 h 1053"/>
                  <a:gd name="T12" fmla="*/ 2720626 w 3683"/>
                  <a:gd name="T13" fmla="*/ 643571 h 1053"/>
                  <a:gd name="T14" fmla="*/ 2667411 w 3683"/>
                  <a:gd name="T15" fmla="*/ 607817 h 1053"/>
                  <a:gd name="T16" fmla="*/ 2616690 w 3683"/>
                  <a:gd name="T17" fmla="*/ 572063 h 1053"/>
                  <a:gd name="T18" fmla="*/ 2565138 w 3683"/>
                  <a:gd name="T19" fmla="*/ 535478 h 1053"/>
                  <a:gd name="T20" fmla="*/ 2514417 w 3683"/>
                  <a:gd name="T21" fmla="*/ 499724 h 1053"/>
                  <a:gd name="T22" fmla="*/ 2462865 w 3683"/>
                  <a:gd name="T23" fmla="*/ 463970 h 1053"/>
                  <a:gd name="T24" fmla="*/ 2412144 w 3683"/>
                  <a:gd name="T25" fmla="*/ 429047 h 1053"/>
                  <a:gd name="T26" fmla="*/ 2358929 w 3683"/>
                  <a:gd name="T27" fmla="*/ 393293 h 1053"/>
                  <a:gd name="T28" fmla="*/ 2307377 w 3683"/>
                  <a:gd name="T29" fmla="*/ 355877 h 1053"/>
                  <a:gd name="T30" fmla="*/ 2256656 w 3683"/>
                  <a:gd name="T31" fmla="*/ 320954 h 1053"/>
                  <a:gd name="T32" fmla="*/ 2205104 w 3683"/>
                  <a:gd name="T33" fmla="*/ 285200 h 1053"/>
                  <a:gd name="T34" fmla="*/ 2154383 w 3683"/>
                  <a:gd name="T35" fmla="*/ 250278 h 1053"/>
                  <a:gd name="T36" fmla="*/ 2102831 w 3683"/>
                  <a:gd name="T37" fmla="*/ 214524 h 1053"/>
                  <a:gd name="T38" fmla="*/ 2050447 w 3683"/>
                  <a:gd name="T39" fmla="*/ 179601 h 1053"/>
                  <a:gd name="T40" fmla="*/ 1998895 w 3683"/>
                  <a:gd name="T41" fmla="*/ 142184 h 1053"/>
                  <a:gd name="T42" fmla="*/ 1948174 w 3683"/>
                  <a:gd name="T43" fmla="*/ 106430 h 1053"/>
                  <a:gd name="T44" fmla="*/ 1896622 w 3683"/>
                  <a:gd name="T45" fmla="*/ 71508 h 1053"/>
                  <a:gd name="T46" fmla="*/ 1845901 w 3683"/>
                  <a:gd name="T47" fmla="*/ 35754 h 1053"/>
                  <a:gd name="T48" fmla="*/ 1824283 w 3683"/>
                  <a:gd name="T49" fmla="*/ 2494 h 1053"/>
                  <a:gd name="T50" fmla="*/ 1765247 w 3683"/>
                  <a:gd name="T51" fmla="*/ 25776 h 1053"/>
                  <a:gd name="T52" fmla="*/ 1702054 w 3683"/>
                  <a:gd name="T53" fmla="*/ 35754 h 1053"/>
                  <a:gd name="T54" fmla="*/ 1641356 w 3683"/>
                  <a:gd name="T55" fmla="*/ 45732 h 1053"/>
                  <a:gd name="T56" fmla="*/ 1578163 w 3683"/>
                  <a:gd name="T57" fmla="*/ 55710 h 1053"/>
                  <a:gd name="T58" fmla="*/ 1517464 w 3683"/>
                  <a:gd name="T59" fmla="*/ 65687 h 1053"/>
                  <a:gd name="T60" fmla="*/ 1454271 w 3683"/>
                  <a:gd name="T61" fmla="*/ 74834 h 1053"/>
                  <a:gd name="T62" fmla="*/ 1393572 w 3683"/>
                  <a:gd name="T63" fmla="*/ 84812 h 1053"/>
                  <a:gd name="T64" fmla="*/ 1330379 w 3683"/>
                  <a:gd name="T65" fmla="*/ 94790 h 1053"/>
                  <a:gd name="T66" fmla="*/ 1269681 w 3683"/>
                  <a:gd name="T67" fmla="*/ 104767 h 1053"/>
                  <a:gd name="T68" fmla="*/ 1206488 w 3683"/>
                  <a:gd name="T69" fmla="*/ 114745 h 1053"/>
                  <a:gd name="T70" fmla="*/ 1145789 w 3683"/>
                  <a:gd name="T71" fmla="*/ 123892 h 1053"/>
                  <a:gd name="T72" fmla="*/ 1085091 w 3683"/>
                  <a:gd name="T73" fmla="*/ 133869 h 1053"/>
                  <a:gd name="T74" fmla="*/ 1021898 w 3683"/>
                  <a:gd name="T75" fmla="*/ 143847 h 1053"/>
                  <a:gd name="T76" fmla="*/ 961199 w 3683"/>
                  <a:gd name="T77" fmla="*/ 153825 h 1053"/>
                  <a:gd name="T78" fmla="*/ 898006 w 3683"/>
                  <a:gd name="T79" fmla="*/ 163803 h 1053"/>
                  <a:gd name="T80" fmla="*/ 837308 w 3683"/>
                  <a:gd name="T81" fmla="*/ 173781 h 1053"/>
                  <a:gd name="T82" fmla="*/ 774114 w 3683"/>
                  <a:gd name="T83" fmla="*/ 182927 h 1053"/>
                  <a:gd name="T84" fmla="*/ 713416 w 3683"/>
                  <a:gd name="T85" fmla="*/ 192905 h 1053"/>
                  <a:gd name="T86" fmla="*/ 650223 w 3683"/>
                  <a:gd name="T87" fmla="*/ 202883 h 1053"/>
                  <a:gd name="T88" fmla="*/ 589524 w 3683"/>
                  <a:gd name="T89" fmla="*/ 212861 h 1053"/>
                  <a:gd name="T90" fmla="*/ 526331 w 3683"/>
                  <a:gd name="T91" fmla="*/ 222839 h 1053"/>
                  <a:gd name="T92" fmla="*/ 465633 w 3683"/>
                  <a:gd name="T93" fmla="*/ 231985 h 1053"/>
                  <a:gd name="T94" fmla="*/ 404934 w 3683"/>
                  <a:gd name="T95" fmla="*/ 241963 h 1053"/>
                  <a:gd name="T96" fmla="*/ 341741 w 3683"/>
                  <a:gd name="T97" fmla="*/ 251941 h 1053"/>
                  <a:gd name="T98" fmla="*/ 281043 w 3683"/>
                  <a:gd name="T99" fmla="*/ 261918 h 1053"/>
                  <a:gd name="T100" fmla="*/ 217850 w 3683"/>
                  <a:gd name="T101" fmla="*/ 271896 h 1053"/>
                  <a:gd name="T102" fmla="*/ 157151 w 3683"/>
                  <a:gd name="T103" fmla="*/ 281874 h 1053"/>
                  <a:gd name="T104" fmla="*/ 93958 w 3683"/>
                  <a:gd name="T105" fmla="*/ 291021 h 1053"/>
                  <a:gd name="T106" fmla="*/ 33259 w 3683"/>
                  <a:gd name="T107" fmla="*/ 300998 h 105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683" h="1053">
                    <a:moveTo>
                      <a:pt x="3643" y="1031"/>
                    </a:moveTo>
                    <a:lnTo>
                      <a:pt x="3674" y="1053"/>
                    </a:lnTo>
                    <a:lnTo>
                      <a:pt x="3683" y="1038"/>
                    </a:lnTo>
                    <a:lnTo>
                      <a:pt x="3653" y="1015"/>
                    </a:lnTo>
                    <a:lnTo>
                      <a:pt x="3643" y="1031"/>
                    </a:lnTo>
                    <a:close/>
                    <a:moveTo>
                      <a:pt x="3579" y="989"/>
                    </a:moveTo>
                    <a:lnTo>
                      <a:pt x="3610" y="1010"/>
                    </a:lnTo>
                    <a:lnTo>
                      <a:pt x="3622" y="993"/>
                    </a:lnTo>
                    <a:lnTo>
                      <a:pt x="3591" y="972"/>
                    </a:lnTo>
                    <a:lnTo>
                      <a:pt x="3579" y="989"/>
                    </a:lnTo>
                    <a:close/>
                    <a:moveTo>
                      <a:pt x="3518" y="946"/>
                    </a:moveTo>
                    <a:lnTo>
                      <a:pt x="3549" y="967"/>
                    </a:lnTo>
                    <a:lnTo>
                      <a:pt x="3560" y="951"/>
                    </a:lnTo>
                    <a:lnTo>
                      <a:pt x="3530" y="930"/>
                    </a:lnTo>
                    <a:lnTo>
                      <a:pt x="3518" y="946"/>
                    </a:lnTo>
                    <a:close/>
                    <a:moveTo>
                      <a:pt x="3456" y="901"/>
                    </a:moveTo>
                    <a:lnTo>
                      <a:pt x="3487" y="925"/>
                    </a:lnTo>
                    <a:lnTo>
                      <a:pt x="3499" y="908"/>
                    </a:lnTo>
                    <a:lnTo>
                      <a:pt x="3468" y="887"/>
                    </a:lnTo>
                    <a:lnTo>
                      <a:pt x="3456" y="901"/>
                    </a:lnTo>
                    <a:close/>
                    <a:moveTo>
                      <a:pt x="3395" y="859"/>
                    </a:moveTo>
                    <a:lnTo>
                      <a:pt x="3426" y="880"/>
                    </a:lnTo>
                    <a:lnTo>
                      <a:pt x="3437" y="866"/>
                    </a:lnTo>
                    <a:lnTo>
                      <a:pt x="3404" y="845"/>
                    </a:lnTo>
                    <a:lnTo>
                      <a:pt x="3395" y="859"/>
                    </a:lnTo>
                    <a:close/>
                    <a:moveTo>
                      <a:pt x="3333" y="816"/>
                    </a:moveTo>
                    <a:lnTo>
                      <a:pt x="3364" y="837"/>
                    </a:lnTo>
                    <a:lnTo>
                      <a:pt x="3374" y="823"/>
                    </a:lnTo>
                    <a:lnTo>
                      <a:pt x="3343" y="802"/>
                    </a:lnTo>
                    <a:lnTo>
                      <a:pt x="3333" y="816"/>
                    </a:lnTo>
                    <a:close/>
                    <a:moveTo>
                      <a:pt x="3272" y="774"/>
                    </a:moveTo>
                    <a:lnTo>
                      <a:pt x="3303" y="795"/>
                    </a:lnTo>
                    <a:lnTo>
                      <a:pt x="3312" y="778"/>
                    </a:lnTo>
                    <a:lnTo>
                      <a:pt x="3281" y="757"/>
                    </a:lnTo>
                    <a:lnTo>
                      <a:pt x="3272" y="774"/>
                    </a:lnTo>
                    <a:close/>
                    <a:moveTo>
                      <a:pt x="3208" y="731"/>
                    </a:moveTo>
                    <a:lnTo>
                      <a:pt x="3239" y="752"/>
                    </a:lnTo>
                    <a:lnTo>
                      <a:pt x="3251" y="736"/>
                    </a:lnTo>
                    <a:lnTo>
                      <a:pt x="3220" y="714"/>
                    </a:lnTo>
                    <a:lnTo>
                      <a:pt x="3208" y="731"/>
                    </a:lnTo>
                    <a:close/>
                    <a:moveTo>
                      <a:pt x="3147" y="688"/>
                    </a:moveTo>
                    <a:lnTo>
                      <a:pt x="3177" y="710"/>
                    </a:lnTo>
                    <a:lnTo>
                      <a:pt x="3189" y="693"/>
                    </a:lnTo>
                    <a:lnTo>
                      <a:pt x="3158" y="672"/>
                    </a:lnTo>
                    <a:lnTo>
                      <a:pt x="3147" y="688"/>
                    </a:lnTo>
                    <a:close/>
                    <a:moveTo>
                      <a:pt x="3085" y="644"/>
                    </a:moveTo>
                    <a:lnTo>
                      <a:pt x="3116" y="665"/>
                    </a:lnTo>
                    <a:lnTo>
                      <a:pt x="3128" y="651"/>
                    </a:lnTo>
                    <a:lnTo>
                      <a:pt x="3097" y="629"/>
                    </a:lnTo>
                    <a:lnTo>
                      <a:pt x="3085" y="644"/>
                    </a:lnTo>
                    <a:close/>
                    <a:moveTo>
                      <a:pt x="3024" y="601"/>
                    </a:moveTo>
                    <a:lnTo>
                      <a:pt x="3054" y="622"/>
                    </a:lnTo>
                    <a:lnTo>
                      <a:pt x="3066" y="608"/>
                    </a:lnTo>
                    <a:lnTo>
                      <a:pt x="3033" y="587"/>
                    </a:lnTo>
                    <a:lnTo>
                      <a:pt x="3024" y="601"/>
                    </a:lnTo>
                    <a:close/>
                    <a:moveTo>
                      <a:pt x="2962" y="558"/>
                    </a:moveTo>
                    <a:lnTo>
                      <a:pt x="2993" y="580"/>
                    </a:lnTo>
                    <a:lnTo>
                      <a:pt x="3002" y="566"/>
                    </a:lnTo>
                    <a:lnTo>
                      <a:pt x="2972" y="542"/>
                    </a:lnTo>
                    <a:lnTo>
                      <a:pt x="2962" y="558"/>
                    </a:lnTo>
                    <a:close/>
                    <a:moveTo>
                      <a:pt x="2901" y="516"/>
                    </a:moveTo>
                    <a:lnTo>
                      <a:pt x="2931" y="537"/>
                    </a:lnTo>
                    <a:lnTo>
                      <a:pt x="2941" y="521"/>
                    </a:lnTo>
                    <a:lnTo>
                      <a:pt x="2910" y="499"/>
                    </a:lnTo>
                    <a:lnTo>
                      <a:pt x="2901" y="516"/>
                    </a:lnTo>
                    <a:close/>
                    <a:moveTo>
                      <a:pt x="2837" y="473"/>
                    </a:moveTo>
                    <a:lnTo>
                      <a:pt x="2870" y="495"/>
                    </a:lnTo>
                    <a:lnTo>
                      <a:pt x="2879" y="478"/>
                    </a:lnTo>
                    <a:lnTo>
                      <a:pt x="2849" y="457"/>
                    </a:lnTo>
                    <a:lnTo>
                      <a:pt x="2837" y="473"/>
                    </a:lnTo>
                    <a:close/>
                    <a:moveTo>
                      <a:pt x="2775" y="428"/>
                    </a:moveTo>
                    <a:lnTo>
                      <a:pt x="2806" y="452"/>
                    </a:lnTo>
                    <a:lnTo>
                      <a:pt x="2818" y="436"/>
                    </a:lnTo>
                    <a:lnTo>
                      <a:pt x="2787" y="414"/>
                    </a:lnTo>
                    <a:lnTo>
                      <a:pt x="2775" y="428"/>
                    </a:lnTo>
                    <a:close/>
                    <a:moveTo>
                      <a:pt x="2714" y="386"/>
                    </a:moveTo>
                    <a:lnTo>
                      <a:pt x="2745" y="407"/>
                    </a:lnTo>
                    <a:lnTo>
                      <a:pt x="2756" y="393"/>
                    </a:lnTo>
                    <a:lnTo>
                      <a:pt x="2726" y="372"/>
                    </a:lnTo>
                    <a:lnTo>
                      <a:pt x="2714" y="386"/>
                    </a:lnTo>
                    <a:close/>
                    <a:moveTo>
                      <a:pt x="2652" y="343"/>
                    </a:moveTo>
                    <a:lnTo>
                      <a:pt x="2683" y="365"/>
                    </a:lnTo>
                    <a:lnTo>
                      <a:pt x="2695" y="350"/>
                    </a:lnTo>
                    <a:lnTo>
                      <a:pt x="2664" y="329"/>
                    </a:lnTo>
                    <a:lnTo>
                      <a:pt x="2652" y="343"/>
                    </a:lnTo>
                    <a:close/>
                    <a:moveTo>
                      <a:pt x="2591" y="301"/>
                    </a:moveTo>
                    <a:lnTo>
                      <a:pt x="2622" y="322"/>
                    </a:lnTo>
                    <a:lnTo>
                      <a:pt x="2631" y="305"/>
                    </a:lnTo>
                    <a:lnTo>
                      <a:pt x="2600" y="284"/>
                    </a:lnTo>
                    <a:lnTo>
                      <a:pt x="2591" y="301"/>
                    </a:lnTo>
                    <a:close/>
                    <a:moveTo>
                      <a:pt x="2529" y="258"/>
                    </a:moveTo>
                    <a:lnTo>
                      <a:pt x="2560" y="279"/>
                    </a:lnTo>
                    <a:lnTo>
                      <a:pt x="2570" y="263"/>
                    </a:lnTo>
                    <a:lnTo>
                      <a:pt x="2539" y="242"/>
                    </a:lnTo>
                    <a:lnTo>
                      <a:pt x="2529" y="258"/>
                    </a:lnTo>
                    <a:close/>
                    <a:moveTo>
                      <a:pt x="2466" y="216"/>
                    </a:moveTo>
                    <a:lnTo>
                      <a:pt x="2499" y="237"/>
                    </a:lnTo>
                    <a:lnTo>
                      <a:pt x="2508" y="220"/>
                    </a:lnTo>
                    <a:lnTo>
                      <a:pt x="2477" y="199"/>
                    </a:lnTo>
                    <a:lnTo>
                      <a:pt x="2466" y="216"/>
                    </a:lnTo>
                    <a:close/>
                    <a:moveTo>
                      <a:pt x="2404" y="171"/>
                    </a:moveTo>
                    <a:lnTo>
                      <a:pt x="2435" y="192"/>
                    </a:lnTo>
                    <a:lnTo>
                      <a:pt x="2447" y="178"/>
                    </a:lnTo>
                    <a:lnTo>
                      <a:pt x="2416" y="157"/>
                    </a:lnTo>
                    <a:lnTo>
                      <a:pt x="2404" y="171"/>
                    </a:lnTo>
                    <a:close/>
                    <a:moveTo>
                      <a:pt x="2343" y="128"/>
                    </a:moveTo>
                    <a:lnTo>
                      <a:pt x="2373" y="149"/>
                    </a:lnTo>
                    <a:lnTo>
                      <a:pt x="2385" y="135"/>
                    </a:lnTo>
                    <a:lnTo>
                      <a:pt x="2354" y="114"/>
                    </a:lnTo>
                    <a:lnTo>
                      <a:pt x="2343" y="128"/>
                    </a:lnTo>
                    <a:close/>
                    <a:moveTo>
                      <a:pt x="2281" y="86"/>
                    </a:moveTo>
                    <a:lnTo>
                      <a:pt x="2312" y="107"/>
                    </a:lnTo>
                    <a:lnTo>
                      <a:pt x="2324" y="90"/>
                    </a:lnTo>
                    <a:lnTo>
                      <a:pt x="2293" y="69"/>
                    </a:lnTo>
                    <a:lnTo>
                      <a:pt x="2281" y="86"/>
                    </a:lnTo>
                    <a:close/>
                    <a:moveTo>
                      <a:pt x="2220" y="43"/>
                    </a:moveTo>
                    <a:lnTo>
                      <a:pt x="2250" y="64"/>
                    </a:lnTo>
                    <a:lnTo>
                      <a:pt x="2260" y="48"/>
                    </a:lnTo>
                    <a:lnTo>
                      <a:pt x="2229" y="27"/>
                    </a:lnTo>
                    <a:lnTo>
                      <a:pt x="2220" y="43"/>
                    </a:lnTo>
                    <a:close/>
                    <a:moveTo>
                      <a:pt x="2158" y="24"/>
                    </a:moveTo>
                    <a:lnTo>
                      <a:pt x="2187" y="19"/>
                    </a:lnTo>
                    <a:lnTo>
                      <a:pt x="2189" y="22"/>
                    </a:lnTo>
                    <a:lnTo>
                      <a:pt x="2198" y="5"/>
                    </a:lnTo>
                    <a:lnTo>
                      <a:pt x="2194" y="3"/>
                    </a:lnTo>
                    <a:lnTo>
                      <a:pt x="2191" y="0"/>
                    </a:lnTo>
                    <a:lnTo>
                      <a:pt x="2156" y="5"/>
                    </a:lnTo>
                    <a:lnTo>
                      <a:pt x="2158" y="24"/>
                    </a:lnTo>
                    <a:close/>
                    <a:moveTo>
                      <a:pt x="2085" y="36"/>
                    </a:moveTo>
                    <a:lnTo>
                      <a:pt x="2123" y="31"/>
                    </a:lnTo>
                    <a:lnTo>
                      <a:pt x="2118" y="12"/>
                    </a:lnTo>
                    <a:lnTo>
                      <a:pt x="2083" y="17"/>
                    </a:lnTo>
                    <a:lnTo>
                      <a:pt x="2085" y="36"/>
                    </a:lnTo>
                    <a:close/>
                    <a:moveTo>
                      <a:pt x="2009" y="48"/>
                    </a:moveTo>
                    <a:lnTo>
                      <a:pt x="2047" y="43"/>
                    </a:lnTo>
                    <a:lnTo>
                      <a:pt x="2045" y="24"/>
                    </a:lnTo>
                    <a:lnTo>
                      <a:pt x="2007" y="29"/>
                    </a:lnTo>
                    <a:lnTo>
                      <a:pt x="2009" y="48"/>
                    </a:lnTo>
                    <a:close/>
                    <a:moveTo>
                      <a:pt x="1936" y="60"/>
                    </a:moveTo>
                    <a:lnTo>
                      <a:pt x="1974" y="55"/>
                    </a:lnTo>
                    <a:lnTo>
                      <a:pt x="1969" y="36"/>
                    </a:lnTo>
                    <a:lnTo>
                      <a:pt x="1934" y="41"/>
                    </a:lnTo>
                    <a:lnTo>
                      <a:pt x="1936" y="60"/>
                    </a:lnTo>
                    <a:close/>
                    <a:moveTo>
                      <a:pt x="1863" y="71"/>
                    </a:moveTo>
                    <a:lnTo>
                      <a:pt x="1898" y="67"/>
                    </a:lnTo>
                    <a:lnTo>
                      <a:pt x="1896" y="48"/>
                    </a:lnTo>
                    <a:lnTo>
                      <a:pt x="1858" y="53"/>
                    </a:lnTo>
                    <a:lnTo>
                      <a:pt x="1863" y="71"/>
                    </a:lnTo>
                    <a:close/>
                    <a:moveTo>
                      <a:pt x="1787" y="83"/>
                    </a:moveTo>
                    <a:lnTo>
                      <a:pt x="1825" y="79"/>
                    </a:lnTo>
                    <a:lnTo>
                      <a:pt x="1823" y="60"/>
                    </a:lnTo>
                    <a:lnTo>
                      <a:pt x="1785" y="64"/>
                    </a:lnTo>
                    <a:lnTo>
                      <a:pt x="1787" y="83"/>
                    </a:lnTo>
                    <a:close/>
                    <a:moveTo>
                      <a:pt x="1714" y="95"/>
                    </a:moveTo>
                    <a:lnTo>
                      <a:pt x="1749" y="90"/>
                    </a:lnTo>
                    <a:lnTo>
                      <a:pt x="1747" y="71"/>
                    </a:lnTo>
                    <a:lnTo>
                      <a:pt x="1709" y="76"/>
                    </a:lnTo>
                    <a:lnTo>
                      <a:pt x="1714" y="95"/>
                    </a:lnTo>
                    <a:close/>
                    <a:moveTo>
                      <a:pt x="1638" y="107"/>
                    </a:moveTo>
                    <a:lnTo>
                      <a:pt x="1676" y="102"/>
                    </a:lnTo>
                    <a:lnTo>
                      <a:pt x="1674" y="83"/>
                    </a:lnTo>
                    <a:lnTo>
                      <a:pt x="1636" y="88"/>
                    </a:lnTo>
                    <a:lnTo>
                      <a:pt x="1638" y="107"/>
                    </a:lnTo>
                    <a:close/>
                    <a:moveTo>
                      <a:pt x="1565" y="119"/>
                    </a:moveTo>
                    <a:lnTo>
                      <a:pt x="1600" y="114"/>
                    </a:lnTo>
                    <a:lnTo>
                      <a:pt x="1598" y="95"/>
                    </a:lnTo>
                    <a:lnTo>
                      <a:pt x="1560" y="100"/>
                    </a:lnTo>
                    <a:lnTo>
                      <a:pt x="1565" y="119"/>
                    </a:lnTo>
                    <a:close/>
                    <a:moveTo>
                      <a:pt x="1489" y="131"/>
                    </a:moveTo>
                    <a:lnTo>
                      <a:pt x="1527" y="126"/>
                    </a:lnTo>
                    <a:lnTo>
                      <a:pt x="1525" y="107"/>
                    </a:lnTo>
                    <a:lnTo>
                      <a:pt x="1487" y="112"/>
                    </a:lnTo>
                    <a:lnTo>
                      <a:pt x="1489" y="131"/>
                    </a:lnTo>
                    <a:close/>
                    <a:moveTo>
                      <a:pt x="1416" y="142"/>
                    </a:moveTo>
                    <a:lnTo>
                      <a:pt x="1451" y="138"/>
                    </a:lnTo>
                    <a:lnTo>
                      <a:pt x="1449" y="119"/>
                    </a:lnTo>
                    <a:lnTo>
                      <a:pt x="1413" y="123"/>
                    </a:lnTo>
                    <a:lnTo>
                      <a:pt x="1416" y="142"/>
                    </a:lnTo>
                    <a:close/>
                    <a:moveTo>
                      <a:pt x="1340" y="154"/>
                    </a:moveTo>
                    <a:lnTo>
                      <a:pt x="1378" y="149"/>
                    </a:lnTo>
                    <a:lnTo>
                      <a:pt x="1376" y="131"/>
                    </a:lnTo>
                    <a:lnTo>
                      <a:pt x="1338" y="135"/>
                    </a:lnTo>
                    <a:lnTo>
                      <a:pt x="1340" y="154"/>
                    </a:lnTo>
                    <a:close/>
                    <a:moveTo>
                      <a:pt x="1267" y="166"/>
                    </a:moveTo>
                    <a:lnTo>
                      <a:pt x="1305" y="161"/>
                    </a:lnTo>
                    <a:lnTo>
                      <a:pt x="1300" y="142"/>
                    </a:lnTo>
                    <a:lnTo>
                      <a:pt x="1265" y="147"/>
                    </a:lnTo>
                    <a:lnTo>
                      <a:pt x="1267" y="166"/>
                    </a:lnTo>
                    <a:close/>
                    <a:moveTo>
                      <a:pt x="1191" y="178"/>
                    </a:moveTo>
                    <a:lnTo>
                      <a:pt x="1229" y="173"/>
                    </a:lnTo>
                    <a:lnTo>
                      <a:pt x="1227" y="154"/>
                    </a:lnTo>
                    <a:lnTo>
                      <a:pt x="1189" y="159"/>
                    </a:lnTo>
                    <a:lnTo>
                      <a:pt x="1191" y="178"/>
                    </a:lnTo>
                    <a:close/>
                    <a:moveTo>
                      <a:pt x="1118" y="190"/>
                    </a:moveTo>
                    <a:lnTo>
                      <a:pt x="1156" y="185"/>
                    </a:lnTo>
                    <a:lnTo>
                      <a:pt x="1151" y="166"/>
                    </a:lnTo>
                    <a:lnTo>
                      <a:pt x="1116" y="171"/>
                    </a:lnTo>
                    <a:lnTo>
                      <a:pt x="1118" y="190"/>
                    </a:lnTo>
                    <a:close/>
                    <a:moveTo>
                      <a:pt x="1042" y="201"/>
                    </a:moveTo>
                    <a:lnTo>
                      <a:pt x="1080" y="197"/>
                    </a:lnTo>
                    <a:lnTo>
                      <a:pt x="1078" y="178"/>
                    </a:lnTo>
                    <a:lnTo>
                      <a:pt x="1040" y="183"/>
                    </a:lnTo>
                    <a:lnTo>
                      <a:pt x="1042" y="201"/>
                    </a:lnTo>
                    <a:close/>
                    <a:moveTo>
                      <a:pt x="969" y="213"/>
                    </a:moveTo>
                    <a:lnTo>
                      <a:pt x="1007" y="209"/>
                    </a:lnTo>
                    <a:lnTo>
                      <a:pt x="1002" y="190"/>
                    </a:lnTo>
                    <a:lnTo>
                      <a:pt x="967" y="194"/>
                    </a:lnTo>
                    <a:lnTo>
                      <a:pt x="969" y="213"/>
                    </a:lnTo>
                    <a:close/>
                    <a:moveTo>
                      <a:pt x="896" y="225"/>
                    </a:moveTo>
                    <a:lnTo>
                      <a:pt x="931" y="220"/>
                    </a:lnTo>
                    <a:lnTo>
                      <a:pt x="929" y="201"/>
                    </a:lnTo>
                    <a:lnTo>
                      <a:pt x="891" y="206"/>
                    </a:lnTo>
                    <a:lnTo>
                      <a:pt x="896" y="225"/>
                    </a:lnTo>
                    <a:close/>
                    <a:moveTo>
                      <a:pt x="820" y="237"/>
                    </a:moveTo>
                    <a:lnTo>
                      <a:pt x="858" y="232"/>
                    </a:lnTo>
                    <a:lnTo>
                      <a:pt x="855" y="213"/>
                    </a:lnTo>
                    <a:lnTo>
                      <a:pt x="818" y="220"/>
                    </a:lnTo>
                    <a:lnTo>
                      <a:pt x="820" y="237"/>
                    </a:lnTo>
                    <a:close/>
                    <a:moveTo>
                      <a:pt x="747" y="249"/>
                    </a:moveTo>
                    <a:lnTo>
                      <a:pt x="782" y="244"/>
                    </a:lnTo>
                    <a:lnTo>
                      <a:pt x="780" y="225"/>
                    </a:lnTo>
                    <a:lnTo>
                      <a:pt x="742" y="232"/>
                    </a:lnTo>
                    <a:lnTo>
                      <a:pt x="747" y="249"/>
                    </a:lnTo>
                    <a:close/>
                    <a:moveTo>
                      <a:pt x="671" y="261"/>
                    </a:moveTo>
                    <a:lnTo>
                      <a:pt x="709" y="256"/>
                    </a:lnTo>
                    <a:lnTo>
                      <a:pt x="707" y="237"/>
                    </a:lnTo>
                    <a:lnTo>
                      <a:pt x="669" y="244"/>
                    </a:lnTo>
                    <a:lnTo>
                      <a:pt x="671" y="261"/>
                    </a:lnTo>
                    <a:close/>
                    <a:moveTo>
                      <a:pt x="598" y="272"/>
                    </a:moveTo>
                    <a:lnTo>
                      <a:pt x="633" y="268"/>
                    </a:lnTo>
                    <a:lnTo>
                      <a:pt x="631" y="249"/>
                    </a:lnTo>
                    <a:lnTo>
                      <a:pt x="593" y="256"/>
                    </a:lnTo>
                    <a:lnTo>
                      <a:pt x="598" y="272"/>
                    </a:lnTo>
                    <a:close/>
                    <a:moveTo>
                      <a:pt x="522" y="284"/>
                    </a:moveTo>
                    <a:lnTo>
                      <a:pt x="560" y="279"/>
                    </a:lnTo>
                    <a:lnTo>
                      <a:pt x="558" y="261"/>
                    </a:lnTo>
                    <a:lnTo>
                      <a:pt x="520" y="268"/>
                    </a:lnTo>
                    <a:lnTo>
                      <a:pt x="522" y="284"/>
                    </a:lnTo>
                    <a:close/>
                    <a:moveTo>
                      <a:pt x="449" y="298"/>
                    </a:moveTo>
                    <a:lnTo>
                      <a:pt x="487" y="291"/>
                    </a:lnTo>
                    <a:lnTo>
                      <a:pt x="482" y="272"/>
                    </a:lnTo>
                    <a:lnTo>
                      <a:pt x="446" y="279"/>
                    </a:lnTo>
                    <a:lnTo>
                      <a:pt x="449" y="298"/>
                    </a:lnTo>
                    <a:close/>
                    <a:moveTo>
                      <a:pt x="373" y="310"/>
                    </a:moveTo>
                    <a:lnTo>
                      <a:pt x="411" y="303"/>
                    </a:lnTo>
                    <a:lnTo>
                      <a:pt x="409" y="284"/>
                    </a:lnTo>
                    <a:lnTo>
                      <a:pt x="371" y="291"/>
                    </a:lnTo>
                    <a:lnTo>
                      <a:pt x="373" y="310"/>
                    </a:lnTo>
                    <a:close/>
                    <a:moveTo>
                      <a:pt x="300" y="322"/>
                    </a:moveTo>
                    <a:lnTo>
                      <a:pt x="338" y="315"/>
                    </a:lnTo>
                    <a:lnTo>
                      <a:pt x="333" y="296"/>
                    </a:lnTo>
                    <a:lnTo>
                      <a:pt x="297" y="303"/>
                    </a:lnTo>
                    <a:lnTo>
                      <a:pt x="300" y="322"/>
                    </a:lnTo>
                    <a:close/>
                    <a:moveTo>
                      <a:pt x="224" y="334"/>
                    </a:moveTo>
                    <a:lnTo>
                      <a:pt x="262" y="327"/>
                    </a:lnTo>
                    <a:lnTo>
                      <a:pt x="260" y="308"/>
                    </a:lnTo>
                    <a:lnTo>
                      <a:pt x="222" y="315"/>
                    </a:lnTo>
                    <a:lnTo>
                      <a:pt x="224" y="334"/>
                    </a:lnTo>
                    <a:close/>
                    <a:moveTo>
                      <a:pt x="151" y="346"/>
                    </a:moveTo>
                    <a:lnTo>
                      <a:pt x="189" y="339"/>
                    </a:lnTo>
                    <a:lnTo>
                      <a:pt x="184" y="320"/>
                    </a:lnTo>
                    <a:lnTo>
                      <a:pt x="149" y="327"/>
                    </a:lnTo>
                    <a:lnTo>
                      <a:pt x="151" y="346"/>
                    </a:lnTo>
                    <a:close/>
                    <a:moveTo>
                      <a:pt x="75" y="357"/>
                    </a:moveTo>
                    <a:lnTo>
                      <a:pt x="113" y="350"/>
                    </a:lnTo>
                    <a:lnTo>
                      <a:pt x="111" y="331"/>
                    </a:lnTo>
                    <a:lnTo>
                      <a:pt x="73" y="339"/>
                    </a:lnTo>
                    <a:lnTo>
                      <a:pt x="75" y="357"/>
                    </a:lnTo>
                    <a:close/>
                    <a:moveTo>
                      <a:pt x="2" y="369"/>
                    </a:moveTo>
                    <a:lnTo>
                      <a:pt x="40" y="362"/>
                    </a:lnTo>
                    <a:lnTo>
                      <a:pt x="35" y="343"/>
                    </a:lnTo>
                    <a:lnTo>
                      <a:pt x="0" y="350"/>
                    </a:lnTo>
                    <a:lnTo>
                      <a:pt x="2" y="369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close/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close/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close/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close/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close/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close/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close/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close/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close/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close/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close/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close/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close/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close/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close/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close/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close/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close/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close/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close/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close/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close/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close/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close/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close/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close/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close/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close/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close/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close/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0"/>
              <p:cNvSpPr>
                <a:spLocks noEditPoints="1"/>
              </p:cNvSpPr>
              <p:nvPr/>
            </p:nvSpPr>
            <p:spPr bwMode="auto">
              <a:xfrm>
                <a:off x="6521326" y="2518444"/>
                <a:ext cx="15798" cy="1910757"/>
              </a:xfrm>
              <a:custGeom>
                <a:avLst/>
                <a:gdLst>
                  <a:gd name="T0" fmla="*/ 15798 w 19"/>
                  <a:gd name="T1" fmla="*/ 1910757 h 2298"/>
                  <a:gd name="T2" fmla="*/ 0 w 19"/>
                  <a:gd name="T3" fmla="*/ 1816799 h 2298"/>
                  <a:gd name="T4" fmla="*/ 15798 w 19"/>
                  <a:gd name="T5" fmla="*/ 1816799 h 2298"/>
                  <a:gd name="T6" fmla="*/ 0 w 19"/>
                  <a:gd name="T7" fmla="*/ 1785202 h 2298"/>
                  <a:gd name="T8" fmla="*/ 0 w 19"/>
                  <a:gd name="T9" fmla="*/ 1753606 h 2298"/>
                  <a:gd name="T10" fmla="*/ 15798 w 19"/>
                  <a:gd name="T11" fmla="*/ 1722009 h 2298"/>
                  <a:gd name="T12" fmla="*/ 0 w 19"/>
                  <a:gd name="T13" fmla="*/ 1628051 h 2298"/>
                  <a:gd name="T14" fmla="*/ 15798 w 19"/>
                  <a:gd name="T15" fmla="*/ 1628051 h 2298"/>
                  <a:gd name="T16" fmla="*/ 0 w 19"/>
                  <a:gd name="T17" fmla="*/ 1596455 h 2298"/>
                  <a:gd name="T18" fmla="*/ 0 w 19"/>
                  <a:gd name="T19" fmla="*/ 1564858 h 2298"/>
                  <a:gd name="T20" fmla="*/ 15798 w 19"/>
                  <a:gd name="T21" fmla="*/ 1534925 h 2298"/>
                  <a:gd name="T22" fmla="*/ 0 w 19"/>
                  <a:gd name="T23" fmla="*/ 1440967 h 2298"/>
                  <a:gd name="T24" fmla="*/ 15798 w 19"/>
                  <a:gd name="T25" fmla="*/ 1440967 h 2298"/>
                  <a:gd name="T26" fmla="*/ 0 w 19"/>
                  <a:gd name="T27" fmla="*/ 1409370 h 2298"/>
                  <a:gd name="T28" fmla="*/ 0 w 19"/>
                  <a:gd name="T29" fmla="*/ 1377774 h 2298"/>
                  <a:gd name="T30" fmla="*/ 15798 w 19"/>
                  <a:gd name="T31" fmla="*/ 1346177 h 2298"/>
                  <a:gd name="T32" fmla="*/ 0 w 19"/>
                  <a:gd name="T33" fmla="*/ 1252219 h 2298"/>
                  <a:gd name="T34" fmla="*/ 15798 w 19"/>
                  <a:gd name="T35" fmla="*/ 1252219 h 2298"/>
                  <a:gd name="T36" fmla="*/ 0 w 19"/>
                  <a:gd name="T37" fmla="*/ 1220623 h 2298"/>
                  <a:gd name="T38" fmla="*/ 0 w 19"/>
                  <a:gd name="T39" fmla="*/ 1189026 h 2298"/>
                  <a:gd name="T40" fmla="*/ 15798 w 19"/>
                  <a:gd name="T41" fmla="*/ 1158261 h 2298"/>
                  <a:gd name="T42" fmla="*/ 0 w 19"/>
                  <a:gd name="T43" fmla="*/ 1065135 h 2298"/>
                  <a:gd name="T44" fmla="*/ 15798 w 19"/>
                  <a:gd name="T45" fmla="*/ 1065135 h 2298"/>
                  <a:gd name="T46" fmla="*/ 0 w 19"/>
                  <a:gd name="T47" fmla="*/ 1034370 h 2298"/>
                  <a:gd name="T48" fmla="*/ 0 w 19"/>
                  <a:gd name="T49" fmla="*/ 1002773 h 2298"/>
                  <a:gd name="T50" fmla="*/ 15798 w 19"/>
                  <a:gd name="T51" fmla="*/ 971177 h 2298"/>
                  <a:gd name="T52" fmla="*/ 0 w 19"/>
                  <a:gd name="T53" fmla="*/ 876387 h 2298"/>
                  <a:gd name="T54" fmla="*/ 15798 w 19"/>
                  <a:gd name="T55" fmla="*/ 876387 h 2298"/>
                  <a:gd name="T56" fmla="*/ 0 w 19"/>
                  <a:gd name="T57" fmla="*/ 845622 h 2298"/>
                  <a:gd name="T58" fmla="*/ 0 w 19"/>
                  <a:gd name="T59" fmla="*/ 814026 h 2298"/>
                  <a:gd name="T60" fmla="*/ 15798 w 19"/>
                  <a:gd name="T61" fmla="*/ 782429 h 2298"/>
                  <a:gd name="T62" fmla="*/ 0 w 19"/>
                  <a:gd name="T63" fmla="*/ 690134 h 2298"/>
                  <a:gd name="T64" fmla="*/ 15798 w 19"/>
                  <a:gd name="T65" fmla="*/ 690134 h 2298"/>
                  <a:gd name="T66" fmla="*/ 0 w 19"/>
                  <a:gd name="T67" fmla="*/ 658538 h 2298"/>
                  <a:gd name="T68" fmla="*/ 0 w 19"/>
                  <a:gd name="T69" fmla="*/ 626941 h 2298"/>
                  <a:gd name="T70" fmla="*/ 15798 w 19"/>
                  <a:gd name="T71" fmla="*/ 595345 h 2298"/>
                  <a:gd name="T72" fmla="*/ 0 w 19"/>
                  <a:gd name="T73" fmla="*/ 501387 h 2298"/>
                  <a:gd name="T74" fmla="*/ 15798 w 19"/>
                  <a:gd name="T75" fmla="*/ 501387 h 2298"/>
                  <a:gd name="T76" fmla="*/ 0 w 19"/>
                  <a:gd name="T77" fmla="*/ 469790 h 2298"/>
                  <a:gd name="T78" fmla="*/ 0 w 19"/>
                  <a:gd name="T79" fmla="*/ 438194 h 2298"/>
                  <a:gd name="T80" fmla="*/ 15798 w 19"/>
                  <a:gd name="T81" fmla="*/ 406597 h 2298"/>
                  <a:gd name="T82" fmla="*/ 0 w 19"/>
                  <a:gd name="T83" fmla="*/ 314302 h 2298"/>
                  <a:gd name="T84" fmla="*/ 15798 w 19"/>
                  <a:gd name="T85" fmla="*/ 314302 h 2298"/>
                  <a:gd name="T86" fmla="*/ 0 w 19"/>
                  <a:gd name="T87" fmla="*/ 282706 h 2298"/>
                  <a:gd name="T88" fmla="*/ 0 w 19"/>
                  <a:gd name="T89" fmla="*/ 251941 h 2298"/>
                  <a:gd name="T90" fmla="*/ 15798 w 19"/>
                  <a:gd name="T91" fmla="*/ 220344 h 2298"/>
                  <a:gd name="T92" fmla="*/ 0 w 19"/>
                  <a:gd name="T93" fmla="*/ 125555 h 2298"/>
                  <a:gd name="T94" fmla="*/ 15798 w 19"/>
                  <a:gd name="T95" fmla="*/ 125555 h 2298"/>
                  <a:gd name="T96" fmla="*/ 0 w 19"/>
                  <a:gd name="T97" fmla="*/ 93958 h 2298"/>
                  <a:gd name="T98" fmla="*/ 0 w 19"/>
                  <a:gd name="T99" fmla="*/ 63193 h 2298"/>
                  <a:gd name="T100" fmla="*/ 15798 w 19"/>
                  <a:gd name="T101" fmla="*/ 31597 h 229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9" h="2298">
                    <a:moveTo>
                      <a:pt x="0" y="2260"/>
                    </a:moveTo>
                    <a:lnTo>
                      <a:pt x="0" y="2298"/>
                    </a:lnTo>
                    <a:lnTo>
                      <a:pt x="19" y="2298"/>
                    </a:lnTo>
                    <a:lnTo>
                      <a:pt x="19" y="2260"/>
                    </a:lnTo>
                    <a:lnTo>
                      <a:pt x="0" y="2260"/>
                    </a:lnTo>
                    <a:moveTo>
                      <a:pt x="0" y="2185"/>
                    </a:moveTo>
                    <a:lnTo>
                      <a:pt x="0" y="2222"/>
                    </a:lnTo>
                    <a:lnTo>
                      <a:pt x="19" y="2222"/>
                    </a:lnTo>
                    <a:lnTo>
                      <a:pt x="19" y="2185"/>
                    </a:lnTo>
                    <a:lnTo>
                      <a:pt x="0" y="2185"/>
                    </a:lnTo>
                    <a:moveTo>
                      <a:pt x="0" y="2109"/>
                    </a:moveTo>
                    <a:lnTo>
                      <a:pt x="0" y="2147"/>
                    </a:lnTo>
                    <a:lnTo>
                      <a:pt x="19" y="2147"/>
                    </a:lnTo>
                    <a:lnTo>
                      <a:pt x="19" y="2109"/>
                    </a:lnTo>
                    <a:lnTo>
                      <a:pt x="0" y="2109"/>
                    </a:lnTo>
                    <a:moveTo>
                      <a:pt x="0" y="2033"/>
                    </a:moveTo>
                    <a:lnTo>
                      <a:pt x="0" y="2071"/>
                    </a:lnTo>
                    <a:lnTo>
                      <a:pt x="19" y="2071"/>
                    </a:lnTo>
                    <a:lnTo>
                      <a:pt x="19" y="2033"/>
                    </a:lnTo>
                    <a:lnTo>
                      <a:pt x="0" y="2033"/>
                    </a:lnTo>
                    <a:moveTo>
                      <a:pt x="0" y="1958"/>
                    </a:moveTo>
                    <a:lnTo>
                      <a:pt x="0" y="1995"/>
                    </a:lnTo>
                    <a:lnTo>
                      <a:pt x="19" y="1995"/>
                    </a:lnTo>
                    <a:lnTo>
                      <a:pt x="19" y="1958"/>
                    </a:lnTo>
                    <a:lnTo>
                      <a:pt x="0" y="1958"/>
                    </a:lnTo>
                    <a:moveTo>
                      <a:pt x="0" y="1882"/>
                    </a:moveTo>
                    <a:lnTo>
                      <a:pt x="0" y="1920"/>
                    </a:lnTo>
                    <a:lnTo>
                      <a:pt x="19" y="1920"/>
                    </a:lnTo>
                    <a:lnTo>
                      <a:pt x="19" y="1882"/>
                    </a:lnTo>
                    <a:lnTo>
                      <a:pt x="0" y="1882"/>
                    </a:lnTo>
                    <a:moveTo>
                      <a:pt x="0" y="1809"/>
                    </a:moveTo>
                    <a:lnTo>
                      <a:pt x="0" y="1846"/>
                    </a:lnTo>
                    <a:lnTo>
                      <a:pt x="19" y="1846"/>
                    </a:lnTo>
                    <a:lnTo>
                      <a:pt x="19" y="1809"/>
                    </a:lnTo>
                    <a:lnTo>
                      <a:pt x="0" y="1809"/>
                    </a:lnTo>
                    <a:moveTo>
                      <a:pt x="0" y="1733"/>
                    </a:moveTo>
                    <a:lnTo>
                      <a:pt x="0" y="1771"/>
                    </a:lnTo>
                    <a:lnTo>
                      <a:pt x="19" y="1771"/>
                    </a:lnTo>
                    <a:lnTo>
                      <a:pt x="19" y="1733"/>
                    </a:lnTo>
                    <a:lnTo>
                      <a:pt x="0" y="1733"/>
                    </a:lnTo>
                    <a:moveTo>
                      <a:pt x="0" y="1657"/>
                    </a:moveTo>
                    <a:lnTo>
                      <a:pt x="0" y="1695"/>
                    </a:lnTo>
                    <a:lnTo>
                      <a:pt x="19" y="1695"/>
                    </a:lnTo>
                    <a:lnTo>
                      <a:pt x="19" y="1657"/>
                    </a:lnTo>
                    <a:lnTo>
                      <a:pt x="0" y="1657"/>
                    </a:lnTo>
                    <a:moveTo>
                      <a:pt x="0" y="1582"/>
                    </a:moveTo>
                    <a:lnTo>
                      <a:pt x="0" y="1619"/>
                    </a:lnTo>
                    <a:lnTo>
                      <a:pt x="19" y="1619"/>
                    </a:lnTo>
                    <a:lnTo>
                      <a:pt x="19" y="1582"/>
                    </a:lnTo>
                    <a:lnTo>
                      <a:pt x="0" y="1582"/>
                    </a:lnTo>
                    <a:moveTo>
                      <a:pt x="0" y="1506"/>
                    </a:moveTo>
                    <a:lnTo>
                      <a:pt x="0" y="1544"/>
                    </a:lnTo>
                    <a:lnTo>
                      <a:pt x="19" y="1544"/>
                    </a:lnTo>
                    <a:lnTo>
                      <a:pt x="19" y="1506"/>
                    </a:lnTo>
                    <a:lnTo>
                      <a:pt x="0" y="1506"/>
                    </a:lnTo>
                    <a:moveTo>
                      <a:pt x="0" y="1430"/>
                    </a:moveTo>
                    <a:lnTo>
                      <a:pt x="0" y="1468"/>
                    </a:lnTo>
                    <a:lnTo>
                      <a:pt x="19" y="1468"/>
                    </a:lnTo>
                    <a:lnTo>
                      <a:pt x="19" y="1430"/>
                    </a:lnTo>
                    <a:lnTo>
                      <a:pt x="0" y="1430"/>
                    </a:lnTo>
                    <a:moveTo>
                      <a:pt x="0" y="1357"/>
                    </a:moveTo>
                    <a:lnTo>
                      <a:pt x="0" y="1393"/>
                    </a:lnTo>
                    <a:lnTo>
                      <a:pt x="19" y="1393"/>
                    </a:lnTo>
                    <a:lnTo>
                      <a:pt x="19" y="1357"/>
                    </a:lnTo>
                    <a:lnTo>
                      <a:pt x="0" y="1357"/>
                    </a:lnTo>
                    <a:moveTo>
                      <a:pt x="0" y="1281"/>
                    </a:moveTo>
                    <a:lnTo>
                      <a:pt x="0" y="1319"/>
                    </a:lnTo>
                    <a:lnTo>
                      <a:pt x="19" y="1319"/>
                    </a:lnTo>
                    <a:lnTo>
                      <a:pt x="19" y="1281"/>
                    </a:lnTo>
                    <a:lnTo>
                      <a:pt x="0" y="1281"/>
                    </a:lnTo>
                    <a:moveTo>
                      <a:pt x="0" y="1206"/>
                    </a:moveTo>
                    <a:lnTo>
                      <a:pt x="0" y="1244"/>
                    </a:lnTo>
                    <a:lnTo>
                      <a:pt x="19" y="1244"/>
                    </a:lnTo>
                    <a:lnTo>
                      <a:pt x="19" y="1206"/>
                    </a:lnTo>
                    <a:lnTo>
                      <a:pt x="0" y="1206"/>
                    </a:lnTo>
                    <a:moveTo>
                      <a:pt x="0" y="1130"/>
                    </a:moveTo>
                    <a:lnTo>
                      <a:pt x="0" y="1168"/>
                    </a:lnTo>
                    <a:lnTo>
                      <a:pt x="19" y="1168"/>
                    </a:lnTo>
                    <a:lnTo>
                      <a:pt x="19" y="1130"/>
                    </a:lnTo>
                    <a:lnTo>
                      <a:pt x="0" y="1130"/>
                    </a:lnTo>
                    <a:moveTo>
                      <a:pt x="0" y="1054"/>
                    </a:moveTo>
                    <a:lnTo>
                      <a:pt x="0" y="1092"/>
                    </a:lnTo>
                    <a:lnTo>
                      <a:pt x="19" y="1092"/>
                    </a:lnTo>
                    <a:lnTo>
                      <a:pt x="19" y="1054"/>
                    </a:lnTo>
                    <a:lnTo>
                      <a:pt x="0" y="1054"/>
                    </a:lnTo>
                    <a:moveTo>
                      <a:pt x="0" y="979"/>
                    </a:moveTo>
                    <a:lnTo>
                      <a:pt x="0" y="1017"/>
                    </a:lnTo>
                    <a:lnTo>
                      <a:pt x="19" y="1017"/>
                    </a:lnTo>
                    <a:lnTo>
                      <a:pt x="19" y="979"/>
                    </a:lnTo>
                    <a:lnTo>
                      <a:pt x="0" y="979"/>
                    </a:lnTo>
                    <a:moveTo>
                      <a:pt x="0" y="905"/>
                    </a:moveTo>
                    <a:lnTo>
                      <a:pt x="0" y="941"/>
                    </a:lnTo>
                    <a:lnTo>
                      <a:pt x="19" y="941"/>
                    </a:lnTo>
                    <a:lnTo>
                      <a:pt x="19" y="905"/>
                    </a:lnTo>
                    <a:lnTo>
                      <a:pt x="0" y="905"/>
                    </a:lnTo>
                    <a:moveTo>
                      <a:pt x="0" y="830"/>
                    </a:moveTo>
                    <a:lnTo>
                      <a:pt x="0" y="868"/>
                    </a:lnTo>
                    <a:lnTo>
                      <a:pt x="19" y="868"/>
                    </a:lnTo>
                    <a:lnTo>
                      <a:pt x="19" y="830"/>
                    </a:lnTo>
                    <a:lnTo>
                      <a:pt x="0" y="830"/>
                    </a:lnTo>
                    <a:moveTo>
                      <a:pt x="0" y="754"/>
                    </a:moveTo>
                    <a:lnTo>
                      <a:pt x="0" y="792"/>
                    </a:lnTo>
                    <a:lnTo>
                      <a:pt x="19" y="792"/>
                    </a:lnTo>
                    <a:lnTo>
                      <a:pt x="19" y="754"/>
                    </a:lnTo>
                    <a:lnTo>
                      <a:pt x="0" y="754"/>
                    </a:lnTo>
                    <a:moveTo>
                      <a:pt x="0" y="679"/>
                    </a:moveTo>
                    <a:lnTo>
                      <a:pt x="0" y="716"/>
                    </a:lnTo>
                    <a:lnTo>
                      <a:pt x="19" y="716"/>
                    </a:lnTo>
                    <a:lnTo>
                      <a:pt x="19" y="679"/>
                    </a:lnTo>
                    <a:lnTo>
                      <a:pt x="0" y="679"/>
                    </a:lnTo>
                    <a:moveTo>
                      <a:pt x="0" y="603"/>
                    </a:moveTo>
                    <a:lnTo>
                      <a:pt x="0" y="641"/>
                    </a:lnTo>
                    <a:lnTo>
                      <a:pt x="19" y="641"/>
                    </a:lnTo>
                    <a:lnTo>
                      <a:pt x="19" y="603"/>
                    </a:lnTo>
                    <a:lnTo>
                      <a:pt x="0" y="603"/>
                    </a:lnTo>
                    <a:moveTo>
                      <a:pt x="0" y="527"/>
                    </a:moveTo>
                    <a:lnTo>
                      <a:pt x="0" y="565"/>
                    </a:lnTo>
                    <a:lnTo>
                      <a:pt x="19" y="565"/>
                    </a:lnTo>
                    <a:lnTo>
                      <a:pt x="19" y="527"/>
                    </a:lnTo>
                    <a:lnTo>
                      <a:pt x="0" y="527"/>
                    </a:lnTo>
                    <a:moveTo>
                      <a:pt x="0" y="452"/>
                    </a:moveTo>
                    <a:lnTo>
                      <a:pt x="0" y="489"/>
                    </a:lnTo>
                    <a:lnTo>
                      <a:pt x="19" y="489"/>
                    </a:lnTo>
                    <a:lnTo>
                      <a:pt x="19" y="452"/>
                    </a:lnTo>
                    <a:lnTo>
                      <a:pt x="0" y="452"/>
                    </a:lnTo>
                    <a:moveTo>
                      <a:pt x="0" y="378"/>
                    </a:moveTo>
                    <a:lnTo>
                      <a:pt x="0" y="416"/>
                    </a:lnTo>
                    <a:lnTo>
                      <a:pt x="19" y="416"/>
                    </a:lnTo>
                    <a:lnTo>
                      <a:pt x="19" y="378"/>
                    </a:lnTo>
                    <a:lnTo>
                      <a:pt x="0" y="378"/>
                    </a:lnTo>
                    <a:moveTo>
                      <a:pt x="0" y="303"/>
                    </a:moveTo>
                    <a:lnTo>
                      <a:pt x="0" y="340"/>
                    </a:lnTo>
                    <a:lnTo>
                      <a:pt x="19" y="340"/>
                    </a:lnTo>
                    <a:lnTo>
                      <a:pt x="19" y="303"/>
                    </a:lnTo>
                    <a:lnTo>
                      <a:pt x="0" y="303"/>
                    </a:lnTo>
                    <a:moveTo>
                      <a:pt x="0" y="227"/>
                    </a:moveTo>
                    <a:lnTo>
                      <a:pt x="0" y="265"/>
                    </a:lnTo>
                    <a:lnTo>
                      <a:pt x="19" y="265"/>
                    </a:lnTo>
                    <a:lnTo>
                      <a:pt x="19" y="227"/>
                    </a:lnTo>
                    <a:lnTo>
                      <a:pt x="0" y="227"/>
                    </a:lnTo>
                    <a:moveTo>
                      <a:pt x="0" y="151"/>
                    </a:moveTo>
                    <a:lnTo>
                      <a:pt x="0" y="189"/>
                    </a:lnTo>
                    <a:lnTo>
                      <a:pt x="19" y="189"/>
                    </a:lnTo>
                    <a:lnTo>
                      <a:pt x="19" y="151"/>
                    </a:lnTo>
                    <a:lnTo>
                      <a:pt x="0" y="151"/>
                    </a:lnTo>
                    <a:moveTo>
                      <a:pt x="0" y="76"/>
                    </a:moveTo>
                    <a:lnTo>
                      <a:pt x="0" y="113"/>
                    </a:lnTo>
                    <a:lnTo>
                      <a:pt x="19" y="113"/>
                    </a:lnTo>
                    <a:lnTo>
                      <a:pt x="19" y="76"/>
                    </a:lnTo>
                    <a:lnTo>
                      <a:pt x="0" y="76"/>
                    </a:lnTo>
                    <a:moveTo>
                      <a:pt x="0" y="0"/>
                    </a:moveTo>
                    <a:lnTo>
                      <a:pt x="0" y="38"/>
                    </a:lnTo>
                    <a:lnTo>
                      <a:pt x="19" y="38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6512180" y="4460798"/>
                <a:ext cx="24945" cy="29102"/>
              </a:xfrm>
              <a:custGeom>
                <a:avLst/>
                <a:gdLst>
                  <a:gd name="T0" fmla="*/ 9147 w 30"/>
                  <a:gd name="T1" fmla="*/ 0 h 35"/>
                  <a:gd name="T2" fmla="*/ 9147 w 30"/>
                  <a:gd name="T3" fmla="*/ 9978 h 35"/>
                  <a:gd name="T4" fmla="*/ 0 w 30"/>
                  <a:gd name="T5" fmla="*/ 15798 h 35"/>
                  <a:gd name="T6" fmla="*/ 7484 w 30"/>
                  <a:gd name="T7" fmla="*/ 29102 h 35"/>
                  <a:gd name="T8" fmla="*/ 24945 w 30"/>
                  <a:gd name="T9" fmla="*/ 19124 h 35"/>
                  <a:gd name="T10" fmla="*/ 24945 w 30"/>
                  <a:gd name="T11" fmla="*/ 0 h 35"/>
                  <a:gd name="T12" fmla="*/ 9147 w 30"/>
                  <a:gd name="T13" fmla="*/ 0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35">
                    <a:moveTo>
                      <a:pt x="11" y="0"/>
                    </a:moveTo>
                    <a:lnTo>
                      <a:pt x="11" y="12"/>
                    </a:lnTo>
                    <a:lnTo>
                      <a:pt x="0" y="19"/>
                    </a:lnTo>
                    <a:lnTo>
                      <a:pt x="9" y="35"/>
                    </a:lnTo>
                    <a:lnTo>
                      <a:pt x="30" y="23"/>
                    </a:lnTo>
                    <a:lnTo>
                      <a:pt x="30" y="0"/>
                    </a:lnTo>
                    <a:lnTo>
                      <a:pt x="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close/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close/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close/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close/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close/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close/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close/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close/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close/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close/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close/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close/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close/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close/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close/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close/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close/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close/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close/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close/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close/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close/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close/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close/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close/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close/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close/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close/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close/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close/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4816778" y="4492394"/>
                <a:ext cx="1675447" cy="1006099"/>
              </a:xfrm>
              <a:custGeom>
                <a:avLst/>
                <a:gdLst>
                  <a:gd name="T0" fmla="*/ 8315 w 2015"/>
                  <a:gd name="T1" fmla="*/ 1006099 h 1210"/>
                  <a:gd name="T2" fmla="*/ 83149 w 2015"/>
                  <a:gd name="T3" fmla="*/ 943737 h 1210"/>
                  <a:gd name="T4" fmla="*/ 90632 w 2015"/>
                  <a:gd name="T5" fmla="*/ 957041 h 1210"/>
                  <a:gd name="T6" fmla="*/ 108093 w 2015"/>
                  <a:gd name="T7" fmla="*/ 927939 h 1210"/>
                  <a:gd name="T8" fmla="*/ 136364 w 2015"/>
                  <a:gd name="T9" fmla="*/ 912141 h 1210"/>
                  <a:gd name="T10" fmla="*/ 171286 w 2015"/>
                  <a:gd name="T11" fmla="*/ 907984 h 1210"/>
                  <a:gd name="T12" fmla="*/ 246120 w 2015"/>
                  <a:gd name="T13" fmla="*/ 847285 h 1210"/>
                  <a:gd name="T14" fmla="*/ 253604 w 2015"/>
                  <a:gd name="T15" fmla="*/ 858926 h 1210"/>
                  <a:gd name="T16" fmla="*/ 273559 w 2015"/>
                  <a:gd name="T17" fmla="*/ 828992 h 1210"/>
                  <a:gd name="T18" fmla="*/ 300998 w 2015"/>
                  <a:gd name="T19" fmla="*/ 813194 h 1210"/>
                  <a:gd name="T20" fmla="*/ 336752 w 2015"/>
                  <a:gd name="T21" fmla="*/ 811531 h 1210"/>
                  <a:gd name="T22" fmla="*/ 409092 w 2015"/>
                  <a:gd name="T23" fmla="*/ 748338 h 1210"/>
                  <a:gd name="T24" fmla="*/ 417407 w 2015"/>
                  <a:gd name="T25" fmla="*/ 762473 h 1210"/>
                  <a:gd name="T26" fmla="*/ 436531 w 2015"/>
                  <a:gd name="T27" fmla="*/ 733371 h 1210"/>
                  <a:gd name="T28" fmla="*/ 463970 w 2015"/>
                  <a:gd name="T29" fmla="*/ 715079 h 1210"/>
                  <a:gd name="T30" fmla="*/ 499724 w 2015"/>
                  <a:gd name="T31" fmla="*/ 713416 h 1210"/>
                  <a:gd name="T32" fmla="*/ 574558 w 2015"/>
                  <a:gd name="T33" fmla="*/ 650223 h 1210"/>
                  <a:gd name="T34" fmla="*/ 582041 w 2015"/>
                  <a:gd name="T35" fmla="*/ 664358 h 1210"/>
                  <a:gd name="T36" fmla="*/ 601997 w 2015"/>
                  <a:gd name="T37" fmla="*/ 634424 h 1210"/>
                  <a:gd name="T38" fmla="*/ 629436 w 2015"/>
                  <a:gd name="T39" fmla="*/ 618626 h 1210"/>
                  <a:gd name="T40" fmla="*/ 665190 w 2015"/>
                  <a:gd name="T41" fmla="*/ 615300 h 1210"/>
                  <a:gd name="T42" fmla="*/ 737529 w 2015"/>
                  <a:gd name="T43" fmla="*/ 553770 h 1210"/>
                  <a:gd name="T44" fmla="*/ 745844 w 2015"/>
                  <a:gd name="T45" fmla="*/ 567905 h 1210"/>
                  <a:gd name="T46" fmla="*/ 764968 w 2015"/>
                  <a:gd name="T47" fmla="*/ 536309 h 1210"/>
                  <a:gd name="T48" fmla="*/ 792407 w 2015"/>
                  <a:gd name="T49" fmla="*/ 520511 h 1210"/>
                  <a:gd name="T50" fmla="*/ 828161 w 2015"/>
                  <a:gd name="T51" fmla="*/ 518848 h 1210"/>
                  <a:gd name="T52" fmla="*/ 902995 w 2015"/>
                  <a:gd name="T53" fmla="*/ 455655 h 1210"/>
                  <a:gd name="T54" fmla="*/ 910479 w 2015"/>
                  <a:gd name="T55" fmla="*/ 469790 h 1210"/>
                  <a:gd name="T56" fmla="*/ 927940 w 2015"/>
                  <a:gd name="T57" fmla="*/ 439857 h 1210"/>
                  <a:gd name="T58" fmla="*/ 956210 w 2015"/>
                  <a:gd name="T59" fmla="*/ 422395 h 1210"/>
                  <a:gd name="T60" fmla="*/ 991133 w 2015"/>
                  <a:gd name="T61" fmla="*/ 420732 h 1210"/>
                  <a:gd name="T62" fmla="*/ 1065967 w 2015"/>
                  <a:gd name="T63" fmla="*/ 357539 h 1210"/>
                  <a:gd name="T64" fmla="*/ 1073450 w 2015"/>
                  <a:gd name="T65" fmla="*/ 371675 h 1210"/>
                  <a:gd name="T66" fmla="*/ 1093406 w 2015"/>
                  <a:gd name="T67" fmla="*/ 341741 h 1210"/>
                  <a:gd name="T68" fmla="*/ 1120845 w 2015"/>
                  <a:gd name="T69" fmla="*/ 325943 h 1210"/>
                  <a:gd name="T70" fmla="*/ 1156599 w 2015"/>
                  <a:gd name="T71" fmla="*/ 321785 h 1210"/>
                  <a:gd name="T72" fmla="*/ 1228938 w 2015"/>
                  <a:gd name="T73" fmla="*/ 261087 h 1210"/>
                  <a:gd name="T74" fmla="*/ 1237253 w 2015"/>
                  <a:gd name="T75" fmla="*/ 275222 h 1210"/>
                  <a:gd name="T76" fmla="*/ 1256377 w 2015"/>
                  <a:gd name="T77" fmla="*/ 245289 h 1210"/>
                  <a:gd name="T78" fmla="*/ 1283816 w 2015"/>
                  <a:gd name="T79" fmla="*/ 227827 h 1210"/>
                  <a:gd name="T80" fmla="*/ 1319570 w 2015"/>
                  <a:gd name="T81" fmla="*/ 226164 h 1210"/>
                  <a:gd name="T82" fmla="*/ 1394404 w 2015"/>
                  <a:gd name="T83" fmla="*/ 162971 h 1210"/>
                  <a:gd name="T84" fmla="*/ 1401888 w 2015"/>
                  <a:gd name="T85" fmla="*/ 176275 h 1210"/>
                  <a:gd name="T86" fmla="*/ 1421843 w 2015"/>
                  <a:gd name="T87" fmla="*/ 147173 h 1210"/>
                  <a:gd name="T88" fmla="*/ 1449282 w 2015"/>
                  <a:gd name="T89" fmla="*/ 131375 h 1210"/>
                  <a:gd name="T90" fmla="*/ 1482542 w 2015"/>
                  <a:gd name="T91" fmla="*/ 127217 h 1210"/>
                  <a:gd name="T92" fmla="*/ 1557376 w 2015"/>
                  <a:gd name="T93" fmla="*/ 66519 h 1210"/>
                  <a:gd name="T94" fmla="*/ 1565691 w 2015"/>
                  <a:gd name="T95" fmla="*/ 78160 h 1210"/>
                  <a:gd name="T96" fmla="*/ 1584815 w 2015"/>
                  <a:gd name="T97" fmla="*/ 49058 h 1210"/>
                  <a:gd name="T98" fmla="*/ 1612254 w 2015"/>
                  <a:gd name="T99" fmla="*/ 33259 h 1210"/>
                  <a:gd name="T100" fmla="*/ 1648008 w 2015"/>
                  <a:gd name="T101" fmla="*/ 30765 h 121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2015" h="1210">
                    <a:moveTo>
                      <a:pt x="34" y="1175"/>
                    </a:moveTo>
                    <a:lnTo>
                      <a:pt x="0" y="1194"/>
                    </a:lnTo>
                    <a:lnTo>
                      <a:pt x="10" y="1210"/>
                    </a:lnTo>
                    <a:lnTo>
                      <a:pt x="43" y="1191"/>
                    </a:lnTo>
                    <a:lnTo>
                      <a:pt x="34" y="1175"/>
                    </a:lnTo>
                    <a:moveTo>
                      <a:pt x="100" y="1135"/>
                    </a:moveTo>
                    <a:lnTo>
                      <a:pt x="67" y="1153"/>
                    </a:lnTo>
                    <a:lnTo>
                      <a:pt x="76" y="1170"/>
                    </a:lnTo>
                    <a:lnTo>
                      <a:pt x="109" y="1151"/>
                    </a:lnTo>
                    <a:lnTo>
                      <a:pt x="100" y="1135"/>
                    </a:lnTo>
                    <a:moveTo>
                      <a:pt x="164" y="1097"/>
                    </a:moveTo>
                    <a:lnTo>
                      <a:pt x="130" y="1116"/>
                    </a:lnTo>
                    <a:lnTo>
                      <a:pt x="142" y="1132"/>
                    </a:lnTo>
                    <a:lnTo>
                      <a:pt x="173" y="1111"/>
                    </a:lnTo>
                    <a:lnTo>
                      <a:pt x="164" y="1097"/>
                    </a:lnTo>
                    <a:moveTo>
                      <a:pt x="230" y="1056"/>
                    </a:moveTo>
                    <a:lnTo>
                      <a:pt x="197" y="1075"/>
                    </a:lnTo>
                    <a:lnTo>
                      <a:pt x="206" y="1092"/>
                    </a:lnTo>
                    <a:lnTo>
                      <a:pt x="239" y="1073"/>
                    </a:lnTo>
                    <a:lnTo>
                      <a:pt x="230" y="1056"/>
                    </a:lnTo>
                    <a:moveTo>
                      <a:pt x="296" y="1019"/>
                    </a:moveTo>
                    <a:lnTo>
                      <a:pt x="263" y="1038"/>
                    </a:lnTo>
                    <a:lnTo>
                      <a:pt x="272" y="1054"/>
                    </a:lnTo>
                    <a:lnTo>
                      <a:pt x="305" y="1033"/>
                    </a:lnTo>
                    <a:lnTo>
                      <a:pt x="296" y="1019"/>
                    </a:lnTo>
                    <a:moveTo>
                      <a:pt x="362" y="978"/>
                    </a:moveTo>
                    <a:lnTo>
                      <a:pt x="329" y="997"/>
                    </a:lnTo>
                    <a:lnTo>
                      <a:pt x="339" y="1014"/>
                    </a:lnTo>
                    <a:lnTo>
                      <a:pt x="372" y="995"/>
                    </a:lnTo>
                    <a:lnTo>
                      <a:pt x="362" y="978"/>
                    </a:lnTo>
                    <a:moveTo>
                      <a:pt x="428" y="938"/>
                    </a:moveTo>
                    <a:lnTo>
                      <a:pt x="395" y="960"/>
                    </a:lnTo>
                    <a:lnTo>
                      <a:pt x="405" y="976"/>
                    </a:lnTo>
                    <a:lnTo>
                      <a:pt x="438" y="955"/>
                    </a:lnTo>
                    <a:lnTo>
                      <a:pt x="428" y="938"/>
                    </a:lnTo>
                    <a:moveTo>
                      <a:pt x="492" y="900"/>
                    </a:moveTo>
                    <a:lnTo>
                      <a:pt x="459" y="919"/>
                    </a:lnTo>
                    <a:lnTo>
                      <a:pt x="471" y="936"/>
                    </a:lnTo>
                    <a:lnTo>
                      <a:pt x="502" y="917"/>
                    </a:lnTo>
                    <a:lnTo>
                      <a:pt x="492" y="900"/>
                    </a:lnTo>
                    <a:moveTo>
                      <a:pt x="558" y="860"/>
                    </a:moveTo>
                    <a:lnTo>
                      <a:pt x="525" y="882"/>
                    </a:lnTo>
                    <a:lnTo>
                      <a:pt x="535" y="898"/>
                    </a:lnTo>
                    <a:lnTo>
                      <a:pt x="568" y="877"/>
                    </a:lnTo>
                    <a:lnTo>
                      <a:pt x="558" y="860"/>
                    </a:lnTo>
                    <a:moveTo>
                      <a:pt x="625" y="822"/>
                    </a:moveTo>
                    <a:lnTo>
                      <a:pt x="592" y="841"/>
                    </a:lnTo>
                    <a:lnTo>
                      <a:pt x="601" y="858"/>
                    </a:lnTo>
                    <a:lnTo>
                      <a:pt x="634" y="839"/>
                    </a:lnTo>
                    <a:lnTo>
                      <a:pt x="625" y="822"/>
                    </a:lnTo>
                    <a:moveTo>
                      <a:pt x="691" y="782"/>
                    </a:moveTo>
                    <a:lnTo>
                      <a:pt x="658" y="804"/>
                    </a:lnTo>
                    <a:lnTo>
                      <a:pt x="667" y="818"/>
                    </a:lnTo>
                    <a:lnTo>
                      <a:pt x="700" y="799"/>
                    </a:lnTo>
                    <a:lnTo>
                      <a:pt x="691" y="782"/>
                    </a:lnTo>
                    <a:moveTo>
                      <a:pt x="757" y="744"/>
                    </a:moveTo>
                    <a:lnTo>
                      <a:pt x="724" y="763"/>
                    </a:lnTo>
                    <a:lnTo>
                      <a:pt x="733" y="780"/>
                    </a:lnTo>
                    <a:lnTo>
                      <a:pt x="767" y="761"/>
                    </a:lnTo>
                    <a:lnTo>
                      <a:pt x="757" y="744"/>
                    </a:lnTo>
                    <a:moveTo>
                      <a:pt x="821" y="704"/>
                    </a:moveTo>
                    <a:lnTo>
                      <a:pt x="788" y="723"/>
                    </a:lnTo>
                    <a:lnTo>
                      <a:pt x="800" y="740"/>
                    </a:lnTo>
                    <a:lnTo>
                      <a:pt x="830" y="721"/>
                    </a:lnTo>
                    <a:lnTo>
                      <a:pt x="821" y="704"/>
                    </a:lnTo>
                    <a:moveTo>
                      <a:pt x="887" y="666"/>
                    </a:moveTo>
                    <a:lnTo>
                      <a:pt x="854" y="685"/>
                    </a:lnTo>
                    <a:lnTo>
                      <a:pt x="863" y="702"/>
                    </a:lnTo>
                    <a:lnTo>
                      <a:pt x="897" y="683"/>
                    </a:lnTo>
                    <a:lnTo>
                      <a:pt x="887" y="666"/>
                    </a:lnTo>
                    <a:moveTo>
                      <a:pt x="953" y="626"/>
                    </a:moveTo>
                    <a:lnTo>
                      <a:pt x="920" y="645"/>
                    </a:lnTo>
                    <a:lnTo>
                      <a:pt x="930" y="662"/>
                    </a:lnTo>
                    <a:lnTo>
                      <a:pt x="963" y="643"/>
                    </a:lnTo>
                    <a:lnTo>
                      <a:pt x="953" y="626"/>
                    </a:lnTo>
                    <a:moveTo>
                      <a:pt x="1020" y="588"/>
                    </a:moveTo>
                    <a:lnTo>
                      <a:pt x="986" y="607"/>
                    </a:lnTo>
                    <a:lnTo>
                      <a:pt x="996" y="624"/>
                    </a:lnTo>
                    <a:lnTo>
                      <a:pt x="1029" y="603"/>
                    </a:lnTo>
                    <a:lnTo>
                      <a:pt x="1020" y="588"/>
                    </a:lnTo>
                    <a:moveTo>
                      <a:pt x="1086" y="548"/>
                    </a:moveTo>
                    <a:lnTo>
                      <a:pt x="1053" y="567"/>
                    </a:lnTo>
                    <a:lnTo>
                      <a:pt x="1062" y="584"/>
                    </a:lnTo>
                    <a:lnTo>
                      <a:pt x="1095" y="565"/>
                    </a:lnTo>
                    <a:lnTo>
                      <a:pt x="1086" y="548"/>
                    </a:lnTo>
                    <a:moveTo>
                      <a:pt x="1150" y="508"/>
                    </a:moveTo>
                    <a:lnTo>
                      <a:pt x="1116" y="529"/>
                    </a:lnTo>
                    <a:lnTo>
                      <a:pt x="1128" y="546"/>
                    </a:lnTo>
                    <a:lnTo>
                      <a:pt x="1159" y="525"/>
                    </a:lnTo>
                    <a:lnTo>
                      <a:pt x="1150" y="508"/>
                    </a:lnTo>
                    <a:moveTo>
                      <a:pt x="1216" y="470"/>
                    </a:moveTo>
                    <a:lnTo>
                      <a:pt x="1183" y="489"/>
                    </a:lnTo>
                    <a:lnTo>
                      <a:pt x="1192" y="506"/>
                    </a:lnTo>
                    <a:lnTo>
                      <a:pt x="1225" y="487"/>
                    </a:lnTo>
                    <a:lnTo>
                      <a:pt x="1216" y="470"/>
                    </a:lnTo>
                    <a:moveTo>
                      <a:pt x="1282" y="430"/>
                    </a:moveTo>
                    <a:lnTo>
                      <a:pt x="1249" y="451"/>
                    </a:lnTo>
                    <a:lnTo>
                      <a:pt x="1258" y="468"/>
                    </a:lnTo>
                    <a:lnTo>
                      <a:pt x="1291" y="447"/>
                    </a:lnTo>
                    <a:lnTo>
                      <a:pt x="1282" y="430"/>
                    </a:lnTo>
                    <a:moveTo>
                      <a:pt x="1348" y="392"/>
                    </a:moveTo>
                    <a:lnTo>
                      <a:pt x="1315" y="411"/>
                    </a:lnTo>
                    <a:lnTo>
                      <a:pt x="1325" y="428"/>
                    </a:lnTo>
                    <a:lnTo>
                      <a:pt x="1358" y="409"/>
                    </a:lnTo>
                    <a:lnTo>
                      <a:pt x="1348" y="392"/>
                    </a:lnTo>
                    <a:moveTo>
                      <a:pt x="1414" y="352"/>
                    </a:moveTo>
                    <a:lnTo>
                      <a:pt x="1381" y="373"/>
                    </a:lnTo>
                    <a:lnTo>
                      <a:pt x="1391" y="387"/>
                    </a:lnTo>
                    <a:lnTo>
                      <a:pt x="1424" y="368"/>
                    </a:lnTo>
                    <a:lnTo>
                      <a:pt x="1414" y="352"/>
                    </a:lnTo>
                    <a:moveTo>
                      <a:pt x="1478" y="314"/>
                    </a:moveTo>
                    <a:lnTo>
                      <a:pt x="1445" y="333"/>
                    </a:lnTo>
                    <a:lnTo>
                      <a:pt x="1457" y="350"/>
                    </a:lnTo>
                    <a:lnTo>
                      <a:pt x="1488" y="331"/>
                    </a:lnTo>
                    <a:lnTo>
                      <a:pt x="1478" y="314"/>
                    </a:lnTo>
                    <a:moveTo>
                      <a:pt x="1544" y="274"/>
                    </a:moveTo>
                    <a:lnTo>
                      <a:pt x="1511" y="295"/>
                    </a:lnTo>
                    <a:lnTo>
                      <a:pt x="1521" y="309"/>
                    </a:lnTo>
                    <a:lnTo>
                      <a:pt x="1554" y="290"/>
                    </a:lnTo>
                    <a:lnTo>
                      <a:pt x="1544" y="274"/>
                    </a:lnTo>
                    <a:moveTo>
                      <a:pt x="1611" y="236"/>
                    </a:moveTo>
                    <a:lnTo>
                      <a:pt x="1578" y="255"/>
                    </a:lnTo>
                    <a:lnTo>
                      <a:pt x="1587" y="272"/>
                    </a:lnTo>
                    <a:lnTo>
                      <a:pt x="1620" y="253"/>
                    </a:lnTo>
                    <a:lnTo>
                      <a:pt x="1611" y="236"/>
                    </a:lnTo>
                    <a:moveTo>
                      <a:pt x="1677" y="196"/>
                    </a:moveTo>
                    <a:lnTo>
                      <a:pt x="1644" y="215"/>
                    </a:lnTo>
                    <a:lnTo>
                      <a:pt x="1653" y="231"/>
                    </a:lnTo>
                    <a:lnTo>
                      <a:pt x="1686" y="212"/>
                    </a:lnTo>
                    <a:lnTo>
                      <a:pt x="1677" y="196"/>
                    </a:lnTo>
                    <a:moveTo>
                      <a:pt x="1743" y="158"/>
                    </a:moveTo>
                    <a:lnTo>
                      <a:pt x="1710" y="177"/>
                    </a:lnTo>
                    <a:lnTo>
                      <a:pt x="1719" y="194"/>
                    </a:lnTo>
                    <a:lnTo>
                      <a:pt x="1752" y="172"/>
                    </a:lnTo>
                    <a:lnTo>
                      <a:pt x="1743" y="158"/>
                    </a:lnTo>
                    <a:moveTo>
                      <a:pt x="1807" y="118"/>
                    </a:moveTo>
                    <a:lnTo>
                      <a:pt x="1774" y="137"/>
                    </a:lnTo>
                    <a:lnTo>
                      <a:pt x="1783" y="153"/>
                    </a:lnTo>
                    <a:lnTo>
                      <a:pt x="1816" y="134"/>
                    </a:lnTo>
                    <a:lnTo>
                      <a:pt x="1807" y="118"/>
                    </a:lnTo>
                    <a:moveTo>
                      <a:pt x="1873" y="80"/>
                    </a:moveTo>
                    <a:lnTo>
                      <a:pt x="1840" y="99"/>
                    </a:lnTo>
                    <a:lnTo>
                      <a:pt x="1849" y="116"/>
                    </a:lnTo>
                    <a:lnTo>
                      <a:pt x="1883" y="94"/>
                    </a:lnTo>
                    <a:lnTo>
                      <a:pt x="1873" y="80"/>
                    </a:lnTo>
                    <a:moveTo>
                      <a:pt x="1939" y="40"/>
                    </a:moveTo>
                    <a:lnTo>
                      <a:pt x="1906" y="59"/>
                    </a:lnTo>
                    <a:lnTo>
                      <a:pt x="1916" y="75"/>
                    </a:lnTo>
                    <a:lnTo>
                      <a:pt x="1949" y="56"/>
                    </a:lnTo>
                    <a:lnTo>
                      <a:pt x="1939" y="40"/>
                    </a:lnTo>
                    <a:moveTo>
                      <a:pt x="2005" y="0"/>
                    </a:moveTo>
                    <a:lnTo>
                      <a:pt x="1972" y="21"/>
                    </a:lnTo>
                    <a:lnTo>
                      <a:pt x="1982" y="37"/>
                    </a:lnTo>
                    <a:lnTo>
                      <a:pt x="2015" y="16"/>
                    </a:lnTo>
                    <a:lnTo>
                      <a:pt x="20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7"/>
              <p:cNvSpPr>
                <a:spLocks noEditPoints="1"/>
              </p:cNvSpPr>
              <p:nvPr/>
            </p:nvSpPr>
            <p:spPr bwMode="auto">
              <a:xfrm>
                <a:off x="4571489" y="3434742"/>
                <a:ext cx="216187" cy="2081212"/>
              </a:xfrm>
              <a:custGeom>
                <a:avLst/>
                <a:gdLst>
                  <a:gd name="T0" fmla="*/ 216187 w 260"/>
                  <a:gd name="T1" fmla="*/ 2079549 h 2503"/>
                  <a:gd name="T2" fmla="*/ 192905 w 260"/>
                  <a:gd name="T3" fmla="*/ 2004715 h 2503"/>
                  <a:gd name="T4" fmla="*/ 208704 w 260"/>
                  <a:gd name="T5" fmla="*/ 2003052 h 2503"/>
                  <a:gd name="T6" fmla="*/ 190411 w 260"/>
                  <a:gd name="T7" fmla="*/ 1973119 h 2503"/>
                  <a:gd name="T8" fmla="*/ 187085 w 260"/>
                  <a:gd name="T9" fmla="*/ 1942354 h 2503"/>
                  <a:gd name="T10" fmla="*/ 200389 w 260"/>
                  <a:gd name="T11" fmla="*/ 1908263 h 2503"/>
                  <a:gd name="T12" fmla="*/ 174613 w 260"/>
                  <a:gd name="T13" fmla="*/ 1815968 h 2503"/>
                  <a:gd name="T14" fmla="*/ 190411 w 260"/>
                  <a:gd name="T15" fmla="*/ 1815968 h 2503"/>
                  <a:gd name="T16" fmla="*/ 172950 w 260"/>
                  <a:gd name="T17" fmla="*/ 1786866 h 2503"/>
                  <a:gd name="T18" fmla="*/ 168792 w 260"/>
                  <a:gd name="T19" fmla="*/ 1755269 h 2503"/>
                  <a:gd name="T20" fmla="*/ 182927 w 260"/>
                  <a:gd name="T21" fmla="*/ 1722010 h 2503"/>
                  <a:gd name="T22" fmla="*/ 157151 w 260"/>
                  <a:gd name="T23" fmla="*/ 1629715 h 2503"/>
                  <a:gd name="T24" fmla="*/ 172950 w 260"/>
                  <a:gd name="T25" fmla="*/ 1627220 h 2503"/>
                  <a:gd name="T26" fmla="*/ 155488 w 260"/>
                  <a:gd name="T27" fmla="*/ 1598118 h 2503"/>
                  <a:gd name="T28" fmla="*/ 151331 w 260"/>
                  <a:gd name="T29" fmla="*/ 1566522 h 2503"/>
                  <a:gd name="T30" fmla="*/ 162972 w 260"/>
                  <a:gd name="T31" fmla="*/ 1533262 h 2503"/>
                  <a:gd name="T32" fmla="*/ 139690 w 260"/>
                  <a:gd name="T33" fmla="*/ 1440967 h 2503"/>
                  <a:gd name="T34" fmla="*/ 155488 w 260"/>
                  <a:gd name="T35" fmla="*/ 1440967 h 2503"/>
                  <a:gd name="T36" fmla="*/ 135533 w 260"/>
                  <a:gd name="T37" fmla="*/ 1409370 h 2503"/>
                  <a:gd name="T38" fmla="*/ 133870 w 260"/>
                  <a:gd name="T39" fmla="*/ 1379437 h 2503"/>
                  <a:gd name="T40" fmla="*/ 145510 w 260"/>
                  <a:gd name="T41" fmla="*/ 1346177 h 2503"/>
                  <a:gd name="T42" fmla="*/ 121397 w 260"/>
                  <a:gd name="T43" fmla="*/ 1253882 h 2503"/>
                  <a:gd name="T44" fmla="*/ 137196 w 260"/>
                  <a:gd name="T45" fmla="*/ 1252219 h 2503"/>
                  <a:gd name="T46" fmla="*/ 118071 w 260"/>
                  <a:gd name="T47" fmla="*/ 1222286 h 2503"/>
                  <a:gd name="T48" fmla="*/ 115577 w 260"/>
                  <a:gd name="T49" fmla="*/ 1190689 h 2503"/>
                  <a:gd name="T50" fmla="*/ 128049 w 260"/>
                  <a:gd name="T51" fmla="*/ 1157430 h 2503"/>
                  <a:gd name="T52" fmla="*/ 102273 w 260"/>
                  <a:gd name="T53" fmla="*/ 1065135 h 2503"/>
                  <a:gd name="T54" fmla="*/ 118071 w 260"/>
                  <a:gd name="T55" fmla="*/ 1063472 h 2503"/>
                  <a:gd name="T56" fmla="*/ 99779 w 260"/>
                  <a:gd name="T57" fmla="*/ 1033538 h 2503"/>
                  <a:gd name="T58" fmla="*/ 96453 w 260"/>
                  <a:gd name="T59" fmla="*/ 1001942 h 2503"/>
                  <a:gd name="T60" fmla="*/ 109756 w 260"/>
                  <a:gd name="T61" fmla="*/ 971177 h 2503"/>
                  <a:gd name="T62" fmla="*/ 84812 w 260"/>
                  <a:gd name="T63" fmla="*/ 878882 h 2503"/>
                  <a:gd name="T64" fmla="*/ 99779 w 260"/>
                  <a:gd name="T65" fmla="*/ 876387 h 2503"/>
                  <a:gd name="T66" fmla="*/ 82317 w 260"/>
                  <a:gd name="T67" fmla="*/ 847285 h 2503"/>
                  <a:gd name="T68" fmla="*/ 78160 w 260"/>
                  <a:gd name="T69" fmla="*/ 815689 h 2503"/>
                  <a:gd name="T70" fmla="*/ 92295 w 260"/>
                  <a:gd name="T71" fmla="*/ 782429 h 2503"/>
                  <a:gd name="T72" fmla="*/ 66519 w 260"/>
                  <a:gd name="T73" fmla="*/ 690134 h 2503"/>
                  <a:gd name="T74" fmla="*/ 82317 w 260"/>
                  <a:gd name="T75" fmla="*/ 687640 h 2503"/>
                  <a:gd name="T76" fmla="*/ 64856 w 260"/>
                  <a:gd name="T77" fmla="*/ 658538 h 2503"/>
                  <a:gd name="T78" fmla="*/ 60699 w 260"/>
                  <a:gd name="T79" fmla="*/ 626941 h 2503"/>
                  <a:gd name="T80" fmla="*/ 72339 w 260"/>
                  <a:gd name="T81" fmla="*/ 595345 h 2503"/>
                  <a:gd name="T82" fmla="*/ 49058 w 260"/>
                  <a:gd name="T83" fmla="*/ 503050 h 2503"/>
                  <a:gd name="T84" fmla="*/ 64856 w 260"/>
                  <a:gd name="T85" fmla="*/ 501387 h 2503"/>
                  <a:gd name="T86" fmla="*/ 44900 w 260"/>
                  <a:gd name="T87" fmla="*/ 471453 h 2503"/>
                  <a:gd name="T88" fmla="*/ 43237 w 260"/>
                  <a:gd name="T89" fmla="*/ 439857 h 2503"/>
                  <a:gd name="T90" fmla="*/ 54878 w 260"/>
                  <a:gd name="T91" fmla="*/ 406597 h 2503"/>
                  <a:gd name="T92" fmla="*/ 31597 w 260"/>
                  <a:gd name="T93" fmla="*/ 314302 h 2503"/>
                  <a:gd name="T94" fmla="*/ 47395 w 260"/>
                  <a:gd name="T95" fmla="*/ 312639 h 2503"/>
                  <a:gd name="T96" fmla="*/ 27439 w 260"/>
                  <a:gd name="T97" fmla="*/ 282706 h 2503"/>
                  <a:gd name="T98" fmla="*/ 25776 w 260"/>
                  <a:gd name="T99" fmla="*/ 251109 h 2503"/>
                  <a:gd name="T100" fmla="*/ 37417 w 260"/>
                  <a:gd name="T101" fmla="*/ 217850 h 2503"/>
                  <a:gd name="T102" fmla="*/ 13304 w 260"/>
                  <a:gd name="T103" fmla="*/ 125555 h 2503"/>
                  <a:gd name="T104" fmla="*/ 27439 w 260"/>
                  <a:gd name="T105" fmla="*/ 125555 h 2503"/>
                  <a:gd name="T106" fmla="*/ 9978 w 260"/>
                  <a:gd name="T107" fmla="*/ 96452 h 2503"/>
                  <a:gd name="T108" fmla="*/ 5820 w 260"/>
                  <a:gd name="T109" fmla="*/ 64856 h 2503"/>
                  <a:gd name="T110" fmla="*/ 19956 w 260"/>
                  <a:gd name="T111" fmla="*/ 31597 h 250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60" h="2503">
                    <a:moveTo>
                      <a:pt x="239" y="2487"/>
                    </a:moveTo>
                    <a:lnTo>
                      <a:pt x="241" y="2503"/>
                    </a:lnTo>
                    <a:lnTo>
                      <a:pt x="260" y="2501"/>
                    </a:lnTo>
                    <a:lnTo>
                      <a:pt x="258" y="2485"/>
                    </a:lnTo>
                    <a:lnTo>
                      <a:pt x="239" y="2487"/>
                    </a:lnTo>
                    <a:close/>
                    <a:moveTo>
                      <a:pt x="232" y="2411"/>
                    </a:moveTo>
                    <a:lnTo>
                      <a:pt x="236" y="2449"/>
                    </a:lnTo>
                    <a:lnTo>
                      <a:pt x="255" y="2447"/>
                    </a:lnTo>
                    <a:lnTo>
                      <a:pt x="251" y="2409"/>
                    </a:lnTo>
                    <a:lnTo>
                      <a:pt x="232" y="2411"/>
                    </a:lnTo>
                    <a:close/>
                    <a:moveTo>
                      <a:pt x="225" y="2336"/>
                    </a:moveTo>
                    <a:lnTo>
                      <a:pt x="229" y="2373"/>
                    </a:lnTo>
                    <a:lnTo>
                      <a:pt x="248" y="2371"/>
                    </a:lnTo>
                    <a:lnTo>
                      <a:pt x="243" y="2333"/>
                    </a:lnTo>
                    <a:lnTo>
                      <a:pt x="225" y="2336"/>
                    </a:lnTo>
                    <a:close/>
                    <a:moveTo>
                      <a:pt x="217" y="2260"/>
                    </a:moveTo>
                    <a:lnTo>
                      <a:pt x="222" y="2298"/>
                    </a:lnTo>
                    <a:lnTo>
                      <a:pt x="241" y="2295"/>
                    </a:lnTo>
                    <a:lnTo>
                      <a:pt x="236" y="2260"/>
                    </a:lnTo>
                    <a:lnTo>
                      <a:pt x="217" y="2260"/>
                    </a:lnTo>
                    <a:close/>
                    <a:moveTo>
                      <a:pt x="210" y="2184"/>
                    </a:moveTo>
                    <a:lnTo>
                      <a:pt x="215" y="2222"/>
                    </a:lnTo>
                    <a:lnTo>
                      <a:pt x="234" y="2222"/>
                    </a:lnTo>
                    <a:lnTo>
                      <a:pt x="229" y="2184"/>
                    </a:lnTo>
                    <a:lnTo>
                      <a:pt x="210" y="2184"/>
                    </a:lnTo>
                    <a:close/>
                    <a:moveTo>
                      <a:pt x="203" y="2111"/>
                    </a:moveTo>
                    <a:lnTo>
                      <a:pt x="208" y="2149"/>
                    </a:lnTo>
                    <a:lnTo>
                      <a:pt x="227" y="2146"/>
                    </a:lnTo>
                    <a:lnTo>
                      <a:pt x="222" y="2109"/>
                    </a:lnTo>
                    <a:lnTo>
                      <a:pt x="203" y="2111"/>
                    </a:lnTo>
                    <a:close/>
                    <a:moveTo>
                      <a:pt x="196" y="2035"/>
                    </a:moveTo>
                    <a:lnTo>
                      <a:pt x="201" y="2073"/>
                    </a:lnTo>
                    <a:lnTo>
                      <a:pt x="220" y="2071"/>
                    </a:lnTo>
                    <a:lnTo>
                      <a:pt x="215" y="2033"/>
                    </a:lnTo>
                    <a:lnTo>
                      <a:pt x="196" y="2035"/>
                    </a:lnTo>
                    <a:close/>
                    <a:moveTo>
                      <a:pt x="189" y="1960"/>
                    </a:moveTo>
                    <a:lnTo>
                      <a:pt x="194" y="1997"/>
                    </a:lnTo>
                    <a:lnTo>
                      <a:pt x="213" y="1995"/>
                    </a:lnTo>
                    <a:lnTo>
                      <a:pt x="208" y="1957"/>
                    </a:lnTo>
                    <a:lnTo>
                      <a:pt x="189" y="1960"/>
                    </a:lnTo>
                    <a:close/>
                    <a:moveTo>
                      <a:pt x="182" y="1884"/>
                    </a:moveTo>
                    <a:lnTo>
                      <a:pt x="187" y="1922"/>
                    </a:lnTo>
                    <a:lnTo>
                      <a:pt x="203" y="1919"/>
                    </a:lnTo>
                    <a:lnTo>
                      <a:pt x="201" y="1882"/>
                    </a:lnTo>
                    <a:lnTo>
                      <a:pt x="182" y="1884"/>
                    </a:lnTo>
                    <a:close/>
                    <a:moveTo>
                      <a:pt x="175" y="1808"/>
                    </a:moveTo>
                    <a:lnTo>
                      <a:pt x="177" y="1846"/>
                    </a:lnTo>
                    <a:lnTo>
                      <a:pt x="196" y="1844"/>
                    </a:lnTo>
                    <a:lnTo>
                      <a:pt x="194" y="1806"/>
                    </a:lnTo>
                    <a:lnTo>
                      <a:pt x="175" y="1808"/>
                    </a:lnTo>
                    <a:close/>
                    <a:moveTo>
                      <a:pt x="168" y="1733"/>
                    </a:moveTo>
                    <a:lnTo>
                      <a:pt x="170" y="1771"/>
                    </a:lnTo>
                    <a:lnTo>
                      <a:pt x="189" y="1771"/>
                    </a:lnTo>
                    <a:lnTo>
                      <a:pt x="187" y="1733"/>
                    </a:lnTo>
                    <a:lnTo>
                      <a:pt x="168" y="1733"/>
                    </a:lnTo>
                    <a:close/>
                    <a:moveTo>
                      <a:pt x="161" y="1659"/>
                    </a:moveTo>
                    <a:lnTo>
                      <a:pt x="163" y="1695"/>
                    </a:lnTo>
                    <a:lnTo>
                      <a:pt x="182" y="1695"/>
                    </a:lnTo>
                    <a:lnTo>
                      <a:pt x="180" y="1657"/>
                    </a:lnTo>
                    <a:lnTo>
                      <a:pt x="161" y="1659"/>
                    </a:lnTo>
                    <a:close/>
                    <a:moveTo>
                      <a:pt x="154" y="1584"/>
                    </a:moveTo>
                    <a:lnTo>
                      <a:pt x="156" y="1622"/>
                    </a:lnTo>
                    <a:lnTo>
                      <a:pt x="175" y="1619"/>
                    </a:lnTo>
                    <a:lnTo>
                      <a:pt x="173" y="1581"/>
                    </a:lnTo>
                    <a:lnTo>
                      <a:pt x="154" y="1584"/>
                    </a:lnTo>
                    <a:close/>
                    <a:moveTo>
                      <a:pt x="146" y="1508"/>
                    </a:moveTo>
                    <a:lnTo>
                      <a:pt x="149" y="1546"/>
                    </a:lnTo>
                    <a:lnTo>
                      <a:pt x="168" y="1544"/>
                    </a:lnTo>
                    <a:lnTo>
                      <a:pt x="165" y="1506"/>
                    </a:lnTo>
                    <a:lnTo>
                      <a:pt x="146" y="1508"/>
                    </a:lnTo>
                    <a:close/>
                    <a:moveTo>
                      <a:pt x="139" y="1432"/>
                    </a:moveTo>
                    <a:lnTo>
                      <a:pt x="142" y="1470"/>
                    </a:lnTo>
                    <a:lnTo>
                      <a:pt x="161" y="1468"/>
                    </a:lnTo>
                    <a:lnTo>
                      <a:pt x="158" y="1430"/>
                    </a:lnTo>
                    <a:lnTo>
                      <a:pt x="139" y="1432"/>
                    </a:lnTo>
                    <a:close/>
                    <a:moveTo>
                      <a:pt x="132" y="1357"/>
                    </a:moveTo>
                    <a:lnTo>
                      <a:pt x="135" y="1395"/>
                    </a:lnTo>
                    <a:lnTo>
                      <a:pt x="154" y="1392"/>
                    </a:lnTo>
                    <a:lnTo>
                      <a:pt x="149" y="1354"/>
                    </a:lnTo>
                    <a:lnTo>
                      <a:pt x="132" y="1357"/>
                    </a:lnTo>
                    <a:close/>
                    <a:moveTo>
                      <a:pt x="123" y="1281"/>
                    </a:moveTo>
                    <a:lnTo>
                      <a:pt x="128" y="1319"/>
                    </a:lnTo>
                    <a:lnTo>
                      <a:pt x="146" y="1317"/>
                    </a:lnTo>
                    <a:lnTo>
                      <a:pt x="142" y="1279"/>
                    </a:lnTo>
                    <a:lnTo>
                      <a:pt x="123" y="1281"/>
                    </a:lnTo>
                    <a:close/>
                    <a:moveTo>
                      <a:pt x="116" y="1205"/>
                    </a:moveTo>
                    <a:lnTo>
                      <a:pt x="120" y="1243"/>
                    </a:lnTo>
                    <a:lnTo>
                      <a:pt x="139" y="1243"/>
                    </a:lnTo>
                    <a:lnTo>
                      <a:pt x="135" y="1205"/>
                    </a:lnTo>
                    <a:lnTo>
                      <a:pt x="116" y="1205"/>
                    </a:lnTo>
                    <a:close/>
                    <a:moveTo>
                      <a:pt x="109" y="1132"/>
                    </a:moveTo>
                    <a:lnTo>
                      <a:pt x="113" y="1168"/>
                    </a:lnTo>
                    <a:lnTo>
                      <a:pt x="132" y="1168"/>
                    </a:lnTo>
                    <a:lnTo>
                      <a:pt x="128" y="1130"/>
                    </a:lnTo>
                    <a:lnTo>
                      <a:pt x="109" y="1132"/>
                    </a:lnTo>
                    <a:close/>
                    <a:moveTo>
                      <a:pt x="102" y="1057"/>
                    </a:moveTo>
                    <a:lnTo>
                      <a:pt x="106" y="1094"/>
                    </a:lnTo>
                    <a:lnTo>
                      <a:pt x="125" y="1092"/>
                    </a:lnTo>
                    <a:lnTo>
                      <a:pt x="120" y="1054"/>
                    </a:lnTo>
                    <a:lnTo>
                      <a:pt x="102" y="1057"/>
                    </a:lnTo>
                    <a:close/>
                    <a:moveTo>
                      <a:pt x="94" y="981"/>
                    </a:moveTo>
                    <a:lnTo>
                      <a:pt x="99" y="1019"/>
                    </a:lnTo>
                    <a:lnTo>
                      <a:pt x="118" y="1016"/>
                    </a:lnTo>
                    <a:lnTo>
                      <a:pt x="113" y="979"/>
                    </a:lnTo>
                    <a:lnTo>
                      <a:pt x="94" y="981"/>
                    </a:lnTo>
                    <a:close/>
                    <a:moveTo>
                      <a:pt x="87" y="905"/>
                    </a:moveTo>
                    <a:lnTo>
                      <a:pt x="92" y="943"/>
                    </a:lnTo>
                    <a:lnTo>
                      <a:pt x="111" y="941"/>
                    </a:lnTo>
                    <a:lnTo>
                      <a:pt x="106" y="903"/>
                    </a:lnTo>
                    <a:lnTo>
                      <a:pt x="87" y="905"/>
                    </a:lnTo>
                    <a:close/>
                    <a:moveTo>
                      <a:pt x="80" y="830"/>
                    </a:moveTo>
                    <a:lnTo>
                      <a:pt x="85" y="867"/>
                    </a:lnTo>
                    <a:lnTo>
                      <a:pt x="104" y="865"/>
                    </a:lnTo>
                    <a:lnTo>
                      <a:pt x="99" y="827"/>
                    </a:lnTo>
                    <a:lnTo>
                      <a:pt x="80" y="830"/>
                    </a:lnTo>
                    <a:close/>
                    <a:moveTo>
                      <a:pt x="73" y="754"/>
                    </a:moveTo>
                    <a:lnTo>
                      <a:pt x="78" y="792"/>
                    </a:lnTo>
                    <a:lnTo>
                      <a:pt x="97" y="789"/>
                    </a:lnTo>
                    <a:lnTo>
                      <a:pt x="92" y="754"/>
                    </a:lnTo>
                    <a:lnTo>
                      <a:pt x="73" y="754"/>
                    </a:lnTo>
                    <a:close/>
                    <a:moveTo>
                      <a:pt x="66" y="678"/>
                    </a:moveTo>
                    <a:lnTo>
                      <a:pt x="68" y="716"/>
                    </a:lnTo>
                    <a:lnTo>
                      <a:pt x="87" y="716"/>
                    </a:lnTo>
                    <a:lnTo>
                      <a:pt x="85" y="678"/>
                    </a:lnTo>
                    <a:lnTo>
                      <a:pt x="66" y="678"/>
                    </a:lnTo>
                    <a:close/>
                    <a:moveTo>
                      <a:pt x="59" y="605"/>
                    </a:moveTo>
                    <a:lnTo>
                      <a:pt x="61" y="640"/>
                    </a:lnTo>
                    <a:lnTo>
                      <a:pt x="80" y="640"/>
                    </a:lnTo>
                    <a:lnTo>
                      <a:pt x="78" y="603"/>
                    </a:lnTo>
                    <a:lnTo>
                      <a:pt x="59" y="605"/>
                    </a:lnTo>
                    <a:close/>
                    <a:moveTo>
                      <a:pt x="52" y="529"/>
                    </a:moveTo>
                    <a:lnTo>
                      <a:pt x="54" y="567"/>
                    </a:lnTo>
                    <a:lnTo>
                      <a:pt x="73" y="565"/>
                    </a:lnTo>
                    <a:lnTo>
                      <a:pt x="71" y="527"/>
                    </a:lnTo>
                    <a:lnTo>
                      <a:pt x="52" y="529"/>
                    </a:lnTo>
                    <a:close/>
                    <a:moveTo>
                      <a:pt x="45" y="454"/>
                    </a:moveTo>
                    <a:lnTo>
                      <a:pt x="47" y="491"/>
                    </a:lnTo>
                    <a:lnTo>
                      <a:pt x="66" y="489"/>
                    </a:lnTo>
                    <a:lnTo>
                      <a:pt x="64" y="451"/>
                    </a:lnTo>
                    <a:lnTo>
                      <a:pt x="45" y="454"/>
                    </a:lnTo>
                    <a:close/>
                    <a:moveTo>
                      <a:pt x="38" y="378"/>
                    </a:moveTo>
                    <a:lnTo>
                      <a:pt x="40" y="416"/>
                    </a:lnTo>
                    <a:lnTo>
                      <a:pt x="59" y="413"/>
                    </a:lnTo>
                    <a:lnTo>
                      <a:pt x="57" y="376"/>
                    </a:lnTo>
                    <a:lnTo>
                      <a:pt x="38" y="378"/>
                    </a:lnTo>
                    <a:close/>
                    <a:moveTo>
                      <a:pt x="31" y="302"/>
                    </a:moveTo>
                    <a:lnTo>
                      <a:pt x="33" y="340"/>
                    </a:lnTo>
                    <a:lnTo>
                      <a:pt x="52" y="338"/>
                    </a:lnTo>
                    <a:lnTo>
                      <a:pt x="50" y="300"/>
                    </a:lnTo>
                    <a:lnTo>
                      <a:pt x="31" y="302"/>
                    </a:lnTo>
                    <a:close/>
                    <a:moveTo>
                      <a:pt x="24" y="227"/>
                    </a:moveTo>
                    <a:lnTo>
                      <a:pt x="26" y="265"/>
                    </a:lnTo>
                    <a:lnTo>
                      <a:pt x="45" y="262"/>
                    </a:lnTo>
                    <a:lnTo>
                      <a:pt x="42" y="227"/>
                    </a:lnTo>
                    <a:lnTo>
                      <a:pt x="24" y="227"/>
                    </a:lnTo>
                    <a:close/>
                    <a:moveTo>
                      <a:pt x="16" y="151"/>
                    </a:moveTo>
                    <a:lnTo>
                      <a:pt x="19" y="189"/>
                    </a:lnTo>
                    <a:lnTo>
                      <a:pt x="38" y="189"/>
                    </a:lnTo>
                    <a:lnTo>
                      <a:pt x="33" y="151"/>
                    </a:lnTo>
                    <a:lnTo>
                      <a:pt x="16" y="151"/>
                    </a:lnTo>
                    <a:close/>
                    <a:moveTo>
                      <a:pt x="7" y="78"/>
                    </a:moveTo>
                    <a:lnTo>
                      <a:pt x="12" y="116"/>
                    </a:lnTo>
                    <a:lnTo>
                      <a:pt x="31" y="113"/>
                    </a:lnTo>
                    <a:lnTo>
                      <a:pt x="26" y="75"/>
                    </a:lnTo>
                    <a:lnTo>
                      <a:pt x="7" y="78"/>
                    </a:lnTo>
                    <a:close/>
                    <a:moveTo>
                      <a:pt x="0" y="2"/>
                    </a:moveTo>
                    <a:lnTo>
                      <a:pt x="5" y="40"/>
                    </a:lnTo>
                    <a:lnTo>
                      <a:pt x="24" y="38"/>
                    </a:lnTo>
                    <a:lnTo>
                      <a:pt x="19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8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close/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close/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close/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close/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close/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close/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close/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close/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close/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close/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close/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close/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close/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close/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close/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close/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close/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close/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close/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close/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close/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close/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close/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close/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9"/>
              <p:cNvSpPr>
                <a:spLocks noEditPoints="1"/>
              </p:cNvSpPr>
              <p:nvPr/>
            </p:nvSpPr>
            <p:spPr bwMode="auto">
              <a:xfrm>
                <a:off x="5283242" y="3593557"/>
                <a:ext cx="1250557" cy="888860"/>
              </a:xfrm>
              <a:custGeom>
                <a:avLst/>
                <a:gdLst>
                  <a:gd name="T0" fmla="*/ 9978 w 1504"/>
                  <a:gd name="T1" fmla="*/ 0 h 1069"/>
                  <a:gd name="T2" fmla="*/ 7483 w 1504"/>
                  <a:gd name="T3" fmla="*/ 17461 h 1069"/>
                  <a:gd name="T4" fmla="*/ 66519 w 1504"/>
                  <a:gd name="T5" fmla="*/ 41574 h 1069"/>
                  <a:gd name="T6" fmla="*/ 33259 w 1504"/>
                  <a:gd name="T7" fmla="*/ 35754 h 1069"/>
                  <a:gd name="T8" fmla="*/ 66519 w 1504"/>
                  <a:gd name="T9" fmla="*/ 41574 h 1069"/>
                  <a:gd name="T10" fmla="*/ 92295 w 1504"/>
                  <a:gd name="T11" fmla="*/ 59036 h 1069"/>
                  <a:gd name="T12" fmla="*/ 109756 w 1504"/>
                  <a:gd name="T13" fmla="*/ 90632 h 1069"/>
                  <a:gd name="T14" fmla="*/ 171286 w 1504"/>
                  <a:gd name="T15" fmla="*/ 113914 h 1069"/>
                  <a:gd name="T16" fmla="*/ 135532 w 1504"/>
                  <a:gd name="T17" fmla="*/ 108093 h 1069"/>
                  <a:gd name="T18" fmla="*/ 171286 w 1504"/>
                  <a:gd name="T19" fmla="*/ 113914 h 1069"/>
                  <a:gd name="T20" fmla="*/ 196231 w 1504"/>
                  <a:gd name="T21" fmla="*/ 132206 h 1069"/>
                  <a:gd name="T22" fmla="*/ 212029 w 1504"/>
                  <a:gd name="T23" fmla="*/ 162972 h 1069"/>
                  <a:gd name="T24" fmla="*/ 272728 w 1504"/>
                  <a:gd name="T25" fmla="*/ 187085 h 1069"/>
                  <a:gd name="T26" fmla="*/ 237805 w 1504"/>
                  <a:gd name="T27" fmla="*/ 181264 h 1069"/>
                  <a:gd name="T28" fmla="*/ 272728 w 1504"/>
                  <a:gd name="T29" fmla="*/ 187085 h 1069"/>
                  <a:gd name="T30" fmla="*/ 298504 w 1504"/>
                  <a:gd name="T31" fmla="*/ 204546 h 1069"/>
                  <a:gd name="T32" fmla="*/ 315965 w 1504"/>
                  <a:gd name="T33" fmla="*/ 236142 h 1069"/>
                  <a:gd name="T34" fmla="*/ 375001 w 1504"/>
                  <a:gd name="T35" fmla="*/ 259424 h 1069"/>
                  <a:gd name="T36" fmla="*/ 341741 w 1504"/>
                  <a:gd name="T37" fmla="*/ 253604 h 1069"/>
                  <a:gd name="T38" fmla="*/ 375001 w 1504"/>
                  <a:gd name="T39" fmla="*/ 259424 h 1069"/>
                  <a:gd name="T40" fmla="*/ 400777 w 1504"/>
                  <a:gd name="T41" fmla="*/ 277717 h 1069"/>
                  <a:gd name="T42" fmla="*/ 418238 w 1504"/>
                  <a:gd name="T43" fmla="*/ 308482 h 1069"/>
                  <a:gd name="T44" fmla="*/ 479768 w 1504"/>
                  <a:gd name="T45" fmla="*/ 332595 h 1069"/>
                  <a:gd name="T46" fmla="*/ 444014 w 1504"/>
                  <a:gd name="T47" fmla="*/ 326775 h 1069"/>
                  <a:gd name="T48" fmla="*/ 479768 w 1504"/>
                  <a:gd name="T49" fmla="*/ 332595 h 1069"/>
                  <a:gd name="T50" fmla="*/ 504713 w 1504"/>
                  <a:gd name="T51" fmla="*/ 350056 h 1069"/>
                  <a:gd name="T52" fmla="*/ 520511 w 1504"/>
                  <a:gd name="T53" fmla="*/ 381653 h 1069"/>
                  <a:gd name="T54" fmla="*/ 582041 w 1504"/>
                  <a:gd name="T55" fmla="*/ 403271 h 1069"/>
                  <a:gd name="T56" fmla="*/ 546287 w 1504"/>
                  <a:gd name="T57" fmla="*/ 399114 h 1069"/>
                  <a:gd name="T58" fmla="*/ 582041 w 1504"/>
                  <a:gd name="T59" fmla="*/ 403271 h 1069"/>
                  <a:gd name="T60" fmla="*/ 606986 w 1504"/>
                  <a:gd name="T61" fmla="*/ 423227 h 1069"/>
                  <a:gd name="T62" fmla="*/ 622784 w 1504"/>
                  <a:gd name="T63" fmla="*/ 452329 h 1069"/>
                  <a:gd name="T64" fmla="*/ 684314 w 1504"/>
                  <a:gd name="T65" fmla="*/ 475611 h 1069"/>
                  <a:gd name="T66" fmla="*/ 648560 w 1504"/>
                  <a:gd name="T67" fmla="*/ 472285 h 1069"/>
                  <a:gd name="T68" fmla="*/ 684314 w 1504"/>
                  <a:gd name="T69" fmla="*/ 475611 h 1069"/>
                  <a:gd name="T70" fmla="*/ 709259 w 1504"/>
                  <a:gd name="T71" fmla="*/ 495566 h 1069"/>
                  <a:gd name="T72" fmla="*/ 727551 w 1504"/>
                  <a:gd name="T73" fmla="*/ 524669 h 1069"/>
                  <a:gd name="T74" fmla="*/ 786587 w 1504"/>
                  <a:gd name="T75" fmla="*/ 548782 h 1069"/>
                  <a:gd name="T76" fmla="*/ 752496 w 1504"/>
                  <a:gd name="T77" fmla="*/ 544624 h 1069"/>
                  <a:gd name="T78" fmla="*/ 786587 w 1504"/>
                  <a:gd name="T79" fmla="*/ 548782 h 1069"/>
                  <a:gd name="T80" fmla="*/ 814026 w 1504"/>
                  <a:gd name="T81" fmla="*/ 566243 h 1069"/>
                  <a:gd name="T82" fmla="*/ 829824 w 1504"/>
                  <a:gd name="T83" fmla="*/ 597839 h 1069"/>
                  <a:gd name="T84" fmla="*/ 890523 w 1504"/>
                  <a:gd name="T85" fmla="*/ 621121 h 1069"/>
                  <a:gd name="T86" fmla="*/ 854769 w 1504"/>
                  <a:gd name="T87" fmla="*/ 615301 h 1069"/>
                  <a:gd name="T88" fmla="*/ 890523 w 1504"/>
                  <a:gd name="T89" fmla="*/ 621121 h 1069"/>
                  <a:gd name="T90" fmla="*/ 916299 w 1504"/>
                  <a:gd name="T91" fmla="*/ 639414 h 1069"/>
                  <a:gd name="T92" fmla="*/ 932097 w 1504"/>
                  <a:gd name="T93" fmla="*/ 670179 h 1069"/>
                  <a:gd name="T94" fmla="*/ 992796 w 1504"/>
                  <a:gd name="T95" fmla="*/ 694292 h 1069"/>
                  <a:gd name="T96" fmla="*/ 957042 w 1504"/>
                  <a:gd name="T97" fmla="*/ 688472 h 1069"/>
                  <a:gd name="T98" fmla="*/ 992796 w 1504"/>
                  <a:gd name="T99" fmla="*/ 694292 h 1069"/>
                  <a:gd name="T100" fmla="*/ 1018572 w 1504"/>
                  <a:gd name="T101" fmla="*/ 711753 h 1069"/>
                  <a:gd name="T102" fmla="*/ 1036033 w 1504"/>
                  <a:gd name="T103" fmla="*/ 743350 h 1069"/>
                  <a:gd name="T104" fmla="*/ 1095069 w 1504"/>
                  <a:gd name="T105" fmla="*/ 766631 h 1069"/>
                  <a:gd name="T106" fmla="*/ 1061809 w 1504"/>
                  <a:gd name="T107" fmla="*/ 760811 h 1069"/>
                  <a:gd name="T108" fmla="*/ 1095069 w 1504"/>
                  <a:gd name="T109" fmla="*/ 766631 h 1069"/>
                  <a:gd name="T110" fmla="*/ 1120845 w 1504"/>
                  <a:gd name="T111" fmla="*/ 784924 h 1069"/>
                  <a:gd name="T112" fmla="*/ 1138306 w 1504"/>
                  <a:gd name="T113" fmla="*/ 815689 h 1069"/>
                  <a:gd name="T114" fmla="*/ 1199005 w 1504"/>
                  <a:gd name="T115" fmla="*/ 839802 h 1069"/>
                  <a:gd name="T116" fmla="*/ 1164082 w 1504"/>
                  <a:gd name="T117" fmla="*/ 833982 h 1069"/>
                  <a:gd name="T118" fmla="*/ 1199005 w 1504"/>
                  <a:gd name="T119" fmla="*/ 839802 h 1069"/>
                  <a:gd name="T120" fmla="*/ 1224781 w 1504"/>
                  <a:gd name="T121" fmla="*/ 857263 h 1069"/>
                  <a:gd name="T122" fmla="*/ 1240579 w 1504"/>
                  <a:gd name="T123" fmla="*/ 888860 h 106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504" h="1069">
                    <a:moveTo>
                      <a:pt x="19" y="7"/>
                    </a:moveTo>
                    <a:lnTo>
                      <a:pt x="12" y="0"/>
                    </a:lnTo>
                    <a:lnTo>
                      <a:pt x="0" y="17"/>
                    </a:lnTo>
                    <a:lnTo>
                      <a:pt x="9" y="21"/>
                    </a:lnTo>
                    <a:lnTo>
                      <a:pt x="19" y="7"/>
                    </a:lnTo>
                    <a:moveTo>
                      <a:pt x="80" y="50"/>
                    </a:moveTo>
                    <a:lnTo>
                      <a:pt x="49" y="29"/>
                    </a:lnTo>
                    <a:lnTo>
                      <a:pt x="40" y="43"/>
                    </a:lnTo>
                    <a:lnTo>
                      <a:pt x="71" y="66"/>
                    </a:lnTo>
                    <a:lnTo>
                      <a:pt x="80" y="50"/>
                    </a:lnTo>
                    <a:moveTo>
                      <a:pt x="144" y="92"/>
                    </a:moveTo>
                    <a:lnTo>
                      <a:pt x="111" y="71"/>
                    </a:lnTo>
                    <a:lnTo>
                      <a:pt x="101" y="88"/>
                    </a:lnTo>
                    <a:lnTo>
                      <a:pt x="132" y="109"/>
                    </a:lnTo>
                    <a:lnTo>
                      <a:pt x="144" y="92"/>
                    </a:lnTo>
                    <a:moveTo>
                      <a:pt x="206" y="137"/>
                    </a:moveTo>
                    <a:lnTo>
                      <a:pt x="175" y="116"/>
                    </a:lnTo>
                    <a:lnTo>
                      <a:pt x="163" y="130"/>
                    </a:lnTo>
                    <a:lnTo>
                      <a:pt x="194" y="152"/>
                    </a:lnTo>
                    <a:lnTo>
                      <a:pt x="206" y="137"/>
                    </a:lnTo>
                    <a:moveTo>
                      <a:pt x="267" y="180"/>
                    </a:moveTo>
                    <a:lnTo>
                      <a:pt x="236" y="159"/>
                    </a:lnTo>
                    <a:lnTo>
                      <a:pt x="224" y="175"/>
                    </a:lnTo>
                    <a:lnTo>
                      <a:pt x="255" y="196"/>
                    </a:lnTo>
                    <a:lnTo>
                      <a:pt x="267" y="180"/>
                    </a:lnTo>
                    <a:moveTo>
                      <a:pt x="328" y="225"/>
                    </a:moveTo>
                    <a:lnTo>
                      <a:pt x="298" y="204"/>
                    </a:lnTo>
                    <a:lnTo>
                      <a:pt x="286" y="218"/>
                    </a:lnTo>
                    <a:lnTo>
                      <a:pt x="317" y="239"/>
                    </a:lnTo>
                    <a:lnTo>
                      <a:pt x="328" y="225"/>
                    </a:lnTo>
                    <a:moveTo>
                      <a:pt x="390" y="267"/>
                    </a:moveTo>
                    <a:lnTo>
                      <a:pt x="359" y="246"/>
                    </a:lnTo>
                    <a:lnTo>
                      <a:pt x="347" y="263"/>
                    </a:lnTo>
                    <a:lnTo>
                      <a:pt x="380" y="284"/>
                    </a:lnTo>
                    <a:lnTo>
                      <a:pt x="390" y="267"/>
                    </a:lnTo>
                    <a:moveTo>
                      <a:pt x="451" y="312"/>
                    </a:moveTo>
                    <a:lnTo>
                      <a:pt x="421" y="289"/>
                    </a:lnTo>
                    <a:lnTo>
                      <a:pt x="411" y="305"/>
                    </a:lnTo>
                    <a:lnTo>
                      <a:pt x="442" y="326"/>
                    </a:lnTo>
                    <a:lnTo>
                      <a:pt x="451" y="312"/>
                    </a:lnTo>
                    <a:moveTo>
                      <a:pt x="513" y="355"/>
                    </a:moveTo>
                    <a:lnTo>
                      <a:pt x="482" y="334"/>
                    </a:lnTo>
                    <a:lnTo>
                      <a:pt x="473" y="348"/>
                    </a:lnTo>
                    <a:lnTo>
                      <a:pt x="503" y="371"/>
                    </a:lnTo>
                    <a:lnTo>
                      <a:pt x="513" y="355"/>
                    </a:lnTo>
                    <a:moveTo>
                      <a:pt x="577" y="400"/>
                    </a:moveTo>
                    <a:lnTo>
                      <a:pt x="544" y="376"/>
                    </a:lnTo>
                    <a:lnTo>
                      <a:pt x="534" y="393"/>
                    </a:lnTo>
                    <a:lnTo>
                      <a:pt x="565" y="414"/>
                    </a:lnTo>
                    <a:lnTo>
                      <a:pt x="577" y="400"/>
                    </a:lnTo>
                    <a:moveTo>
                      <a:pt x="638" y="442"/>
                    </a:moveTo>
                    <a:lnTo>
                      <a:pt x="607" y="421"/>
                    </a:lnTo>
                    <a:lnTo>
                      <a:pt x="596" y="435"/>
                    </a:lnTo>
                    <a:lnTo>
                      <a:pt x="626" y="459"/>
                    </a:lnTo>
                    <a:lnTo>
                      <a:pt x="638" y="442"/>
                    </a:lnTo>
                    <a:moveTo>
                      <a:pt x="700" y="485"/>
                    </a:moveTo>
                    <a:lnTo>
                      <a:pt x="669" y="464"/>
                    </a:lnTo>
                    <a:lnTo>
                      <a:pt x="657" y="480"/>
                    </a:lnTo>
                    <a:lnTo>
                      <a:pt x="688" y="501"/>
                    </a:lnTo>
                    <a:lnTo>
                      <a:pt x="700" y="485"/>
                    </a:lnTo>
                    <a:moveTo>
                      <a:pt x="761" y="530"/>
                    </a:moveTo>
                    <a:lnTo>
                      <a:pt x="730" y="509"/>
                    </a:lnTo>
                    <a:lnTo>
                      <a:pt x="719" y="523"/>
                    </a:lnTo>
                    <a:lnTo>
                      <a:pt x="749" y="544"/>
                    </a:lnTo>
                    <a:lnTo>
                      <a:pt x="761" y="530"/>
                    </a:lnTo>
                    <a:moveTo>
                      <a:pt x="823" y="572"/>
                    </a:moveTo>
                    <a:lnTo>
                      <a:pt x="792" y="551"/>
                    </a:lnTo>
                    <a:lnTo>
                      <a:pt x="780" y="568"/>
                    </a:lnTo>
                    <a:lnTo>
                      <a:pt x="813" y="589"/>
                    </a:lnTo>
                    <a:lnTo>
                      <a:pt x="823" y="572"/>
                    </a:lnTo>
                    <a:moveTo>
                      <a:pt x="884" y="617"/>
                    </a:moveTo>
                    <a:lnTo>
                      <a:pt x="853" y="596"/>
                    </a:lnTo>
                    <a:lnTo>
                      <a:pt x="844" y="610"/>
                    </a:lnTo>
                    <a:lnTo>
                      <a:pt x="875" y="631"/>
                    </a:lnTo>
                    <a:lnTo>
                      <a:pt x="884" y="617"/>
                    </a:lnTo>
                    <a:moveTo>
                      <a:pt x="946" y="660"/>
                    </a:moveTo>
                    <a:lnTo>
                      <a:pt x="915" y="639"/>
                    </a:lnTo>
                    <a:lnTo>
                      <a:pt x="905" y="655"/>
                    </a:lnTo>
                    <a:lnTo>
                      <a:pt x="936" y="676"/>
                    </a:lnTo>
                    <a:lnTo>
                      <a:pt x="946" y="660"/>
                    </a:lnTo>
                    <a:moveTo>
                      <a:pt x="1009" y="705"/>
                    </a:moveTo>
                    <a:lnTo>
                      <a:pt x="979" y="681"/>
                    </a:lnTo>
                    <a:lnTo>
                      <a:pt x="967" y="698"/>
                    </a:lnTo>
                    <a:lnTo>
                      <a:pt x="998" y="719"/>
                    </a:lnTo>
                    <a:lnTo>
                      <a:pt x="1009" y="705"/>
                    </a:lnTo>
                    <a:moveTo>
                      <a:pt x="1071" y="747"/>
                    </a:moveTo>
                    <a:lnTo>
                      <a:pt x="1040" y="726"/>
                    </a:lnTo>
                    <a:lnTo>
                      <a:pt x="1028" y="740"/>
                    </a:lnTo>
                    <a:lnTo>
                      <a:pt x="1059" y="764"/>
                    </a:lnTo>
                    <a:lnTo>
                      <a:pt x="1071" y="747"/>
                    </a:lnTo>
                    <a:moveTo>
                      <a:pt x="1132" y="792"/>
                    </a:moveTo>
                    <a:lnTo>
                      <a:pt x="1102" y="769"/>
                    </a:lnTo>
                    <a:lnTo>
                      <a:pt x="1090" y="785"/>
                    </a:lnTo>
                    <a:lnTo>
                      <a:pt x="1121" y="806"/>
                    </a:lnTo>
                    <a:lnTo>
                      <a:pt x="1132" y="792"/>
                    </a:lnTo>
                    <a:moveTo>
                      <a:pt x="1194" y="835"/>
                    </a:moveTo>
                    <a:lnTo>
                      <a:pt x="1163" y="814"/>
                    </a:lnTo>
                    <a:lnTo>
                      <a:pt x="1151" y="828"/>
                    </a:lnTo>
                    <a:lnTo>
                      <a:pt x="1182" y="851"/>
                    </a:lnTo>
                    <a:lnTo>
                      <a:pt x="1194" y="835"/>
                    </a:lnTo>
                    <a:moveTo>
                      <a:pt x="1255" y="877"/>
                    </a:moveTo>
                    <a:lnTo>
                      <a:pt x="1225" y="856"/>
                    </a:lnTo>
                    <a:lnTo>
                      <a:pt x="1215" y="873"/>
                    </a:lnTo>
                    <a:lnTo>
                      <a:pt x="1246" y="894"/>
                    </a:lnTo>
                    <a:lnTo>
                      <a:pt x="1255" y="877"/>
                    </a:lnTo>
                    <a:moveTo>
                      <a:pt x="1317" y="922"/>
                    </a:moveTo>
                    <a:lnTo>
                      <a:pt x="1286" y="901"/>
                    </a:lnTo>
                    <a:lnTo>
                      <a:pt x="1277" y="915"/>
                    </a:lnTo>
                    <a:lnTo>
                      <a:pt x="1307" y="936"/>
                    </a:lnTo>
                    <a:lnTo>
                      <a:pt x="1317" y="922"/>
                    </a:lnTo>
                    <a:moveTo>
                      <a:pt x="1381" y="965"/>
                    </a:moveTo>
                    <a:lnTo>
                      <a:pt x="1348" y="944"/>
                    </a:lnTo>
                    <a:lnTo>
                      <a:pt x="1338" y="960"/>
                    </a:lnTo>
                    <a:lnTo>
                      <a:pt x="1369" y="981"/>
                    </a:lnTo>
                    <a:lnTo>
                      <a:pt x="1381" y="965"/>
                    </a:lnTo>
                    <a:moveTo>
                      <a:pt x="1442" y="1010"/>
                    </a:moveTo>
                    <a:lnTo>
                      <a:pt x="1411" y="988"/>
                    </a:lnTo>
                    <a:lnTo>
                      <a:pt x="1400" y="1003"/>
                    </a:lnTo>
                    <a:lnTo>
                      <a:pt x="1430" y="1024"/>
                    </a:lnTo>
                    <a:lnTo>
                      <a:pt x="1442" y="1010"/>
                    </a:lnTo>
                    <a:moveTo>
                      <a:pt x="1504" y="1052"/>
                    </a:moveTo>
                    <a:lnTo>
                      <a:pt x="1473" y="1031"/>
                    </a:lnTo>
                    <a:lnTo>
                      <a:pt x="1461" y="1048"/>
                    </a:lnTo>
                    <a:lnTo>
                      <a:pt x="1492" y="1069"/>
                    </a:lnTo>
                    <a:lnTo>
                      <a:pt x="1504" y="10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20"/>
              <p:cNvSpPr>
                <a:spLocks noEditPoints="1"/>
              </p:cNvSpPr>
              <p:nvPr/>
            </p:nvSpPr>
            <p:spPr bwMode="auto">
              <a:xfrm>
                <a:off x="4978086" y="2367113"/>
                <a:ext cx="1555712" cy="1040190"/>
              </a:xfrm>
              <a:custGeom>
                <a:avLst/>
                <a:gdLst>
                  <a:gd name="T0" fmla="*/ 8315 w 1871"/>
                  <a:gd name="T1" fmla="*/ 1040190 h 1251"/>
                  <a:gd name="T2" fmla="*/ 78991 w 1871"/>
                  <a:gd name="T3" fmla="*/ 975334 h 1251"/>
                  <a:gd name="T4" fmla="*/ 86475 w 1871"/>
                  <a:gd name="T5" fmla="*/ 986975 h 1251"/>
                  <a:gd name="T6" fmla="*/ 104767 w 1871"/>
                  <a:gd name="T7" fmla="*/ 957041 h 1251"/>
                  <a:gd name="T8" fmla="*/ 132206 w 1871"/>
                  <a:gd name="T9" fmla="*/ 939580 h 1251"/>
                  <a:gd name="T10" fmla="*/ 165466 w 1871"/>
                  <a:gd name="T11" fmla="*/ 935423 h 1251"/>
                  <a:gd name="T12" fmla="*/ 236142 w 1871"/>
                  <a:gd name="T13" fmla="*/ 870567 h 1251"/>
                  <a:gd name="T14" fmla="*/ 244457 w 1871"/>
                  <a:gd name="T15" fmla="*/ 882208 h 1251"/>
                  <a:gd name="T16" fmla="*/ 261918 w 1871"/>
                  <a:gd name="T17" fmla="*/ 853105 h 1251"/>
                  <a:gd name="T18" fmla="*/ 289357 w 1871"/>
                  <a:gd name="T19" fmla="*/ 835644 h 1251"/>
                  <a:gd name="T20" fmla="*/ 322617 w 1871"/>
                  <a:gd name="T21" fmla="*/ 831487 h 1251"/>
                  <a:gd name="T22" fmla="*/ 393293 w 1871"/>
                  <a:gd name="T23" fmla="*/ 766631 h 1251"/>
                  <a:gd name="T24" fmla="*/ 401608 w 1871"/>
                  <a:gd name="T25" fmla="*/ 778272 h 1251"/>
                  <a:gd name="T26" fmla="*/ 419069 w 1871"/>
                  <a:gd name="T27" fmla="*/ 749170 h 1251"/>
                  <a:gd name="T28" fmla="*/ 446508 w 1871"/>
                  <a:gd name="T29" fmla="*/ 730877 h 1251"/>
                  <a:gd name="T30" fmla="*/ 479768 w 1871"/>
                  <a:gd name="T31" fmla="*/ 727551 h 1251"/>
                  <a:gd name="T32" fmla="*/ 550444 w 1871"/>
                  <a:gd name="T33" fmla="*/ 660201 h 1251"/>
                  <a:gd name="T34" fmla="*/ 558759 w 1871"/>
                  <a:gd name="T35" fmla="*/ 674336 h 1251"/>
                  <a:gd name="T36" fmla="*/ 576220 w 1871"/>
                  <a:gd name="T37" fmla="*/ 644402 h 1251"/>
                  <a:gd name="T38" fmla="*/ 601997 w 1871"/>
                  <a:gd name="T39" fmla="*/ 626941 h 1251"/>
                  <a:gd name="T40" fmla="*/ 636919 w 1871"/>
                  <a:gd name="T41" fmla="*/ 622784 h 1251"/>
                  <a:gd name="T42" fmla="*/ 708427 w 1871"/>
                  <a:gd name="T43" fmla="*/ 556265 h 1251"/>
                  <a:gd name="T44" fmla="*/ 715910 w 1871"/>
                  <a:gd name="T45" fmla="*/ 570400 h 1251"/>
                  <a:gd name="T46" fmla="*/ 733371 w 1871"/>
                  <a:gd name="T47" fmla="*/ 538803 h 1251"/>
                  <a:gd name="T48" fmla="*/ 759148 w 1871"/>
                  <a:gd name="T49" fmla="*/ 523005 h 1251"/>
                  <a:gd name="T50" fmla="*/ 794901 w 1871"/>
                  <a:gd name="T51" fmla="*/ 517185 h 1251"/>
                  <a:gd name="T52" fmla="*/ 865578 w 1871"/>
                  <a:gd name="T53" fmla="*/ 452329 h 1251"/>
                  <a:gd name="T54" fmla="*/ 873061 w 1871"/>
                  <a:gd name="T55" fmla="*/ 465633 h 1251"/>
                  <a:gd name="T56" fmla="*/ 890522 w 1871"/>
                  <a:gd name="T57" fmla="*/ 434036 h 1251"/>
                  <a:gd name="T58" fmla="*/ 916299 w 1871"/>
                  <a:gd name="T59" fmla="*/ 419069 h 1251"/>
                  <a:gd name="T60" fmla="*/ 952053 w 1871"/>
                  <a:gd name="T61" fmla="*/ 412417 h 1251"/>
                  <a:gd name="T62" fmla="*/ 1022729 w 1871"/>
                  <a:gd name="T63" fmla="*/ 347561 h 1251"/>
                  <a:gd name="T64" fmla="*/ 1030212 w 1871"/>
                  <a:gd name="T65" fmla="*/ 361697 h 1251"/>
                  <a:gd name="T66" fmla="*/ 1048505 w 1871"/>
                  <a:gd name="T67" fmla="*/ 330100 h 1251"/>
                  <a:gd name="T68" fmla="*/ 1073450 w 1871"/>
                  <a:gd name="T69" fmla="*/ 312639 h 1251"/>
                  <a:gd name="T70" fmla="*/ 1109204 w 1871"/>
                  <a:gd name="T71" fmla="*/ 308482 h 1251"/>
                  <a:gd name="T72" fmla="*/ 1179880 w 1871"/>
                  <a:gd name="T73" fmla="*/ 243626 h 1251"/>
                  <a:gd name="T74" fmla="*/ 1187363 w 1871"/>
                  <a:gd name="T75" fmla="*/ 257761 h 1251"/>
                  <a:gd name="T76" fmla="*/ 1205656 w 1871"/>
                  <a:gd name="T77" fmla="*/ 226164 h 1251"/>
                  <a:gd name="T78" fmla="*/ 1230601 w 1871"/>
                  <a:gd name="T79" fmla="*/ 208703 h 1251"/>
                  <a:gd name="T80" fmla="*/ 1266355 w 1871"/>
                  <a:gd name="T81" fmla="*/ 204546 h 1251"/>
                  <a:gd name="T82" fmla="*/ 1337031 w 1871"/>
                  <a:gd name="T83" fmla="*/ 139690 h 1251"/>
                  <a:gd name="T84" fmla="*/ 1345346 w 1871"/>
                  <a:gd name="T85" fmla="*/ 152994 h 1251"/>
                  <a:gd name="T86" fmla="*/ 1362807 w 1871"/>
                  <a:gd name="T87" fmla="*/ 122229 h 1251"/>
                  <a:gd name="T88" fmla="*/ 1388583 w 1871"/>
                  <a:gd name="T89" fmla="*/ 103936 h 1251"/>
                  <a:gd name="T90" fmla="*/ 1423506 w 1871"/>
                  <a:gd name="T91" fmla="*/ 100610 h 1251"/>
                  <a:gd name="T92" fmla="*/ 1494182 w 1871"/>
                  <a:gd name="T93" fmla="*/ 34922 h 1251"/>
                  <a:gd name="T94" fmla="*/ 1502497 w 1871"/>
                  <a:gd name="T95" fmla="*/ 47395 h 1251"/>
                  <a:gd name="T96" fmla="*/ 1519958 w 1871"/>
                  <a:gd name="T97" fmla="*/ 17461 h 1251"/>
                  <a:gd name="T98" fmla="*/ 1545734 w 1871"/>
                  <a:gd name="T99" fmla="*/ 0 h 125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871" h="1251">
                    <a:moveTo>
                      <a:pt x="31" y="1213"/>
                    </a:moveTo>
                    <a:lnTo>
                      <a:pt x="0" y="1234"/>
                    </a:lnTo>
                    <a:lnTo>
                      <a:pt x="10" y="1251"/>
                    </a:lnTo>
                    <a:lnTo>
                      <a:pt x="43" y="1229"/>
                    </a:lnTo>
                    <a:lnTo>
                      <a:pt x="31" y="1213"/>
                    </a:lnTo>
                    <a:close/>
                    <a:moveTo>
                      <a:pt x="95" y="1173"/>
                    </a:moveTo>
                    <a:lnTo>
                      <a:pt x="64" y="1194"/>
                    </a:lnTo>
                    <a:lnTo>
                      <a:pt x="74" y="1208"/>
                    </a:lnTo>
                    <a:lnTo>
                      <a:pt x="104" y="1187"/>
                    </a:lnTo>
                    <a:lnTo>
                      <a:pt x="95" y="1173"/>
                    </a:lnTo>
                    <a:close/>
                    <a:moveTo>
                      <a:pt x="159" y="1130"/>
                    </a:moveTo>
                    <a:lnTo>
                      <a:pt x="126" y="1151"/>
                    </a:lnTo>
                    <a:lnTo>
                      <a:pt x="137" y="1168"/>
                    </a:lnTo>
                    <a:lnTo>
                      <a:pt x="168" y="1147"/>
                    </a:lnTo>
                    <a:lnTo>
                      <a:pt x="159" y="1130"/>
                    </a:lnTo>
                    <a:close/>
                    <a:moveTo>
                      <a:pt x="220" y="1087"/>
                    </a:moveTo>
                    <a:lnTo>
                      <a:pt x="189" y="1109"/>
                    </a:lnTo>
                    <a:lnTo>
                      <a:pt x="199" y="1125"/>
                    </a:lnTo>
                    <a:lnTo>
                      <a:pt x="232" y="1104"/>
                    </a:lnTo>
                    <a:lnTo>
                      <a:pt x="220" y="1087"/>
                    </a:lnTo>
                    <a:close/>
                    <a:moveTo>
                      <a:pt x="284" y="1047"/>
                    </a:moveTo>
                    <a:lnTo>
                      <a:pt x="253" y="1069"/>
                    </a:lnTo>
                    <a:lnTo>
                      <a:pt x="263" y="1083"/>
                    </a:lnTo>
                    <a:lnTo>
                      <a:pt x="294" y="1061"/>
                    </a:lnTo>
                    <a:lnTo>
                      <a:pt x="284" y="1047"/>
                    </a:lnTo>
                    <a:close/>
                    <a:moveTo>
                      <a:pt x="348" y="1005"/>
                    </a:moveTo>
                    <a:lnTo>
                      <a:pt x="315" y="1026"/>
                    </a:lnTo>
                    <a:lnTo>
                      <a:pt x="327" y="1040"/>
                    </a:lnTo>
                    <a:lnTo>
                      <a:pt x="357" y="1021"/>
                    </a:lnTo>
                    <a:lnTo>
                      <a:pt x="348" y="1005"/>
                    </a:lnTo>
                    <a:close/>
                    <a:moveTo>
                      <a:pt x="409" y="962"/>
                    </a:moveTo>
                    <a:lnTo>
                      <a:pt x="379" y="983"/>
                    </a:lnTo>
                    <a:lnTo>
                      <a:pt x="388" y="1000"/>
                    </a:lnTo>
                    <a:lnTo>
                      <a:pt x="421" y="979"/>
                    </a:lnTo>
                    <a:lnTo>
                      <a:pt x="409" y="962"/>
                    </a:lnTo>
                    <a:close/>
                    <a:moveTo>
                      <a:pt x="473" y="922"/>
                    </a:moveTo>
                    <a:lnTo>
                      <a:pt x="442" y="941"/>
                    </a:lnTo>
                    <a:lnTo>
                      <a:pt x="452" y="957"/>
                    </a:lnTo>
                    <a:lnTo>
                      <a:pt x="483" y="936"/>
                    </a:lnTo>
                    <a:lnTo>
                      <a:pt x="473" y="922"/>
                    </a:lnTo>
                    <a:close/>
                    <a:moveTo>
                      <a:pt x="537" y="879"/>
                    </a:moveTo>
                    <a:lnTo>
                      <a:pt x="504" y="901"/>
                    </a:lnTo>
                    <a:lnTo>
                      <a:pt x="516" y="915"/>
                    </a:lnTo>
                    <a:lnTo>
                      <a:pt x="547" y="896"/>
                    </a:lnTo>
                    <a:lnTo>
                      <a:pt x="537" y="879"/>
                    </a:lnTo>
                    <a:close/>
                    <a:moveTo>
                      <a:pt x="599" y="837"/>
                    </a:moveTo>
                    <a:lnTo>
                      <a:pt x="568" y="858"/>
                    </a:lnTo>
                    <a:lnTo>
                      <a:pt x="577" y="875"/>
                    </a:lnTo>
                    <a:lnTo>
                      <a:pt x="610" y="853"/>
                    </a:lnTo>
                    <a:lnTo>
                      <a:pt x="599" y="837"/>
                    </a:lnTo>
                    <a:close/>
                    <a:moveTo>
                      <a:pt x="662" y="794"/>
                    </a:moveTo>
                    <a:lnTo>
                      <a:pt x="632" y="816"/>
                    </a:lnTo>
                    <a:lnTo>
                      <a:pt x="641" y="832"/>
                    </a:lnTo>
                    <a:lnTo>
                      <a:pt x="672" y="811"/>
                    </a:lnTo>
                    <a:lnTo>
                      <a:pt x="662" y="794"/>
                    </a:lnTo>
                    <a:close/>
                    <a:moveTo>
                      <a:pt x="724" y="754"/>
                    </a:moveTo>
                    <a:lnTo>
                      <a:pt x="693" y="775"/>
                    </a:lnTo>
                    <a:lnTo>
                      <a:pt x="705" y="790"/>
                    </a:lnTo>
                    <a:lnTo>
                      <a:pt x="736" y="768"/>
                    </a:lnTo>
                    <a:lnTo>
                      <a:pt x="724" y="754"/>
                    </a:lnTo>
                    <a:close/>
                    <a:moveTo>
                      <a:pt x="788" y="712"/>
                    </a:moveTo>
                    <a:lnTo>
                      <a:pt x="757" y="733"/>
                    </a:lnTo>
                    <a:lnTo>
                      <a:pt x="766" y="749"/>
                    </a:lnTo>
                    <a:lnTo>
                      <a:pt x="800" y="728"/>
                    </a:lnTo>
                    <a:lnTo>
                      <a:pt x="788" y="712"/>
                    </a:lnTo>
                    <a:close/>
                    <a:moveTo>
                      <a:pt x="852" y="669"/>
                    </a:moveTo>
                    <a:lnTo>
                      <a:pt x="818" y="690"/>
                    </a:lnTo>
                    <a:lnTo>
                      <a:pt x="830" y="707"/>
                    </a:lnTo>
                    <a:lnTo>
                      <a:pt x="861" y="686"/>
                    </a:lnTo>
                    <a:lnTo>
                      <a:pt x="852" y="669"/>
                    </a:lnTo>
                    <a:close/>
                    <a:moveTo>
                      <a:pt x="913" y="629"/>
                    </a:moveTo>
                    <a:lnTo>
                      <a:pt x="882" y="648"/>
                    </a:lnTo>
                    <a:lnTo>
                      <a:pt x="894" y="664"/>
                    </a:lnTo>
                    <a:lnTo>
                      <a:pt x="925" y="643"/>
                    </a:lnTo>
                    <a:lnTo>
                      <a:pt x="913" y="629"/>
                    </a:lnTo>
                    <a:close/>
                    <a:moveTo>
                      <a:pt x="977" y="586"/>
                    </a:moveTo>
                    <a:lnTo>
                      <a:pt x="946" y="608"/>
                    </a:lnTo>
                    <a:lnTo>
                      <a:pt x="956" y="622"/>
                    </a:lnTo>
                    <a:lnTo>
                      <a:pt x="989" y="603"/>
                    </a:lnTo>
                    <a:lnTo>
                      <a:pt x="977" y="586"/>
                    </a:lnTo>
                    <a:close/>
                    <a:moveTo>
                      <a:pt x="1041" y="544"/>
                    </a:moveTo>
                    <a:lnTo>
                      <a:pt x="1008" y="565"/>
                    </a:lnTo>
                    <a:lnTo>
                      <a:pt x="1019" y="582"/>
                    </a:lnTo>
                    <a:lnTo>
                      <a:pt x="1050" y="560"/>
                    </a:lnTo>
                    <a:lnTo>
                      <a:pt x="1041" y="544"/>
                    </a:lnTo>
                    <a:close/>
                    <a:moveTo>
                      <a:pt x="1102" y="504"/>
                    </a:moveTo>
                    <a:lnTo>
                      <a:pt x="1071" y="522"/>
                    </a:lnTo>
                    <a:lnTo>
                      <a:pt x="1083" y="539"/>
                    </a:lnTo>
                    <a:lnTo>
                      <a:pt x="1114" y="518"/>
                    </a:lnTo>
                    <a:lnTo>
                      <a:pt x="1102" y="504"/>
                    </a:lnTo>
                    <a:close/>
                    <a:moveTo>
                      <a:pt x="1166" y="461"/>
                    </a:moveTo>
                    <a:lnTo>
                      <a:pt x="1135" y="482"/>
                    </a:lnTo>
                    <a:lnTo>
                      <a:pt x="1145" y="496"/>
                    </a:lnTo>
                    <a:lnTo>
                      <a:pt x="1178" y="475"/>
                    </a:lnTo>
                    <a:lnTo>
                      <a:pt x="1166" y="461"/>
                    </a:lnTo>
                    <a:close/>
                    <a:moveTo>
                      <a:pt x="1230" y="418"/>
                    </a:moveTo>
                    <a:lnTo>
                      <a:pt x="1197" y="440"/>
                    </a:lnTo>
                    <a:lnTo>
                      <a:pt x="1209" y="456"/>
                    </a:lnTo>
                    <a:lnTo>
                      <a:pt x="1239" y="435"/>
                    </a:lnTo>
                    <a:lnTo>
                      <a:pt x="1230" y="418"/>
                    </a:lnTo>
                    <a:close/>
                    <a:moveTo>
                      <a:pt x="1291" y="376"/>
                    </a:moveTo>
                    <a:lnTo>
                      <a:pt x="1261" y="397"/>
                    </a:lnTo>
                    <a:lnTo>
                      <a:pt x="1270" y="414"/>
                    </a:lnTo>
                    <a:lnTo>
                      <a:pt x="1303" y="392"/>
                    </a:lnTo>
                    <a:lnTo>
                      <a:pt x="1291" y="376"/>
                    </a:lnTo>
                    <a:close/>
                    <a:moveTo>
                      <a:pt x="1355" y="336"/>
                    </a:moveTo>
                    <a:lnTo>
                      <a:pt x="1324" y="357"/>
                    </a:lnTo>
                    <a:lnTo>
                      <a:pt x="1334" y="371"/>
                    </a:lnTo>
                    <a:lnTo>
                      <a:pt x="1365" y="350"/>
                    </a:lnTo>
                    <a:lnTo>
                      <a:pt x="1355" y="336"/>
                    </a:lnTo>
                    <a:close/>
                    <a:moveTo>
                      <a:pt x="1419" y="293"/>
                    </a:moveTo>
                    <a:lnTo>
                      <a:pt x="1386" y="314"/>
                    </a:lnTo>
                    <a:lnTo>
                      <a:pt x="1398" y="331"/>
                    </a:lnTo>
                    <a:lnTo>
                      <a:pt x="1428" y="310"/>
                    </a:lnTo>
                    <a:lnTo>
                      <a:pt x="1419" y="293"/>
                    </a:lnTo>
                    <a:close/>
                    <a:moveTo>
                      <a:pt x="1480" y="251"/>
                    </a:moveTo>
                    <a:lnTo>
                      <a:pt x="1450" y="272"/>
                    </a:lnTo>
                    <a:lnTo>
                      <a:pt x="1459" y="288"/>
                    </a:lnTo>
                    <a:lnTo>
                      <a:pt x="1492" y="267"/>
                    </a:lnTo>
                    <a:lnTo>
                      <a:pt x="1480" y="251"/>
                    </a:lnTo>
                    <a:close/>
                    <a:moveTo>
                      <a:pt x="1544" y="210"/>
                    </a:moveTo>
                    <a:lnTo>
                      <a:pt x="1514" y="229"/>
                    </a:lnTo>
                    <a:lnTo>
                      <a:pt x="1523" y="246"/>
                    </a:lnTo>
                    <a:lnTo>
                      <a:pt x="1554" y="225"/>
                    </a:lnTo>
                    <a:lnTo>
                      <a:pt x="1544" y="210"/>
                    </a:lnTo>
                    <a:close/>
                    <a:moveTo>
                      <a:pt x="1608" y="168"/>
                    </a:moveTo>
                    <a:lnTo>
                      <a:pt x="1575" y="189"/>
                    </a:lnTo>
                    <a:lnTo>
                      <a:pt x="1587" y="203"/>
                    </a:lnTo>
                    <a:lnTo>
                      <a:pt x="1618" y="184"/>
                    </a:lnTo>
                    <a:lnTo>
                      <a:pt x="1608" y="168"/>
                    </a:lnTo>
                    <a:close/>
                    <a:moveTo>
                      <a:pt x="1670" y="125"/>
                    </a:moveTo>
                    <a:lnTo>
                      <a:pt x="1639" y="147"/>
                    </a:lnTo>
                    <a:lnTo>
                      <a:pt x="1648" y="163"/>
                    </a:lnTo>
                    <a:lnTo>
                      <a:pt x="1681" y="142"/>
                    </a:lnTo>
                    <a:lnTo>
                      <a:pt x="1670" y="125"/>
                    </a:lnTo>
                    <a:close/>
                    <a:moveTo>
                      <a:pt x="1733" y="83"/>
                    </a:moveTo>
                    <a:lnTo>
                      <a:pt x="1703" y="104"/>
                    </a:lnTo>
                    <a:lnTo>
                      <a:pt x="1712" y="121"/>
                    </a:lnTo>
                    <a:lnTo>
                      <a:pt x="1743" y="99"/>
                    </a:lnTo>
                    <a:lnTo>
                      <a:pt x="1733" y="83"/>
                    </a:lnTo>
                    <a:close/>
                    <a:moveTo>
                      <a:pt x="1797" y="42"/>
                    </a:moveTo>
                    <a:lnTo>
                      <a:pt x="1764" y="64"/>
                    </a:lnTo>
                    <a:lnTo>
                      <a:pt x="1776" y="78"/>
                    </a:lnTo>
                    <a:lnTo>
                      <a:pt x="1807" y="57"/>
                    </a:lnTo>
                    <a:lnTo>
                      <a:pt x="1797" y="42"/>
                    </a:lnTo>
                    <a:close/>
                    <a:moveTo>
                      <a:pt x="1859" y="0"/>
                    </a:moveTo>
                    <a:lnTo>
                      <a:pt x="1828" y="21"/>
                    </a:lnTo>
                    <a:lnTo>
                      <a:pt x="1837" y="38"/>
                    </a:lnTo>
                    <a:lnTo>
                      <a:pt x="1871" y="16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1"/>
              <p:cNvSpPr>
                <a:spLocks noEditPoints="1"/>
              </p:cNvSpPr>
              <p:nvPr/>
            </p:nvSpPr>
            <p:spPr bwMode="auto">
              <a:xfrm>
                <a:off x="3305134" y="1580526"/>
                <a:ext cx="1979771" cy="1653828"/>
              </a:xfrm>
              <a:custGeom>
                <a:avLst/>
                <a:gdLst>
                  <a:gd name="T0" fmla="*/ 1978108 w 2381"/>
                  <a:gd name="T1" fmla="*/ 14135 h 1989"/>
                  <a:gd name="T2" fmla="*/ 1952332 w 2381"/>
                  <a:gd name="T3" fmla="*/ 70676 h 1989"/>
                  <a:gd name="T4" fmla="*/ 1929050 w 2381"/>
                  <a:gd name="T5" fmla="*/ 129712 h 1989"/>
                  <a:gd name="T6" fmla="*/ 1903274 w 2381"/>
                  <a:gd name="T7" fmla="*/ 187085 h 1989"/>
                  <a:gd name="T8" fmla="*/ 1879993 w 2381"/>
                  <a:gd name="T9" fmla="*/ 246120 h 1989"/>
                  <a:gd name="T10" fmla="*/ 1854216 w 2381"/>
                  <a:gd name="T11" fmla="*/ 302661 h 1989"/>
                  <a:gd name="T12" fmla="*/ 1830103 w 2381"/>
                  <a:gd name="T13" fmla="*/ 361697 h 1989"/>
                  <a:gd name="T14" fmla="*/ 1805159 w 2381"/>
                  <a:gd name="T15" fmla="*/ 419070 h 1989"/>
                  <a:gd name="T16" fmla="*/ 1781046 w 2381"/>
                  <a:gd name="T17" fmla="*/ 478105 h 1989"/>
                  <a:gd name="T18" fmla="*/ 1756101 w 2381"/>
                  <a:gd name="T19" fmla="*/ 534646 h 1989"/>
                  <a:gd name="T20" fmla="*/ 1731988 w 2381"/>
                  <a:gd name="T21" fmla="*/ 593682 h 1989"/>
                  <a:gd name="T22" fmla="*/ 1707043 w 2381"/>
                  <a:gd name="T23" fmla="*/ 651054 h 1989"/>
                  <a:gd name="T24" fmla="*/ 1682930 w 2381"/>
                  <a:gd name="T25" fmla="*/ 710090 h 1989"/>
                  <a:gd name="T26" fmla="*/ 1659648 w 2381"/>
                  <a:gd name="T27" fmla="*/ 766631 h 1989"/>
                  <a:gd name="T28" fmla="*/ 1633872 w 2381"/>
                  <a:gd name="T29" fmla="*/ 825667 h 1989"/>
                  <a:gd name="T30" fmla="*/ 1610591 w 2381"/>
                  <a:gd name="T31" fmla="*/ 883039 h 1989"/>
                  <a:gd name="T32" fmla="*/ 1584815 w 2381"/>
                  <a:gd name="T33" fmla="*/ 939581 h 1989"/>
                  <a:gd name="T34" fmla="*/ 1561533 w 2381"/>
                  <a:gd name="T35" fmla="*/ 998616 h 1989"/>
                  <a:gd name="T36" fmla="*/ 1535757 w 2381"/>
                  <a:gd name="T37" fmla="*/ 1055989 h 1989"/>
                  <a:gd name="T38" fmla="*/ 1511644 w 2381"/>
                  <a:gd name="T39" fmla="*/ 1115024 h 1989"/>
                  <a:gd name="T40" fmla="*/ 1486699 w 2381"/>
                  <a:gd name="T41" fmla="*/ 1171565 h 1989"/>
                  <a:gd name="T42" fmla="*/ 1462586 w 2381"/>
                  <a:gd name="T43" fmla="*/ 1230601 h 1989"/>
                  <a:gd name="T44" fmla="*/ 1437641 w 2381"/>
                  <a:gd name="T45" fmla="*/ 1287974 h 1989"/>
                  <a:gd name="T46" fmla="*/ 1413528 w 2381"/>
                  <a:gd name="T47" fmla="*/ 1347009 h 1989"/>
                  <a:gd name="T48" fmla="*/ 1387752 w 2381"/>
                  <a:gd name="T49" fmla="*/ 1403550 h 1989"/>
                  <a:gd name="T50" fmla="*/ 1364470 w 2381"/>
                  <a:gd name="T51" fmla="*/ 1462586 h 1989"/>
                  <a:gd name="T52" fmla="*/ 1341189 w 2381"/>
                  <a:gd name="T53" fmla="*/ 1519959 h 1989"/>
                  <a:gd name="T54" fmla="*/ 1315413 w 2381"/>
                  <a:gd name="T55" fmla="*/ 1578994 h 1989"/>
                  <a:gd name="T56" fmla="*/ 1292131 w 2381"/>
                  <a:gd name="T57" fmla="*/ 1635535 h 1989"/>
                  <a:gd name="T58" fmla="*/ 1243073 w 2381"/>
                  <a:gd name="T59" fmla="*/ 1629715 h 1989"/>
                  <a:gd name="T60" fmla="*/ 1199836 w 2381"/>
                  <a:gd name="T61" fmla="*/ 1584815 h 1989"/>
                  <a:gd name="T62" fmla="*/ 1155767 w 2381"/>
                  <a:gd name="T63" fmla="*/ 1537420 h 1989"/>
                  <a:gd name="T64" fmla="*/ 1112530 w 2381"/>
                  <a:gd name="T65" fmla="*/ 1492519 h 1989"/>
                  <a:gd name="T66" fmla="*/ 1069293 w 2381"/>
                  <a:gd name="T67" fmla="*/ 1445125 h 1989"/>
                  <a:gd name="T68" fmla="*/ 1028550 w 2381"/>
                  <a:gd name="T69" fmla="*/ 1400224 h 1989"/>
                  <a:gd name="T70" fmla="*/ 985312 w 2381"/>
                  <a:gd name="T71" fmla="*/ 1354493 h 1989"/>
                  <a:gd name="T72" fmla="*/ 942075 w 2381"/>
                  <a:gd name="T73" fmla="*/ 1307098 h 1989"/>
                  <a:gd name="T74" fmla="*/ 898838 w 2381"/>
                  <a:gd name="T75" fmla="*/ 1262198 h 1989"/>
                  <a:gd name="T76" fmla="*/ 857263 w 2381"/>
                  <a:gd name="T77" fmla="*/ 1214803 h 1989"/>
                  <a:gd name="T78" fmla="*/ 814026 w 2381"/>
                  <a:gd name="T79" fmla="*/ 1169902 h 1989"/>
                  <a:gd name="T80" fmla="*/ 770789 w 2381"/>
                  <a:gd name="T81" fmla="*/ 1122508 h 1989"/>
                  <a:gd name="T82" fmla="*/ 727551 w 2381"/>
                  <a:gd name="T83" fmla="*/ 1077607 h 1989"/>
                  <a:gd name="T84" fmla="*/ 684314 w 2381"/>
                  <a:gd name="T85" fmla="*/ 1031876 h 1989"/>
                  <a:gd name="T86" fmla="*/ 642740 w 2381"/>
                  <a:gd name="T87" fmla="*/ 985312 h 1989"/>
                  <a:gd name="T88" fmla="*/ 599502 w 2381"/>
                  <a:gd name="T89" fmla="*/ 939581 h 1989"/>
                  <a:gd name="T90" fmla="*/ 556265 w 2381"/>
                  <a:gd name="T91" fmla="*/ 893017 h 1989"/>
                  <a:gd name="T92" fmla="*/ 513028 w 2381"/>
                  <a:gd name="T93" fmla="*/ 847285 h 1989"/>
                  <a:gd name="T94" fmla="*/ 472285 w 2381"/>
                  <a:gd name="T95" fmla="*/ 799891 h 1989"/>
                  <a:gd name="T96" fmla="*/ 429047 w 2381"/>
                  <a:gd name="T97" fmla="*/ 754990 h 1989"/>
                  <a:gd name="T98" fmla="*/ 385810 w 2381"/>
                  <a:gd name="T99" fmla="*/ 707596 h 1989"/>
                  <a:gd name="T100" fmla="*/ 342573 w 2381"/>
                  <a:gd name="T101" fmla="*/ 662695 h 1989"/>
                  <a:gd name="T102" fmla="*/ 299335 w 2381"/>
                  <a:gd name="T103" fmla="*/ 617795 h 1989"/>
                  <a:gd name="T104" fmla="*/ 257761 w 2381"/>
                  <a:gd name="T105" fmla="*/ 570400 h 1989"/>
                  <a:gd name="T106" fmla="*/ 214524 w 2381"/>
                  <a:gd name="T107" fmla="*/ 524668 h 1989"/>
                  <a:gd name="T108" fmla="*/ 171286 w 2381"/>
                  <a:gd name="T109" fmla="*/ 478105 h 1989"/>
                  <a:gd name="T110" fmla="*/ 128049 w 2381"/>
                  <a:gd name="T111" fmla="*/ 432373 h 1989"/>
                  <a:gd name="T112" fmla="*/ 84812 w 2381"/>
                  <a:gd name="T113" fmla="*/ 385810 h 1989"/>
                  <a:gd name="T114" fmla="*/ 43237 w 2381"/>
                  <a:gd name="T115" fmla="*/ 340078 h 1989"/>
                  <a:gd name="T116" fmla="*/ 0 w 2381"/>
                  <a:gd name="T117" fmla="*/ 292683 h 198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381" h="1989">
                    <a:moveTo>
                      <a:pt x="2379" y="17"/>
                    </a:moveTo>
                    <a:lnTo>
                      <a:pt x="2381" y="10"/>
                    </a:lnTo>
                    <a:lnTo>
                      <a:pt x="2365" y="0"/>
                    </a:lnTo>
                    <a:lnTo>
                      <a:pt x="2360" y="10"/>
                    </a:lnTo>
                    <a:lnTo>
                      <a:pt x="2379" y="17"/>
                    </a:lnTo>
                    <a:close/>
                    <a:moveTo>
                      <a:pt x="2348" y="85"/>
                    </a:moveTo>
                    <a:lnTo>
                      <a:pt x="2362" y="52"/>
                    </a:lnTo>
                    <a:lnTo>
                      <a:pt x="2346" y="43"/>
                    </a:lnTo>
                    <a:lnTo>
                      <a:pt x="2332" y="78"/>
                    </a:lnTo>
                    <a:lnTo>
                      <a:pt x="2348" y="85"/>
                    </a:lnTo>
                    <a:close/>
                    <a:moveTo>
                      <a:pt x="2320" y="156"/>
                    </a:moveTo>
                    <a:lnTo>
                      <a:pt x="2334" y="121"/>
                    </a:lnTo>
                    <a:lnTo>
                      <a:pt x="2315" y="114"/>
                    </a:lnTo>
                    <a:lnTo>
                      <a:pt x="2301" y="149"/>
                    </a:lnTo>
                    <a:lnTo>
                      <a:pt x="2320" y="156"/>
                    </a:lnTo>
                    <a:close/>
                    <a:moveTo>
                      <a:pt x="2289" y="225"/>
                    </a:moveTo>
                    <a:lnTo>
                      <a:pt x="2303" y="192"/>
                    </a:lnTo>
                    <a:lnTo>
                      <a:pt x="2287" y="182"/>
                    </a:lnTo>
                    <a:lnTo>
                      <a:pt x="2272" y="218"/>
                    </a:lnTo>
                    <a:lnTo>
                      <a:pt x="2289" y="225"/>
                    </a:lnTo>
                    <a:close/>
                    <a:moveTo>
                      <a:pt x="2261" y="296"/>
                    </a:moveTo>
                    <a:lnTo>
                      <a:pt x="2275" y="260"/>
                    </a:lnTo>
                    <a:lnTo>
                      <a:pt x="2258" y="253"/>
                    </a:lnTo>
                    <a:lnTo>
                      <a:pt x="2242" y="289"/>
                    </a:lnTo>
                    <a:lnTo>
                      <a:pt x="2261" y="296"/>
                    </a:lnTo>
                    <a:close/>
                    <a:moveTo>
                      <a:pt x="2230" y="364"/>
                    </a:moveTo>
                    <a:lnTo>
                      <a:pt x="2244" y="331"/>
                    </a:lnTo>
                    <a:lnTo>
                      <a:pt x="2227" y="322"/>
                    </a:lnTo>
                    <a:lnTo>
                      <a:pt x="2213" y="357"/>
                    </a:lnTo>
                    <a:lnTo>
                      <a:pt x="2230" y="364"/>
                    </a:lnTo>
                    <a:close/>
                    <a:moveTo>
                      <a:pt x="2201" y="435"/>
                    </a:moveTo>
                    <a:lnTo>
                      <a:pt x="2216" y="400"/>
                    </a:lnTo>
                    <a:lnTo>
                      <a:pt x="2199" y="393"/>
                    </a:lnTo>
                    <a:lnTo>
                      <a:pt x="2183" y="428"/>
                    </a:lnTo>
                    <a:lnTo>
                      <a:pt x="2201" y="435"/>
                    </a:lnTo>
                    <a:close/>
                    <a:moveTo>
                      <a:pt x="2171" y="504"/>
                    </a:moveTo>
                    <a:lnTo>
                      <a:pt x="2187" y="468"/>
                    </a:lnTo>
                    <a:lnTo>
                      <a:pt x="2168" y="461"/>
                    </a:lnTo>
                    <a:lnTo>
                      <a:pt x="2154" y="497"/>
                    </a:lnTo>
                    <a:lnTo>
                      <a:pt x="2171" y="504"/>
                    </a:lnTo>
                    <a:close/>
                    <a:moveTo>
                      <a:pt x="2142" y="575"/>
                    </a:moveTo>
                    <a:lnTo>
                      <a:pt x="2157" y="539"/>
                    </a:lnTo>
                    <a:lnTo>
                      <a:pt x="2140" y="532"/>
                    </a:lnTo>
                    <a:lnTo>
                      <a:pt x="2123" y="568"/>
                    </a:lnTo>
                    <a:lnTo>
                      <a:pt x="2142" y="575"/>
                    </a:lnTo>
                    <a:close/>
                    <a:moveTo>
                      <a:pt x="2112" y="643"/>
                    </a:moveTo>
                    <a:lnTo>
                      <a:pt x="2128" y="608"/>
                    </a:lnTo>
                    <a:lnTo>
                      <a:pt x="2109" y="601"/>
                    </a:lnTo>
                    <a:lnTo>
                      <a:pt x="2095" y="636"/>
                    </a:lnTo>
                    <a:lnTo>
                      <a:pt x="2112" y="643"/>
                    </a:lnTo>
                    <a:close/>
                    <a:moveTo>
                      <a:pt x="2083" y="714"/>
                    </a:moveTo>
                    <a:lnTo>
                      <a:pt x="2097" y="679"/>
                    </a:lnTo>
                    <a:lnTo>
                      <a:pt x="2081" y="672"/>
                    </a:lnTo>
                    <a:lnTo>
                      <a:pt x="2067" y="705"/>
                    </a:lnTo>
                    <a:lnTo>
                      <a:pt x="2083" y="714"/>
                    </a:lnTo>
                    <a:close/>
                    <a:moveTo>
                      <a:pt x="2053" y="783"/>
                    </a:moveTo>
                    <a:lnTo>
                      <a:pt x="2069" y="747"/>
                    </a:lnTo>
                    <a:lnTo>
                      <a:pt x="2050" y="740"/>
                    </a:lnTo>
                    <a:lnTo>
                      <a:pt x="2036" y="776"/>
                    </a:lnTo>
                    <a:lnTo>
                      <a:pt x="2053" y="783"/>
                    </a:lnTo>
                    <a:close/>
                    <a:moveTo>
                      <a:pt x="2024" y="854"/>
                    </a:moveTo>
                    <a:lnTo>
                      <a:pt x="2038" y="818"/>
                    </a:lnTo>
                    <a:lnTo>
                      <a:pt x="2022" y="811"/>
                    </a:lnTo>
                    <a:lnTo>
                      <a:pt x="2008" y="844"/>
                    </a:lnTo>
                    <a:lnTo>
                      <a:pt x="2024" y="854"/>
                    </a:lnTo>
                    <a:close/>
                    <a:moveTo>
                      <a:pt x="1996" y="922"/>
                    </a:moveTo>
                    <a:lnTo>
                      <a:pt x="2010" y="887"/>
                    </a:lnTo>
                    <a:lnTo>
                      <a:pt x="1991" y="880"/>
                    </a:lnTo>
                    <a:lnTo>
                      <a:pt x="1977" y="915"/>
                    </a:lnTo>
                    <a:lnTo>
                      <a:pt x="1996" y="922"/>
                    </a:lnTo>
                    <a:close/>
                    <a:moveTo>
                      <a:pt x="1965" y="993"/>
                    </a:moveTo>
                    <a:lnTo>
                      <a:pt x="1979" y="958"/>
                    </a:lnTo>
                    <a:lnTo>
                      <a:pt x="1963" y="951"/>
                    </a:lnTo>
                    <a:lnTo>
                      <a:pt x="1948" y="984"/>
                    </a:lnTo>
                    <a:lnTo>
                      <a:pt x="1965" y="993"/>
                    </a:lnTo>
                    <a:close/>
                    <a:moveTo>
                      <a:pt x="1937" y="1062"/>
                    </a:moveTo>
                    <a:lnTo>
                      <a:pt x="1951" y="1026"/>
                    </a:lnTo>
                    <a:lnTo>
                      <a:pt x="1932" y="1019"/>
                    </a:lnTo>
                    <a:lnTo>
                      <a:pt x="1918" y="1055"/>
                    </a:lnTo>
                    <a:lnTo>
                      <a:pt x="1937" y="1062"/>
                    </a:lnTo>
                    <a:close/>
                    <a:moveTo>
                      <a:pt x="1906" y="1130"/>
                    </a:moveTo>
                    <a:lnTo>
                      <a:pt x="1920" y="1097"/>
                    </a:lnTo>
                    <a:lnTo>
                      <a:pt x="1904" y="1090"/>
                    </a:lnTo>
                    <a:lnTo>
                      <a:pt x="1889" y="1123"/>
                    </a:lnTo>
                    <a:lnTo>
                      <a:pt x="1906" y="1130"/>
                    </a:lnTo>
                    <a:close/>
                    <a:moveTo>
                      <a:pt x="1878" y="1201"/>
                    </a:moveTo>
                    <a:lnTo>
                      <a:pt x="1892" y="1166"/>
                    </a:lnTo>
                    <a:lnTo>
                      <a:pt x="1875" y="1159"/>
                    </a:lnTo>
                    <a:lnTo>
                      <a:pt x="1859" y="1194"/>
                    </a:lnTo>
                    <a:lnTo>
                      <a:pt x="1878" y="1201"/>
                    </a:lnTo>
                    <a:close/>
                    <a:moveTo>
                      <a:pt x="1847" y="1270"/>
                    </a:moveTo>
                    <a:lnTo>
                      <a:pt x="1861" y="1237"/>
                    </a:lnTo>
                    <a:lnTo>
                      <a:pt x="1844" y="1230"/>
                    </a:lnTo>
                    <a:lnTo>
                      <a:pt x="1830" y="1263"/>
                    </a:lnTo>
                    <a:lnTo>
                      <a:pt x="1847" y="1270"/>
                    </a:lnTo>
                    <a:close/>
                    <a:moveTo>
                      <a:pt x="1818" y="1341"/>
                    </a:moveTo>
                    <a:lnTo>
                      <a:pt x="1833" y="1305"/>
                    </a:lnTo>
                    <a:lnTo>
                      <a:pt x="1816" y="1298"/>
                    </a:lnTo>
                    <a:lnTo>
                      <a:pt x="1800" y="1334"/>
                    </a:lnTo>
                    <a:lnTo>
                      <a:pt x="1818" y="1341"/>
                    </a:lnTo>
                    <a:close/>
                    <a:moveTo>
                      <a:pt x="1788" y="1409"/>
                    </a:moveTo>
                    <a:lnTo>
                      <a:pt x="1804" y="1376"/>
                    </a:lnTo>
                    <a:lnTo>
                      <a:pt x="1785" y="1367"/>
                    </a:lnTo>
                    <a:lnTo>
                      <a:pt x="1771" y="1402"/>
                    </a:lnTo>
                    <a:lnTo>
                      <a:pt x="1788" y="1409"/>
                    </a:lnTo>
                    <a:close/>
                    <a:moveTo>
                      <a:pt x="1759" y="1480"/>
                    </a:moveTo>
                    <a:lnTo>
                      <a:pt x="1774" y="1445"/>
                    </a:lnTo>
                    <a:lnTo>
                      <a:pt x="1757" y="1438"/>
                    </a:lnTo>
                    <a:lnTo>
                      <a:pt x="1740" y="1473"/>
                    </a:lnTo>
                    <a:lnTo>
                      <a:pt x="1759" y="1480"/>
                    </a:lnTo>
                    <a:close/>
                    <a:moveTo>
                      <a:pt x="1729" y="1549"/>
                    </a:moveTo>
                    <a:lnTo>
                      <a:pt x="1745" y="1516"/>
                    </a:lnTo>
                    <a:lnTo>
                      <a:pt x="1726" y="1506"/>
                    </a:lnTo>
                    <a:lnTo>
                      <a:pt x="1712" y="1542"/>
                    </a:lnTo>
                    <a:lnTo>
                      <a:pt x="1729" y="1549"/>
                    </a:lnTo>
                    <a:close/>
                    <a:moveTo>
                      <a:pt x="1700" y="1620"/>
                    </a:moveTo>
                    <a:lnTo>
                      <a:pt x="1714" y="1584"/>
                    </a:lnTo>
                    <a:lnTo>
                      <a:pt x="1698" y="1577"/>
                    </a:lnTo>
                    <a:lnTo>
                      <a:pt x="1684" y="1613"/>
                    </a:lnTo>
                    <a:lnTo>
                      <a:pt x="1700" y="1620"/>
                    </a:lnTo>
                    <a:close/>
                    <a:moveTo>
                      <a:pt x="1669" y="1688"/>
                    </a:moveTo>
                    <a:lnTo>
                      <a:pt x="1686" y="1655"/>
                    </a:lnTo>
                    <a:lnTo>
                      <a:pt x="1667" y="1646"/>
                    </a:lnTo>
                    <a:lnTo>
                      <a:pt x="1653" y="1681"/>
                    </a:lnTo>
                    <a:lnTo>
                      <a:pt x="1669" y="1688"/>
                    </a:lnTo>
                    <a:close/>
                    <a:moveTo>
                      <a:pt x="1641" y="1759"/>
                    </a:moveTo>
                    <a:lnTo>
                      <a:pt x="1655" y="1724"/>
                    </a:lnTo>
                    <a:lnTo>
                      <a:pt x="1639" y="1717"/>
                    </a:lnTo>
                    <a:lnTo>
                      <a:pt x="1625" y="1752"/>
                    </a:lnTo>
                    <a:lnTo>
                      <a:pt x="1641" y="1759"/>
                    </a:lnTo>
                    <a:close/>
                    <a:moveTo>
                      <a:pt x="1613" y="1828"/>
                    </a:moveTo>
                    <a:lnTo>
                      <a:pt x="1627" y="1792"/>
                    </a:lnTo>
                    <a:lnTo>
                      <a:pt x="1608" y="1785"/>
                    </a:lnTo>
                    <a:lnTo>
                      <a:pt x="1594" y="1821"/>
                    </a:lnTo>
                    <a:lnTo>
                      <a:pt x="1613" y="1828"/>
                    </a:lnTo>
                    <a:close/>
                    <a:moveTo>
                      <a:pt x="1582" y="1899"/>
                    </a:moveTo>
                    <a:lnTo>
                      <a:pt x="1596" y="1863"/>
                    </a:lnTo>
                    <a:lnTo>
                      <a:pt x="1580" y="1856"/>
                    </a:lnTo>
                    <a:lnTo>
                      <a:pt x="1565" y="1892"/>
                    </a:lnTo>
                    <a:lnTo>
                      <a:pt x="1582" y="1899"/>
                    </a:lnTo>
                    <a:close/>
                    <a:moveTo>
                      <a:pt x="1554" y="1967"/>
                    </a:moveTo>
                    <a:lnTo>
                      <a:pt x="1568" y="1932"/>
                    </a:lnTo>
                    <a:lnTo>
                      <a:pt x="1549" y="1925"/>
                    </a:lnTo>
                    <a:lnTo>
                      <a:pt x="1535" y="1960"/>
                    </a:lnTo>
                    <a:lnTo>
                      <a:pt x="1554" y="1967"/>
                    </a:lnTo>
                    <a:close/>
                    <a:moveTo>
                      <a:pt x="1495" y="1960"/>
                    </a:moveTo>
                    <a:lnTo>
                      <a:pt x="1521" y="1989"/>
                    </a:lnTo>
                    <a:lnTo>
                      <a:pt x="1532" y="1977"/>
                    </a:lnTo>
                    <a:lnTo>
                      <a:pt x="1506" y="1948"/>
                    </a:lnTo>
                    <a:lnTo>
                      <a:pt x="1495" y="1960"/>
                    </a:lnTo>
                    <a:close/>
                    <a:moveTo>
                      <a:pt x="1443" y="1906"/>
                    </a:moveTo>
                    <a:lnTo>
                      <a:pt x="1469" y="1934"/>
                    </a:lnTo>
                    <a:lnTo>
                      <a:pt x="1483" y="1920"/>
                    </a:lnTo>
                    <a:lnTo>
                      <a:pt x="1457" y="1892"/>
                    </a:lnTo>
                    <a:lnTo>
                      <a:pt x="1443" y="1906"/>
                    </a:lnTo>
                    <a:close/>
                    <a:moveTo>
                      <a:pt x="1390" y="1849"/>
                    </a:moveTo>
                    <a:lnTo>
                      <a:pt x="1417" y="1877"/>
                    </a:lnTo>
                    <a:lnTo>
                      <a:pt x="1431" y="1866"/>
                    </a:lnTo>
                    <a:lnTo>
                      <a:pt x="1405" y="1837"/>
                    </a:lnTo>
                    <a:lnTo>
                      <a:pt x="1390" y="1849"/>
                    </a:lnTo>
                    <a:close/>
                    <a:moveTo>
                      <a:pt x="1338" y="1795"/>
                    </a:moveTo>
                    <a:lnTo>
                      <a:pt x="1364" y="1823"/>
                    </a:lnTo>
                    <a:lnTo>
                      <a:pt x="1379" y="1809"/>
                    </a:lnTo>
                    <a:lnTo>
                      <a:pt x="1353" y="1781"/>
                    </a:lnTo>
                    <a:lnTo>
                      <a:pt x="1338" y="1795"/>
                    </a:lnTo>
                    <a:close/>
                    <a:moveTo>
                      <a:pt x="1286" y="1738"/>
                    </a:moveTo>
                    <a:lnTo>
                      <a:pt x="1312" y="1766"/>
                    </a:lnTo>
                    <a:lnTo>
                      <a:pt x="1327" y="1754"/>
                    </a:lnTo>
                    <a:lnTo>
                      <a:pt x="1301" y="1726"/>
                    </a:lnTo>
                    <a:lnTo>
                      <a:pt x="1286" y="1738"/>
                    </a:lnTo>
                    <a:close/>
                    <a:moveTo>
                      <a:pt x="1237" y="1684"/>
                    </a:moveTo>
                    <a:lnTo>
                      <a:pt x="1263" y="1712"/>
                    </a:lnTo>
                    <a:lnTo>
                      <a:pt x="1275" y="1698"/>
                    </a:lnTo>
                    <a:lnTo>
                      <a:pt x="1251" y="1672"/>
                    </a:lnTo>
                    <a:lnTo>
                      <a:pt x="1237" y="1684"/>
                    </a:lnTo>
                    <a:close/>
                    <a:moveTo>
                      <a:pt x="1185" y="1629"/>
                    </a:moveTo>
                    <a:lnTo>
                      <a:pt x="1211" y="1655"/>
                    </a:lnTo>
                    <a:lnTo>
                      <a:pt x="1225" y="1643"/>
                    </a:lnTo>
                    <a:lnTo>
                      <a:pt x="1199" y="1615"/>
                    </a:lnTo>
                    <a:lnTo>
                      <a:pt x="1185" y="1629"/>
                    </a:lnTo>
                    <a:close/>
                    <a:moveTo>
                      <a:pt x="1133" y="1572"/>
                    </a:moveTo>
                    <a:lnTo>
                      <a:pt x="1159" y="1601"/>
                    </a:lnTo>
                    <a:lnTo>
                      <a:pt x="1173" y="1587"/>
                    </a:lnTo>
                    <a:lnTo>
                      <a:pt x="1147" y="1561"/>
                    </a:lnTo>
                    <a:lnTo>
                      <a:pt x="1133" y="1572"/>
                    </a:lnTo>
                    <a:close/>
                    <a:moveTo>
                      <a:pt x="1081" y="1518"/>
                    </a:moveTo>
                    <a:lnTo>
                      <a:pt x="1107" y="1544"/>
                    </a:lnTo>
                    <a:lnTo>
                      <a:pt x="1121" y="1532"/>
                    </a:lnTo>
                    <a:lnTo>
                      <a:pt x="1095" y="1504"/>
                    </a:lnTo>
                    <a:lnTo>
                      <a:pt x="1081" y="1518"/>
                    </a:lnTo>
                    <a:close/>
                    <a:moveTo>
                      <a:pt x="1031" y="1461"/>
                    </a:moveTo>
                    <a:lnTo>
                      <a:pt x="1055" y="1490"/>
                    </a:lnTo>
                    <a:lnTo>
                      <a:pt x="1069" y="1478"/>
                    </a:lnTo>
                    <a:lnTo>
                      <a:pt x="1043" y="1450"/>
                    </a:lnTo>
                    <a:lnTo>
                      <a:pt x="1031" y="1461"/>
                    </a:lnTo>
                    <a:close/>
                    <a:moveTo>
                      <a:pt x="979" y="1407"/>
                    </a:moveTo>
                    <a:lnTo>
                      <a:pt x="1005" y="1435"/>
                    </a:lnTo>
                    <a:lnTo>
                      <a:pt x="1019" y="1421"/>
                    </a:lnTo>
                    <a:lnTo>
                      <a:pt x="993" y="1393"/>
                    </a:lnTo>
                    <a:lnTo>
                      <a:pt x="979" y="1407"/>
                    </a:lnTo>
                    <a:close/>
                    <a:moveTo>
                      <a:pt x="927" y="1350"/>
                    </a:moveTo>
                    <a:lnTo>
                      <a:pt x="953" y="1379"/>
                    </a:lnTo>
                    <a:lnTo>
                      <a:pt x="967" y="1367"/>
                    </a:lnTo>
                    <a:lnTo>
                      <a:pt x="941" y="1338"/>
                    </a:lnTo>
                    <a:lnTo>
                      <a:pt x="927" y="1350"/>
                    </a:lnTo>
                    <a:close/>
                    <a:moveTo>
                      <a:pt x="875" y="1296"/>
                    </a:moveTo>
                    <a:lnTo>
                      <a:pt x="901" y="1324"/>
                    </a:lnTo>
                    <a:lnTo>
                      <a:pt x="915" y="1310"/>
                    </a:lnTo>
                    <a:lnTo>
                      <a:pt x="889" y="1282"/>
                    </a:lnTo>
                    <a:lnTo>
                      <a:pt x="875" y="1296"/>
                    </a:lnTo>
                    <a:close/>
                    <a:moveTo>
                      <a:pt x="823" y="1241"/>
                    </a:moveTo>
                    <a:lnTo>
                      <a:pt x="849" y="1267"/>
                    </a:lnTo>
                    <a:lnTo>
                      <a:pt x="863" y="1256"/>
                    </a:lnTo>
                    <a:lnTo>
                      <a:pt x="837" y="1227"/>
                    </a:lnTo>
                    <a:lnTo>
                      <a:pt x="823" y="1241"/>
                    </a:lnTo>
                    <a:close/>
                    <a:moveTo>
                      <a:pt x="773" y="1185"/>
                    </a:moveTo>
                    <a:lnTo>
                      <a:pt x="799" y="1213"/>
                    </a:lnTo>
                    <a:lnTo>
                      <a:pt x="811" y="1199"/>
                    </a:lnTo>
                    <a:lnTo>
                      <a:pt x="788" y="1173"/>
                    </a:lnTo>
                    <a:lnTo>
                      <a:pt x="773" y="1185"/>
                    </a:lnTo>
                    <a:close/>
                    <a:moveTo>
                      <a:pt x="721" y="1130"/>
                    </a:moveTo>
                    <a:lnTo>
                      <a:pt x="747" y="1156"/>
                    </a:lnTo>
                    <a:lnTo>
                      <a:pt x="762" y="1145"/>
                    </a:lnTo>
                    <a:lnTo>
                      <a:pt x="736" y="1116"/>
                    </a:lnTo>
                    <a:lnTo>
                      <a:pt x="721" y="1130"/>
                    </a:lnTo>
                    <a:close/>
                    <a:moveTo>
                      <a:pt x="669" y="1074"/>
                    </a:moveTo>
                    <a:lnTo>
                      <a:pt x="695" y="1102"/>
                    </a:lnTo>
                    <a:lnTo>
                      <a:pt x="710" y="1088"/>
                    </a:lnTo>
                    <a:lnTo>
                      <a:pt x="684" y="1062"/>
                    </a:lnTo>
                    <a:lnTo>
                      <a:pt x="669" y="1074"/>
                    </a:lnTo>
                    <a:close/>
                    <a:moveTo>
                      <a:pt x="617" y="1019"/>
                    </a:moveTo>
                    <a:lnTo>
                      <a:pt x="643" y="1045"/>
                    </a:lnTo>
                    <a:lnTo>
                      <a:pt x="658" y="1033"/>
                    </a:lnTo>
                    <a:lnTo>
                      <a:pt x="632" y="1005"/>
                    </a:lnTo>
                    <a:lnTo>
                      <a:pt x="617" y="1019"/>
                    </a:lnTo>
                    <a:close/>
                    <a:moveTo>
                      <a:pt x="568" y="962"/>
                    </a:moveTo>
                    <a:lnTo>
                      <a:pt x="591" y="991"/>
                    </a:lnTo>
                    <a:lnTo>
                      <a:pt x="606" y="979"/>
                    </a:lnTo>
                    <a:lnTo>
                      <a:pt x="580" y="951"/>
                    </a:lnTo>
                    <a:lnTo>
                      <a:pt x="568" y="962"/>
                    </a:lnTo>
                    <a:close/>
                    <a:moveTo>
                      <a:pt x="516" y="908"/>
                    </a:moveTo>
                    <a:lnTo>
                      <a:pt x="542" y="936"/>
                    </a:lnTo>
                    <a:lnTo>
                      <a:pt x="553" y="922"/>
                    </a:lnTo>
                    <a:lnTo>
                      <a:pt x="530" y="894"/>
                    </a:lnTo>
                    <a:lnTo>
                      <a:pt x="516" y="908"/>
                    </a:lnTo>
                    <a:close/>
                    <a:moveTo>
                      <a:pt x="464" y="851"/>
                    </a:moveTo>
                    <a:lnTo>
                      <a:pt x="490" y="880"/>
                    </a:lnTo>
                    <a:lnTo>
                      <a:pt x="504" y="868"/>
                    </a:lnTo>
                    <a:lnTo>
                      <a:pt x="478" y="840"/>
                    </a:lnTo>
                    <a:lnTo>
                      <a:pt x="464" y="851"/>
                    </a:lnTo>
                    <a:close/>
                    <a:moveTo>
                      <a:pt x="412" y="797"/>
                    </a:moveTo>
                    <a:lnTo>
                      <a:pt x="438" y="825"/>
                    </a:lnTo>
                    <a:lnTo>
                      <a:pt x="452" y="811"/>
                    </a:lnTo>
                    <a:lnTo>
                      <a:pt x="426" y="785"/>
                    </a:lnTo>
                    <a:lnTo>
                      <a:pt x="412" y="797"/>
                    </a:lnTo>
                    <a:close/>
                    <a:moveTo>
                      <a:pt x="360" y="743"/>
                    </a:moveTo>
                    <a:lnTo>
                      <a:pt x="386" y="769"/>
                    </a:lnTo>
                    <a:lnTo>
                      <a:pt x="400" y="757"/>
                    </a:lnTo>
                    <a:lnTo>
                      <a:pt x="374" y="728"/>
                    </a:lnTo>
                    <a:lnTo>
                      <a:pt x="360" y="743"/>
                    </a:lnTo>
                    <a:close/>
                    <a:moveTo>
                      <a:pt x="310" y="686"/>
                    </a:moveTo>
                    <a:lnTo>
                      <a:pt x="334" y="714"/>
                    </a:lnTo>
                    <a:lnTo>
                      <a:pt x="348" y="700"/>
                    </a:lnTo>
                    <a:lnTo>
                      <a:pt x="322" y="674"/>
                    </a:lnTo>
                    <a:lnTo>
                      <a:pt x="310" y="686"/>
                    </a:lnTo>
                    <a:close/>
                    <a:moveTo>
                      <a:pt x="258" y="631"/>
                    </a:moveTo>
                    <a:lnTo>
                      <a:pt x="284" y="657"/>
                    </a:lnTo>
                    <a:lnTo>
                      <a:pt x="298" y="646"/>
                    </a:lnTo>
                    <a:lnTo>
                      <a:pt x="272" y="617"/>
                    </a:lnTo>
                    <a:lnTo>
                      <a:pt x="258" y="631"/>
                    </a:lnTo>
                    <a:close/>
                    <a:moveTo>
                      <a:pt x="206" y="575"/>
                    </a:moveTo>
                    <a:lnTo>
                      <a:pt x="232" y="603"/>
                    </a:lnTo>
                    <a:lnTo>
                      <a:pt x="246" y="589"/>
                    </a:lnTo>
                    <a:lnTo>
                      <a:pt x="220" y="563"/>
                    </a:lnTo>
                    <a:lnTo>
                      <a:pt x="206" y="575"/>
                    </a:lnTo>
                    <a:close/>
                    <a:moveTo>
                      <a:pt x="154" y="520"/>
                    </a:moveTo>
                    <a:lnTo>
                      <a:pt x="180" y="546"/>
                    </a:lnTo>
                    <a:lnTo>
                      <a:pt x="194" y="535"/>
                    </a:lnTo>
                    <a:lnTo>
                      <a:pt x="168" y="506"/>
                    </a:lnTo>
                    <a:lnTo>
                      <a:pt x="154" y="520"/>
                    </a:lnTo>
                    <a:close/>
                    <a:moveTo>
                      <a:pt x="102" y="464"/>
                    </a:moveTo>
                    <a:lnTo>
                      <a:pt x="128" y="492"/>
                    </a:lnTo>
                    <a:lnTo>
                      <a:pt x="142" y="480"/>
                    </a:lnTo>
                    <a:lnTo>
                      <a:pt x="116" y="452"/>
                    </a:lnTo>
                    <a:lnTo>
                      <a:pt x="102" y="464"/>
                    </a:lnTo>
                    <a:close/>
                    <a:moveTo>
                      <a:pt x="52" y="409"/>
                    </a:moveTo>
                    <a:lnTo>
                      <a:pt x="78" y="438"/>
                    </a:lnTo>
                    <a:lnTo>
                      <a:pt x="90" y="423"/>
                    </a:lnTo>
                    <a:lnTo>
                      <a:pt x="66" y="395"/>
                    </a:lnTo>
                    <a:lnTo>
                      <a:pt x="52" y="409"/>
                    </a:lnTo>
                    <a:close/>
                    <a:moveTo>
                      <a:pt x="0" y="352"/>
                    </a:moveTo>
                    <a:lnTo>
                      <a:pt x="26" y="381"/>
                    </a:lnTo>
                    <a:lnTo>
                      <a:pt x="40" y="369"/>
                    </a:lnTo>
                    <a:lnTo>
                      <a:pt x="14" y="341"/>
                    </a:lnTo>
                    <a:lnTo>
                      <a:pt x="0" y="35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22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close/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close/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close/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close/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close/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close/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close/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close/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close/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close/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close/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close/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close/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close/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close/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close/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close/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close/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close/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close/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close/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close/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close/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close/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close/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close/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close/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close/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close/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close/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close/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close/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close/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close/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close/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close/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close/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close/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close/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close/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close/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close/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close/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close/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close/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close/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close/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close/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close/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close/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close/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close/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close/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close/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close/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close/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close/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close/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close/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close/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close/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close/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close/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close/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close/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close/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close/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close/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close/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close/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close/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close/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close/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close/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close/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close/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close/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close/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close/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close/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close/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close/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close/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close/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close/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close/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close/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close/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close/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close/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close/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close/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close/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close/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close/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close/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close/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close/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close/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close/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close/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close/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close/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close/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close/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close/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close/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close/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close/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close/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close/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close/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close/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close/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close/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close/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close/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close/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close/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close/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close/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close/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close/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close/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close/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close/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close/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close/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close/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close/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close/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close/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close/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close/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close/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close/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close/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close/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close/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close/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close/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close/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close/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close/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close/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close/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close/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close/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close/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close/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close/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close/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close/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close/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close/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close/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close/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close/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close/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close/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close/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close/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close/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close/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close/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close/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close/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close/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close/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close/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close/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close/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close/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close/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close/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close/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close/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close/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close/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close/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close/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close/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close/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close/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close/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close/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close/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23"/>
              <p:cNvSpPr>
                <a:spLocks noEditPoints="1"/>
              </p:cNvSpPr>
              <p:nvPr/>
            </p:nvSpPr>
            <p:spPr bwMode="auto">
              <a:xfrm>
                <a:off x="3407407" y="828031"/>
                <a:ext cx="4292136" cy="5219244"/>
              </a:xfrm>
              <a:custGeom>
                <a:avLst/>
                <a:gdLst>
                  <a:gd name="T0" fmla="*/ 1533262 w 5162"/>
                  <a:gd name="T1" fmla="*/ 4723678 h 6277"/>
                  <a:gd name="T2" fmla="*/ 1716189 w 5162"/>
                  <a:gd name="T3" fmla="*/ 4772735 h 6277"/>
                  <a:gd name="T4" fmla="*/ 1897453 w 5162"/>
                  <a:gd name="T5" fmla="*/ 4821793 h 6277"/>
                  <a:gd name="T6" fmla="*/ 2080381 w 5162"/>
                  <a:gd name="T7" fmla="*/ 4873345 h 6277"/>
                  <a:gd name="T8" fmla="*/ 2263308 w 5162"/>
                  <a:gd name="T9" fmla="*/ 4922403 h 6277"/>
                  <a:gd name="T10" fmla="*/ 2443740 w 5162"/>
                  <a:gd name="T11" fmla="*/ 4971461 h 6277"/>
                  <a:gd name="T12" fmla="*/ 2626667 w 5162"/>
                  <a:gd name="T13" fmla="*/ 5022182 h 6277"/>
                  <a:gd name="T14" fmla="*/ 2809595 w 5162"/>
                  <a:gd name="T15" fmla="*/ 5071239 h 6277"/>
                  <a:gd name="T16" fmla="*/ 2990027 w 5162"/>
                  <a:gd name="T17" fmla="*/ 5121129 h 6277"/>
                  <a:gd name="T18" fmla="*/ 3172954 w 5162"/>
                  <a:gd name="T19" fmla="*/ 5170186 h 6277"/>
                  <a:gd name="T20" fmla="*/ 3271901 w 5162"/>
                  <a:gd name="T21" fmla="*/ 5199288 h 6277"/>
                  <a:gd name="T22" fmla="*/ 3247788 w 5162"/>
                  <a:gd name="T23" fmla="*/ 5010541 h 6277"/>
                  <a:gd name="T24" fmla="*/ 3222012 w 5162"/>
                  <a:gd name="T25" fmla="*/ 4824288 h 6277"/>
                  <a:gd name="T26" fmla="*/ 3197068 w 5162"/>
                  <a:gd name="T27" fmla="*/ 4637203 h 6277"/>
                  <a:gd name="T28" fmla="*/ 3171291 w 5162"/>
                  <a:gd name="T29" fmla="*/ 4450119 h 6277"/>
                  <a:gd name="T30" fmla="*/ 3145515 w 5162"/>
                  <a:gd name="T31" fmla="*/ 4263865 h 6277"/>
                  <a:gd name="T32" fmla="*/ 3119739 w 5162"/>
                  <a:gd name="T33" fmla="*/ 4076781 h 6277"/>
                  <a:gd name="T34" fmla="*/ 3094795 w 5162"/>
                  <a:gd name="T35" fmla="*/ 3890528 h 6277"/>
                  <a:gd name="T36" fmla="*/ 3070682 w 5162"/>
                  <a:gd name="T37" fmla="*/ 3703443 h 6277"/>
                  <a:gd name="T38" fmla="*/ 3126391 w 5162"/>
                  <a:gd name="T39" fmla="*/ 3530494 h 6277"/>
                  <a:gd name="T40" fmla="*/ 3240305 w 5162"/>
                  <a:gd name="T41" fmla="*/ 3379163 h 6277"/>
                  <a:gd name="T42" fmla="*/ 3354219 w 5162"/>
                  <a:gd name="T43" fmla="*/ 3229496 h 6277"/>
                  <a:gd name="T44" fmla="*/ 3466469 w 5162"/>
                  <a:gd name="T45" fmla="*/ 3078165 h 6277"/>
                  <a:gd name="T46" fmla="*/ 3580383 w 5162"/>
                  <a:gd name="T47" fmla="*/ 2928497 h 6277"/>
                  <a:gd name="T48" fmla="*/ 3694297 w 5162"/>
                  <a:gd name="T49" fmla="*/ 2777167 h 6277"/>
                  <a:gd name="T50" fmla="*/ 3808211 w 5162"/>
                  <a:gd name="T51" fmla="*/ 2628330 h 6277"/>
                  <a:gd name="T52" fmla="*/ 3922124 w 5162"/>
                  <a:gd name="T53" fmla="*/ 2477000 h 6277"/>
                  <a:gd name="T54" fmla="*/ 4036038 w 5162"/>
                  <a:gd name="T55" fmla="*/ 2325669 h 6277"/>
                  <a:gd name="T56" fmla="*/ 4149952 w 5162"/>
                  <a:gd name="T57" fmla="*/ 2176002 h 6277"/>
                  <a:gd name="T58" fmla="*/ 4264697 w 5162"/>
                  <a:gd name="T59" fmla="*/ 2024671 h 6277"/>
                  <a:gd name="T60" fmla="*/ 4213145 w 5162"/>
                  <a:gd name="T61" fmla="*/ 1863362 h 6277"/>
                  <a:gd name="T62" fmla="*/ 4136648 w 5162"/>
                  <a:gd name="T63" fmla="*/ 1690413 h 6277"/>
                  <a:gd name="T64" fmla="*/ 4060151 w 5162"/>
                  <a:gd name="T65" fmla="*/ 1519127 h 6277"/>
                  <a:gd name="T66" fmla="*/ 3982823 w 5162"/>
                  <a:gd name="T67" fmla="*/ 1346177 h 6277"/>
                  <a:gd name="T68" fmla="*/ 3906326 w 5162"/>
                  <a:gd name="T69" fmla="*/ 1173228 h 6277"/>
                  <a:gd name="T70" fmla="*/ 3829829 w 5162"/>
                  <a:gd name="T71" fmla="*/ 1001942 h 6277"/>
                  <a:gd name="T72" fmla="*/ 3753332 w 5162"/>
                  <a:gd name="T73" fmla="*/ 828993 h 6277"/>
                  <a:gd name="T74" fmla="*/ 3676836 w 5162"/>
                  <a:gd name="T75" fmla="*/ 656043 h 6277"/>
                  <a:gd name="T76" fmla="*/ 3599507 w 5162"/>
                  <a:gd name="T77" fmla="*/ 483094 h 6277"/>
                  <a:gd name="T78" fmla="*/ 3542966 w 5162"/>
                  <a:gd name="T79" fmla="*/ 318460 h 6277"/>
                  <a:gd name="T80" fmla="*/ 3364196 w 5162"/>
                  <a:gd name="T81" fmla="*/ 300167 h 6277"/>
                  <a:gd name="T82" fmla="*/ 3175449 w 5162"/>
                  <a:gd name="T83" fmla="*/ 281043 h 6277"/>
                  <a:gd name="T84" fmla="*/ 2988364 w 5162"/>
                  <a:gd name="T85" fmla="*/ 261087 h 6277"/>
                  <a:gd name="T86" fmla="*/ 2799617 w 5162"/>
                  <a:gd name="T87" fmla="*/ 243626 h 6277"/>
                  <a:gd name="T88" fmla="*/ 2612532 w 5162"/>
                  <a:gd name="T89" fmla="*/ 223670 h 6277"/>
                  <a:gd name="T90" fmla="*/ 2423785 w 5162"/>
                  <a:gd name="T91" fmla="*/ 206209 h 6277"/>
                  <a:gd name="T92" fmla="*/ 2237532 w 5162"/>
                  <a:gd name="T93" fmla="*/ 186253 h 6277"/>
                  <a:gd name="T94" fmla="*/ 2048784 w 5162"/>
                  <a:gd name="T95" fmla="*/ 167129 h 6277"/>
                  <a:gd name="T96" fmla="*/ 1861699 w 5162"/>
                  <a:gd name="T97" fmla="*/ 148836 h 6277"/>
                  <a:gd name="T98" fmla="*/ 1672952 w 5162"/>
                  <a:gd name="T99" fmla="*/ 129712 h 6277"/>
                  <a:gd name="T100" fmla="*/ 1484204 w 5162"/>
                  <a:gd name="T101" fmla="*/ 111419 h 6277"/>
                  <a:gd name="T102" fmla="*/ 1297951 w 5162"/>
                  <a:gd name="T103" fmla="*/ 92295 h 6277"/>
                  <a:gd name="T104" fmla="*/ 1109204 w 5162"/>
                  <a:gd name="T105" fmla="*/ 72339 h 6277"/>
                  <a:gd name="T106" fmla="*/ 922119 w 5162"/>
                  <a:gd name="T107" fmla="*/ 54878 h 6277"/>
                  <a:gd name="T108" fmla="*/ 733372 w 5162"/>
                  <a:gd name="T109" fmla="*/ 34922 h 6277"/>
                  <a:gd name="T110" fmla="*/ 546287 w 5162"/>
                  <a:gd name="T111" fmla="*/ 15798 h 6277"/>
                  <a:gd name="T112" fmla="*/ 361697 w 5162"/>
                  <a:gd name="T113" fmla="*/ 21619 h 6277"/>
                  <a:gd name="T114" fmla="*/ 302661 w 5162"/>
                  <a:gd name="T115" fmla="*/ 200388 h 6277"/>
                  <a:gd name="T116" fmla="*/ 243626 w 5162"/>
                  <a:gd name="T117" fmla="*/ 380821 h 6277"/>
                  <a:gd name="T118" fmla="*/ 184590 w 5162"/>
                  <a:gd name="T119" fmla="*/ 560422 h 6277"/>
                  <a:gd name="T120" fmla="*/ 128049 w 5162"/>
                  <a:gd name="T121" fmla="*/ 739192 h 6277"/>
                  <a:gd name="T122" fmla="*/ 69013 w 5162"/>
                  <a:gd name="T123" fmla="*/ 917962 h 6277"/>
                  <a:gd name="T124" fmla="*/ 9978 w 5162"/>
                  <a:gd name="T125" fmla="*/ 1096731 h 627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162" h="6277">
                    <a:moveTo>
                      <a:pt x="1698" y="5641"/>
                    </a:moveTo>
                    <a:lnTo>
                      <a:pt x="1662" y="5631"/>
                    </a:lnTo>
                    <a:lnTo>
                      <a:pt x="1658" y="5650"/>
                    </a:lnTo>
                    <a:lnTo>
                      <a:pt x="1693" y="5660"/>
                    </a:lnTo>
                    <a:lnTo>
                      <a:pt x="1698" y="5641"/>
                    </a:lnTo>
                    <a:moveTo>
                      <a:pt x="1771" y="5662"/>
                    </a:moveTo>
                    <a:lnTo>
                      <a:pt x="1736" y="5650"/>
                    </a:lnTo>
                    <a:lnTo>
                      <a:pt x="1731" y="5669"/>
                    </a:lnTo>
                    <a:lnTo>
                      <a:pt x="1766" y="5679"/>
                    </a:lnTo>
                    <a:lnTo>
                      <a:pt x="1771" y="5662"/>
                    </a:lnTo>
                    <a:moveTo>
                      <a:pt x="1844" y="5681"/>
                    </a:moveTo>
                    <a:lnTo>
                      <a:pt x="1809" y="5672"/>
                    </a:lnTo>
                    <a:lnTo>
                      <a:pt x="1804" y="5688"/>
                    </a:lnTo>
                    <a:lnTo>
                      <a:pt x="1840" y="5700"/>
                    </a:lnTo>
                    <a:lnTo>
                      <a:pt x="1844" y="5681"/>
                    </a:lnTo>
                    <a:moveTo>
                      <a:pt x="1918" y="5700"/>
                    </a:moveTo>
                    <a:lnTo>
                      <a:pt x="1882" y="5690"/>
                    </a:lnTo>
                    <a:lnTo>
                      <a:pt x="1878" y="5709"/>
                    </a:lnTo>
                    <a:lnTo>
                      <a:pt x="1913" y="5719"/>
                    </a:lnTo>
                    <a:lnTo>
                      <a:pt x="1918" y="5700"/>
                    </a:lnTo>
                    <a:moveTo>
                      <a:pt x="1991" y="5721"/>
                    </a:moveTo>
                    <a:lnTo>
                      <a:pt x="1956" y="5712"/>
                    </a:lnTo>
                    <a:lnTo>
                      <a:pt x="1948" y="5728"/>
                    </a:lnTo>
                    <a:lnTo>
                      <a:pt x="1986" y="5740"/>
                    </a:lnTo>
                    <a:lnTo>
                      <a:pt x="1991" y="5721"/>
                    </a:lnTo>
                    <a:moveTo>
                      <a:pt x="2064" y="5740"/>
                    </a:moveTo>
                    <a:lnTo>
                      <a:pt x="2026" y="5731"/>
                    </a:lnTo>
                    <a:lnTo>
                      <a:pt x="2022" y="5750"/>
                    </a:lnTo>
                    <a:lnTo>
                      <a:pt x="2060" y="5759"/>
                    </a:lnTo>
                    <a:lnTo>
                      <a:pt x="2064" y="5740"/>
                    </a:lnTo>
                    <a:moveTo>
                      <a:pt x="2138" y="5761"/>
                    </a:moveTo>
                    <a:lnTo>
                      <a:pt x="2100" y="5750"/>
                    </a:lnTo>
                    <a:lnTo>
                      <a:pt x="2095" y="5768"/>
                    </a:lnTo>
                    <a:lnTo>
                      <a:pt x="2133" y="5778"/>
                    </a:lnTo>
                    <a:lnTo>
                      <a:pt x="2138" y="5761"/>
                    </a:lnTo>
                    <a:moveTo>
                      <a:pt x="2211" y="5780"/>
                    </a:moveTo>
                    <a:lnTo>
                      <a:pt x="2173" y="5771"/>
                    </a:lnTo>
                    <a:lnTo>
                      <a:pt x="2168" y="5790"/>
                    </a:lnTo>
                    <a:lnTo>
                      <a:pt x="2204" y="5799"/>
                    </a:lnTo>
                    <a:lnTo>
                      <a:pt x="2211" y="5780"/>
                    </a:lnTo>
                    <a:moveTo>
                      <a:pt x="2282" y="5799"/>
                    </a:moveTo>
                    <a:lnTo>
                      <a:pt x="2246" y="5790"/>
                    </a:lnTo>
                    <a:lnTo>
                      <a:pt x="2242" y="5809"/>
                    </a:lnTo>
                    <a:lnTo>
                      <a:pt x="2277" y="5818"/>
                    </a:lnTo>
                    <a:lnTo>
                      <a:pt x="2282" y="5799"/>
                    </a:lnTo>
                    <a:moveTo>
                      <a:pt x="2355" y="5820"/>
                    </a:moveTo>
                    <a:lnTo>
                      <a:pt x="2320" y="5811"/>
                    </a:lnTo>
                    <a:lnTo>
                      <a:pt x="2315" y="5828"/>
                    </a:lnTo>
                    <a:lnTo>
                      <a:pt x="2350" y="5839"/>
                    </a:lnTo>
                    <a:lnTo>
                      <a:pt x="2355" y="5820"/>
                    </a:lnTo>
                    <a:moveTo>
                      <a:pt x="2428" y="5839"/>
                    </a:moveTo>
                    <a:lnTo>
                      <a:pt x="2393" y="5830"/>
                    </a:lnTo>
                    <a:lnTo>
                      <a:pt x="2388" y="5849"/>
                    </a:lnTo>
                    <a:lnTo>
                      <a:pt x="2424" y="5858"/>
                    </a:lnTo>
                    <a:lnTo>
                      <a:pt x="2428" y="5839"/>
                    </a:lnTo>
                    <a:moveTo>
                      <a:pt x="2502" y="5861"/>
                    </a:moveTo>
                    <a:lnTo>
                      <a:pt x="2466" y="5851"/>
                    </a:lnTo>
                    <a:lnTo>
                      <a:pt x="2462" y="5868"/>
                    </a:lnTo>
                    <a:lnTo>
                      <a:pt x="2497" y="5877"/>
                    </a:lnTo>
                    <a:lnTo>
                      <a:pt x="2502" y="5861"/>
                    </a:lnTo>
                    <a:moveTo>
                      <a:pt x="2575" y="5880"/>
                    </a:moveTo>
                    <a:lnTo>
                      <a:pt x="2537" y="5870"/>
                    </a:lnTo>
                    <a:lnTo>
                      <a:pt x="2532" y="5889"/>
                    </a:lnTo>
                    <a:lnTo>
                      <a:pt x="2570" y="5899"/>
                    </a:lnTo>
                    <a:lnTo>
                      <a:pt x="2575" y="5880"/>
                    </a:lnTo>
                    <a:moveTo>
                      <a:pt x="2648" y="5901"/>
                    </a:moveTo>
                    <a:lnTo>
                      <a:pt x="2610" y="5889"/>
                    </a:lnTo>
                    <a:lnTo>
                      <a:pt x="2606" y="5908"/>
                    </a:lnTo>
                    <a:lnTo>
                      <a:pt x="2644" y="5917"/>
                    </a:lnTo>
                    <a:lnTo>
                      <a:pt x="2648" y="5901"/>
                    </a:lnTo>
                    <a:moveTo>
                      <a:pt x="2722" y="5920"/>
                    </a:moveTo>
                    <a:lnTo>
                      <a:pt x="2684" y="5910"/>
                    </a:lnTo>
                    <a:lnTo>
                      <a:pt x="2679" y="5929"/>
                    </a:lnTo>
                    <a:lnTo>
                      <a:pt x="2717" y="5939"/>
                    </a:lnTo>
                    <a:lnTo>
                      <a:pt x="2722" y="5920"/>
                    </a:lnTo>
                    <a:moveTo>
                      <a:pt x="2795" y="5939"/>
                    </a:moveTo>
                    <a:lnTo>
                      <a:pt x="2757" y="5929"/>
                    </a:lnTo>
                    <a:lnTo>
                      <a:pt x="2752" y="5948"/>
                    </a:lnTo>
                    <a:lnTo>
                      <a:pt x="2788" y="5958"/>
                    </a:lnTo>
                    <a:lnTo>
                      <a:pt x="2795" y="5939"/>
                    </a:lnTo>
                    <a:moveTo>
                      <a:pt x="2866" y="5960"/>
                    </a:moveTo>
                    <a:lnTo>
                      <a:pt x="2830" y="5951"/>
                    </a:lnTo>
                    <a:lnTo>
                      <a:pt x="2826" y="5967"/>
                    </a:lnTo>
                    <a:lnTo>
                      <a:pt x="2861" y="5979"/>
                    </a:lnTo>
                    <a:lnTo>
                      <a:pt x="2866" y="5960"/>
                    </a:lnTo>
                    <a:moveTo>
                      <a:pt x="2939" y="5979"/>
                    </a:moveTo>
                    <a:lnTo>
                      <a:pt x="2904" y="5969"/>
                    </a:lnTo>
                    <a:lnTo>
                      <a:pt x="2899" y="5988"/>
                    </a:lnTo>
                    <a:lnTo>
                      <a:pt x="2934" y="5998"/>
                    </a:lnTo>
                    <a:lnTo>
                      <a:pt x="2939" y="5979"/>
                    </a:lnTo>
                    <a:moveTo>
                      <a:pt x="3012" y="6000"/>
                    </a:moveTo>
                    <a:lnTo>
                      <a:pt x="2977" y="5988"/>
                    </a:lnTo>
                    <a:lnTo>
                      <a:pt x="2972" y="6007"/>
                    </a:lnTo>
                    <a:lnTo>
                      <a:pt x="3008" y="6017"/>
                    </a:lnTo>
                    <a:lnTo>
                      <a:pt x="3012" y="6000"/>
                    </a:lnTo>
                    <a:moveTo>
                      <a:pt x="3086" y="6019"/>
                    </a:moveTo>
                    <a:lnTo>
                      <a:pt x="3050" y="6010"/>
                    </a:lnTo>
                    <a:lnTo>
                      <a:pt x="3043" y="6029"/>
                    </a:lnTo>
                    <a:lnTo>
                      <a:pt x="3081" y="6038"/>
                    </a:lnTo>
                    <a:lnTo>
                      <a:pt x="3086" y="6019"/>
                    </a:lnTo>
                    <a:moveTo>
                      <a:pt x="3159" y="6040"/>
                    </a:moveTo>
                    <a:lnTo>
                      <a:pt x="3121" y="6029"/>
                    </a:lnTo>
                    <a:lnTo>
                      <a:pt x="3116" y="6047"/>
                    </a:lnTo>
                    <a:lnTo>
                      <a:pt x="3154" y="6057"/>
                    </a:lnTo>
                    <a:lnTo>
                      <a:pt x="3159" y="6040"/>
                    </a:lnTo>
                    <a:moveTo>
                      <a:pt x="3232" y="6059"/>
                    </a:moveTo>
                    <a:lnTo>
                      <a:pt x="3194" y="6050"/>
                    </a:lnTo>
                    <a:lnTo>
                      <a:pt x="3190" y="6066"/>
                    </a:lnTo>
                    <a:lnTo>
                      <a:pt x="3228" y="6078"/>
                    </a:lnTo>
                    <a:lnTo>
                      <a:pt x="3232" y="6059"/>
                    </a:lnTo>
                    <a:moveTo>
                      <a:pt x="3306" y="6078"/>
                    </a:moveTo>
                    <a:lnTo>
                      <a:pt x="3268" y="6069"/>
                    </a:lnTo>
                    <a:lnTo>
                      <a:pt x="3263" y="6088"/>
                    </a:lnTo>
                    <a:lnTo>
                      <a:pt x="3301" y="6097"/>
                    </a:lnTo>
                    <a:lnTo>
                      <a:pt x="3306" y="6078"/>
                    </a:lnTo>
                    <a:moveTo>
                      <a:pt x="3379" y="6099"/>
                    </a:moveTo>
                    <a:lnTo>
                      <a:pt x="3341" y="6090"/>
                    </a:lnTo>
                    <a:lnTo>
                      <a:pt x="3336" y="6107"/>
                    </a:lnTo>
                    <a:lnTo>
                      <a:pt x="3372" y="6116"/>
                    </a:lnTo>
                    <a:lnTo>
                      <a:pt x="3379" y="6099"/>
                    </a:lnTo>
                    <a:moveTo>
                      <a:pt x="3450" y="6118"/>
                    </a:moveTo>
                    <a:lnTo>
                      <a:pt x="3414" y="6109"/>
                    </a:lnTo>
                    <a:lnTo>
                      <a:pt x="3410" y="6128"/>
                    </a:lnTo>
                    <a:lnTo>
                      <a:pt x="3445" y="6137"/>
                    </a:lnTo>
                    <a:lnTo>
                      <a:pt x="3450" y="6118"/>
                    </a:lnTo>
                    <a:moveTo>
                      <a:pt x="3523" y="6140"/>
                    </a:moveTo>
                    <a:lnTo>
                      <a:pt x="3488" y="6128"/>
                    </a:lnTo>
                    <a:lnTo>
                      <a:pt x="3483" y="6147"/>
                    </a:lnTo>
                    <a:lnTo>
                      <a:pt x="3518" y="6156"/>
                    </a:lnTo>
                    <a:lnTo>
                      <a:pt x="3523" y="6140"/>
                    </a:lnTo>
                    <a:moveTo>
                      <a:pt x="3596" y="6159"/>
                    </a:moveTo>
                    <a:lnTo>
                      <a:pt x="3561" y="6149"/>
                    </a:lnTo>
                    <a:lnTo>
                      <a:pt x="3556" y="6168"/>
                    </a:lnTo>
                    <a:lnTo>
                      <a:pt x="3592" y="6177"/>
                    </a:lnTo>
                    <a:lnTo>
                      <a:pt x="3596" y="6159"/>
                    </a:lnTo>
                    <a:moveTo>
                      <a:pt x="3670" y="6177"/>
                    </a:moveTo>
                    <a:lnTo>
                      <a:pt x="3634" y="6168"/>
                    </a:lnTo>
                    <a:lnTo>
                      <a:pt x="3627" y="6187"/>
                    </a:lnTo>
                    <a:lnTo>
                      <a:pt x="3665" y="6196"/>
                    </a:lnTo>
                    <a:lnTo>
                      <a:pt x="3670" y="6177"/>
                    </a:lnTo>
                    <a:moveTo>
                      <a:pt x="3743" y="6199"/>
                    </a:moveTo>
                    <a:lnTo>
                      <a:pt x="3705" y="6189"/>
                    </a:lnTo>
                    <a:lnTo>
                      <a:pt x="3700" y="6206"/>
                    </a:lnTo>
                    <a:lnTo>
                      <a:pt x="3738" y="6218"/>
                    </a:lnTo>
                    <a:lnTo>
                      <a:pt x="3743" y="6199"/>
                    </a:lnTo>
                    <a:moveTo>
                      <a:pt x="3816" y="6218"/>
                    </a:moveTo>
                    <a:lnTo>
                      <a:pt x="3778" y="6208"/>
                    </a:lnTo>
                    <a:lnTo>
                      <a:pt x="3774" y="6227"/>
                    </a:lnTo>
                    <a:lnTo>
                      <a:pt x="3812" y="6237"/>
                    </a:lnTo>
                    <a:lnTo>
                      <a:pt x="3816" y="6218"/>
                    </a:lnTo>
                    <a:moveTo>
                      <a:pt x="3890" y="6239"/>
                    </a:moveTo>
                    <a:lnTo>
                      <a:pt x="3852" y="6227"/>
                    </a:lnTo>
                    <a:lnTo>
                      <a:pt x="3847" y="6246"/>
                    </a:lnTo>
                    <a:lnTo>
                      <a:pt x="3885" y="6256"/>
                    </a:lnTo>
                    <a:lnTo>
                      <a:pt x="3890" y="6239"/>
                    </a:lnTo>
                    <a:moveTo>
                      <a:pt x="3935" y="6253"/>
                    </a:moveTo>
                    <a:lnTo>
                      <a:pt x="3937" y="6265"/>
                    </a:lnTo>
                    <a:lnTo>
                      <a:pt x="3946" y="6265"/>
                    </a:lnTo>
                    <a:lnTo>
                      <a:pt x="3949" y="6256"/>
                    </a:lnTo>
                    <a:lnTo>
                      <a:pt x="3925" y="6248"/>
                    </a:lnTo>
                    <a:lnTo>
                      <a:pt x="3920" y="6267"/>
                    </a:lnTo>
                    <a:lnTo>
                      <a:pt x="3958" y="6277"/>
                    </a:lnTo>
                    <a:lnTo>
                      <a:pt x="3953" y="6251"/>
                    </a:lnTo>
                    <a:lnTo>
                      <a:pt x="3935" y="6253"/>
                    </a:lnTo>
                    <a:moveTo>
                      <a:pt x="3925" y="6177"/>
                    </a:moveTo>
                    <a:lnTo>
                      <a:pt x="3930" y="6215"/>
                    </a:lnTo>
                    <a:lnTo>
                      <a:pt x="3949" y="6213"/>
                    </a:lnTo>
                    <a:lnTo>
                      <a:pt x="3944" y="6175"/>
                    </a:lnTo>
                    <a:lnTo>
                      <a:pt x="3925" y="6177"/>
                    </a:lnTo>
                    <a:moveTo>
                      <a:pt x="3916" y="6102"/>
                    </a:moveTo>
                    <a:lnTo>
                      <a:pt x="3920" y="6140"/>
                    </a:lnTo>
                    <a:lnTo>
                      <a:pt x="3939" y="6137"/>
                    </a:lnTo>
                    <a:lnTo>
                      <a:pt x="3935" y="6099"/>
                    </a:lnTo>
                    <a:lnTo>
                      <a:pt x="3916" y="6102"/>
                    </a:lnTo>
                    <a:moveTo>
                      <a:pt x="3906" y="6026"/>
                    </a:moveTo>
                    <a:lnTo>
                      <a:pt x="3911" y="6064"/>
                    </a:lnTo>
                    <a:lnTo>
                      <a:pt x="3930" y="6062"/>
                    </a:lnTo>
                    <a:lnTo>
                      <a:pt x="3923" y="6024"/>
                    </a:lnTo>
                    <a:lnTo>
                      <a:pt x="3906" y="6026"/>
                    </a:lnTo>
                    <a:moveTo>
                      <a:pt x="3894" y="5953"/>
                    </a:moveTo>
                    <a:lnTo>
                      <a:pt x="3899" y="5991"/>
                    </a:lnTo>
                    <a:lnTo>
                      <a:pt x="3918" y="5988"/>
                    </a:lnTo>
                    <a:lnTo>
                      <a:pt x="3913" y="5951"/>
                    </a:lnTo>
                    <a:lnTo>
                      <a:pt x="3894" y="5953"/>
                    </a:lnTo>
                    <a:moveTo>
                      <a:pt x="3885" y="5877"/>
                    </a:moveTo>
                    <a:lnTo>
                      <a:pt x="3890" y="5915"/>
                    </a:lnTo>
                    <a:lnTo>
                      <a:pt x="3909" y="5913"/>
                    </a:lnTo>
                    <a:lnTo>
                      <a:pt x="3904" y="5875"/>
                    </a:lnTo>
                    <a:lnTo>
                      <a:pt x="3885" y="5877"/>
                    </a:lnTo>
                    <a:moveTo>
                      <a:pt x="3875" y="5802"/>
                    </a:moveTo>
                    <a:lnTo>
                      <a:pt x="3880" y="5839"/>
                    </a:lnTo>
                    <a:lnTo>
                      <a:pt x="3899" y="5837"/>
                    </a:lnTo>
                    <a:lnTo>
                      <a:pt x="3894" y="5799"/>
                    </a:lnTo>
                    <a:lnTo>
                      <a:pt x="3875" y="5802"/>
                    </a:lnTo>
                    <a:moveTo>
                      <a:pt x="3864" y="5728"/>
                    </a:moveTo>
                    <a:lnTo>
                      <a:pt x="3871" y="5764"/>
                    </a:lnTo>
                    <a:lnTo>
                      <a:pt x="3887" y="5761"/>
                    </a:lnTo>
                    <a:lnTo>
                      <a:pt x="3883" y="5726"/>
                    </a:lnTo>
                    <a:lnTo>
                      <a:pt x="3864" y="5728"/>
                    </a:lnTo>
                    <a:moveTo>
                      <a:pt x="3854" y="5653"/>
                    </a:moveTo>
                    <a:lnTo>
                      <a:pt x="3859" y="5690"/>
                    </a:lnTo>
                    <a:lnTo>
                      <a:pt x="3878" y="5688"/>
                    </a:lnTo>
                    <a:lnTo>
                      <a:pt x="3873" y="5650"/>
                    </a:lnTo>
                    <a:lnTo>
                      <a:pt x="3854" y="5653"/>
                    </a:lnTo>
                    <a:moveTo>
                      <a:pt x="3845" y="5577"/>
                    </a:moveTo>
                    <a:lnTo>
                      <a:pt x="3849" y="5615"/>
                    </a:lnTo>
                    <a:lnTo>
                      <a:pt x="3868" y="5612"/>
                    </a:lnTo>
                    <a:lnTo>
                      <a:pt x="3864" y="5575"/>
                    </a:lnTo>
                    <a:lnTo>
                      <a:pt x="3845" y="5577"/>
                    </a:lnTo>
                    <a:moveTo>
                      <a:pt x="3835" y="5501"/>
                    </a:moveTo>
                    <a:lnTo>
                      <a:pt x="3840" y="5539"/>
                    </a:lnTo>
                    <a:lnTo>
                      <a:pt x="3859" y="5537"/>
                    </a:lnTo>
                    <a:lnTo>
                      <a:pt x="3852" y="5499"/>
                    </a:lnTo>
                    <a:lnTo>
                      <a:pt x="3835" y="5501"/>
                    </a:lnTo>
                    <a:moveTo>
                      <a:pt x="3823" y="5428"/>
                    </a:moveTo>
                    <a:lnTo>
                      <a:pt x="3828" y="5466"/>
                    </a:lnTo>
                    <a:lnTo>
                      <a:pt x="3847" y="5463"/>
                    </a:lnTo>
                    <a:lnTo>
                      <a:pt x="3842" y="5426"/>
                    </a:lnTo>
                    <a:lnTo>
                      <a:pt x="3823" y="5428"/>
                    </a:lnTo>
                    <a:moveTo>
                      <a:pt x="3814" y="5352"/>
                    </a:moveTo>
                    <a:lnTo>
                      <a:pt x="3819" y="5390"/>
                    </a:lnTo>
                    <a:lnTo>
                      <a:pt x="3838" y="5388"/>
                    </a:lnTo>
                    <a:lnTo>
                      <a:pt x="3833" y="5350"/>
                    </a:lnTo>
                    <a:lnTo>
                      <a:pt x="3814" y="5352"/>
                    </a:lnTo>
                    <a:moveTo>
                      <a:pt x="3804" y="5277"/>
                    </a:moveTo>
                    <a:lnTo>
                      <a:pt x="3809" y="5315"/>
                    </a:lnTo>
                    <a:lnTo>
                      <a:pt x="3828" y="5312"/>
                    </a:lnTo>
                    <a:lnTo>
                      <a:pt x="3823" y="5274"/>
                    </a:lnTo>
                    <a:lnTo>
                      <a:pt x="3804" y="5277"/>
                    </a:lnTo>
                    <a:moveTo>
                      <a:pt x="3793" y="5203"/>
                    </a:moveTo>
                    <a:lnTo>
                      <a:pt x="3800" y="5239"/>
                    </a:lnTo>
                    <a:lnTo>
                      <a:pt x="3816" y="5237"/>
                    </a:lnTo>
                    <a:lnTo>
                      <a:pt x="3812" y="5201"/>
                    </a:lnTo>
                    <a:lnTo>
                      <a:pt x="3793" y="5203"/>
                    </a:lnTo>
                    <a:moveTo>
                      <a:pt x="3783" y="5128"/>
                    </a:moveTo>
                    <a:lnTo>
                      <a:pt x="3788" y="5166"/>
                    </a:lnTo>
                    <a:lnTo>
                      <a:pt x="3807" y="5163"/>
                    </a:lnTo>
                    <a:lnTo>
                      <a:pt x="3802" y="5125"/>
                    </a:lnTo>
                    <a:lnTo>
                      <a:pt x="3783" y="5128"/>
                    </a:lnTo>
                    <a:moveTo>
                      <a:pt x="3774" y="5052"/>
                    </a:moveTo>
                    <a:lnTo>
                      <a:pt x="3778" y="5090"/>
                    </a:lnTo>
                    <a:lnTo>
                      <a:pt x="3797" y="5088"/>
                    </a:lnTo>
                    <a:lnTo>
                      <a:pt x="3793" y="5050"/>
                    </a:lnTo>
                    <a:lnTo>
                      <a:pt x="3774" y="5052"/>
                    </a:lnTo>
                    <a:moveTo>
                      <a:pt x="3764" y="4976"/>
                    </a:moveTo>
                    <a:lnTo>
                      <a:pt x="3769" y="5014"/>
                    </a:lnTo>
                    <a:lnTo>
                      <a:pt x="3788" y="5012"/>
                    </a:lnTo>
                    <a:lnTo>
                      <a:pt x="3781" y="4974"/>
                    </a:lnTo>
                    <a:lnTo>
                      <a:pt x="3764" y="4976"/>
                    </a:lnTo>
                    <a:moveTo>
                      <a:pt x="3752" y="4903"/>
                    </a:moveTo>
                    <a:lnTo>
                      <a:pt x="3757" y="4941"/>
                    </a:lnTo>
                    <a:lnTo>
                      <a:pt x="3776" y="4939"/>
                    </a:lnTo>
                    <a:lnTo>
                      <a:pt x="3771" y="4901"/>
                    </a:lnTo>
                    <a:lnTo>
                      <a:pt x="3752" y="4903"/>
                    </a:lnTo>
                    <a:moveTo>
                      <a:pt x="3743" y="4828"/>
                    </a:moveTo>
                    <a:lnTo>
                      <a:pt x="3748" y="4865"/>
                    </a:lnTo>
                    <a:lnTo>
                      <a:pt x="3767" y="4863"/>
                    </a:lnTo>
                    <a:lnTo>
                      <a:pt x="3762" y="4825"/>
                    </a:lnTo>
                    <a:lnTo>
                      <a:pt x="3743" y="4828"/>
                    </a:lnTo>
                    <a:moveTo>
                      <a:pt x="3734" y="4752"/>
                    </a:moveTo>
                    <a:lnTo>
                      <a:pt x="3738" y="4790"/>
                    </a:lnTo>
                    <a:lnTo>
                      <a:pt x="3757" y="4787"/>
                    </a:lnTo>
                    <a:lnTo>
                      <a:pt x="3752" y="4749"/>
                    </a:lnTo>
                    <a:lnTo>
                      <a:pt x="3734" y="4752"/>
                    </a:lnTo>
                    <a:moveTo>
                      <a:pt x="3722" y="4679"/>
                    </a:moveTo>
                    <a:lnTo>
                      <a:pt x="3729" y="4716"/>
                    </a:lnTo>
                    <a:lnTo>
                      <a:pt x="3748" y="4712"/>
                    </a:lnTo>
                    <a:lnTo>
                      <a:pt x="3741" y="4676"/>
                    </a:lnTo>
                    <a:lnTo>
                      <a:pt x="3722" y="4679"/>
                    </a:lnTo>
                    <a:moveTo>
                      <a:pt x="3712" y="4603"/>
                    </a:moveTo>
                    <a:lnTo>
                      <a:pt x="3717" y="4641"/>
                    </a:lnTo>
                    <a:lnTo>
                      <a:pt x="3736" y="4638"/>
                    </a:lnTo>
                    <a:lnTo>
                      <a:pt x="3731" y="4601"/>
                    </a:lnTo>
                    <a:lnTo>
                      <a:pt x="3712" y="4603"/>
                    </a:lnTo>
                    <a:moveTo>
                      <a:pt x="3703" y="4527"/>
                    </a:moveTo>
                    <a:lnTo>
                      <a:pt x="3708" y="4565"/>
                    </a:lnTo>
                    <a:lnTo>
                      <a:pt x="3726" y="4563"/>
                    </a:lnTo>
                    <a:lnTo>
                      <a:pt x="3722" y="4525"/>
                    </a:lnTo>
                    <a:lnTo>
                      <a:pt x="3703" y="4527"/>
                    </a:lnTo>
                    <a:moveTo>
                      <a:pt x="3693" y="4454"/>
                    </a:moveTo>
                    <a:lnTo>
                      <a:pt x="3698" y="4489"/>
                    </a:lnTo>
                    <a:lnTo>
                      <a:pt x="3717" y="4487"/>
                    </a:lnTo>
                    <a:lnTo>
                      <a:pt x="3712" y="4449"/>
                    </a:lnTo>
                    <a:lnTo>
                      <a:pt x="3693" y="4454"/>
                    </a:lnTo>
                    <a:moveTo>
                      <a:pt x="3682" y="4378"/>
                    </a:moveTo>
                    <a:lnTo>
                      <a:pt x="3686" y="4416"/>
                    </a:lnTo>
                    <a:lnTo>
                      <a:pt x="3705" y="4414"/>
                    </a:lnTo>
                    <a:lnTo>
                      <a:pt x="3700" y="4376"/>
                    </a:lnTo>
                    <a:lnTo>
                      <a:pt x="3682" y="4378"/>
                    </a:lnTo>
                    <a:moveTo>
                      <a:pt x="3712" y="4307"/>
                    </a:moveTo>
                    <a:lnTo>
                      <a:pt x="3691" y="4336"/>
                    </a:lnTo>
                    <a:lnTo>
                      <a:pt x="3705" y="4348"/>
                    </a:lnTo>
                    <a:lnTo>
                      <a:pt x="3729" y="4317"/>
                    </a:lnTo>
                    <a:lnTo>
                      <a:pt x="3712" y="4307"/>
                    </a:lnTo>
                    <a:moveTo>
                      <a:pt x="3760" y="4246"/>
                    </a:moveTo>
                    <a:lnTo>
                      <a:pt x="3736" y="4277"/>
                    </a:lnTo>
                    <a:lnTo>
                      <a:pt x="3752" y="4288"/>
                    </a:lnTo>
                    <a:lnTo>
                      <a:pt x="3774" y="4258"/>
                    </a:lnTo>
                    <a:lnTo>
                      <a:pt x="3760" y="4246"/>
                    </a:lnTo>
                    <a:moveTo>
                      <a:pt x="3804" y="4184"/>
                    </a:moveTo>
                    <a:lnTo>
                      <a:pt x="3781" y="4215"/>
                    </a:lnTo>
                    <a:lnTo>
                      <a:pt x="3797" y="4227"/>
                    </a:lnTo>
                    <a:lnTo>
                      <a:pt x="3819" y="4196"/>
                    </a:lnTo>
                    <a:lnTo>
                      <a:pt x="3804" y="4184"/>
                    </a:lnTo>
                    <a:moveTo>
                      <a:pt x="3849" y="4125"/>
                    </a:moveTo>
                    <a:lnTo>
                      <a:pt x="3828" y="4156"/>
                    </a:lnTo>
                    <a:lnTo>
                      <a:pt x="3842" y="4168"/>
                    </a:lnTo>
                    <a:lnTo>
                      <a:pt x="3866" y="4137"/>
                    </a:lnTo>
                    <a:lnTo>
                      <a:pt x="3849" y="4125"/>
                    </a:lnTo>
                    <a:moveTo>
                      <a:pt x="3897" y="4064"/>
                    </a:moveTo>
                    <a:lnTo>
                      <a:pt x="3873" y="4095"/>
                    </a:lnTo>
                    <a:lnTo>
                      <a:pt x="3887" y="4106"/>
                    </a:lnTo>
                    <a:lnTo>
                      <a:pt x="3911" y="4076"/>
                    </a:lnTo>
                    <a:lnTo>
                      <a:pt x="3897" y="4064"/>
                    </a:lnTo>
                    <a:moveTo>
                      <a:pt x="3942" y="4005"/>
                    </a:moveTo>
                    <a:lnTo>
                      <a:pt x="3918" y="4035"/>
                    </a:lnTo>
                    <a:lnTo>
                      <a:pt x="3935" y="4045"/>
                    </a:lnTo>
                    <a:lnTo>
                      <a:pt x="3956" y="4017"/>
                    </a:lnTo>
                    <a:lnTo>
                      <a:pt x="3942" y="4005"/>
                    </a:lnTo>
                    <a:moveTo>
                      <a:pt x="3987" y="3943"/>
                    </a:moveTo>
                    <a:lnTo>
                      <a:pt x="3965" y="3974"/>
                    </a:lnTo>
                    <a:lnTo>
                      <a:pt x="3979" y="3986"/>
                    </a:lnTo>
                    <a:lnTo>
                      <a:pt x="4003" y="3955"/>
                    </a:lnTo>
                    <a:lnTo>
                      <a:pt x="3987" y="3943"/>
                    </a:lnTo>
                    <a:moveTo>
                      <a:pt x="4034" y="3884"/>
                    </a:moveTo>
                    <a:lnTo>
                      <a:pt x="4010" y="3915"/>
                    </a:lnTo>
                    <a:lnTo>
                      <a:pt x="4024" y="3924"/>
                    </a:lnTo>
                    <a:lnTo>
                      <a:pt x="4048" y="3896"/>
                    </a:lnTo>
                    <a:lnTo>
                      <a:pt x="4034" y="3884"/>
                    </a:lnTo>
                    <a:moveTo>
                      <a:pt x="4079" y="3823"/>
                    </a:moveTo>
                    <a:lnTo>
                      <a:pt x="4055" y="3853"/>
                    </a:lnTo>
                    <a:lnTo>
                      <a:pt x="4072" y="3865"/>
                    </a:lnTo>
                    <a:lnTo>
                      <a:pt x="4093" y="3835"/>
                    </a:lnTo>
                    <a:lnTo>
                      <a:pt x="4079" y="3823"/>
                    </a:lnTo>
                    <a:moveTo>
                      <a:pt x="4124" y="3764"/>
                    </a:moveTo>
                    <a:lnTo>
                      <a:pt x="4102" y="3794"/>
                    </a:lnTo>
                    <a:lnTo>
                      <a:pt x="4117" y="3804"/>
                    </a:lnTo>
                    <a:lnTo>
                      <a:pt x="4140" y="3775"/>
                    </a:lnTo>
                    <a:lnTo>
                      <a:pt x="4124" y="3764"/>
                    </a:lnTo>
                    <a:moveTo>
                      <a:pt x="4169" y="3702"/>
                    </a:moveTo>
                    <a:lnTo>
                      <a:pt x="4147" y="3733"/>
                    </a:lnTo>
                    <a:lnTo>
                      <a:pt x="4162" y="3745"/>
                    </a:lnTo>
                    <a:lnTo>
                      <a:pt x="4185" y="3714"/>
                    </a:lnTo>
                    <a:lnTo>
                      <a:pt x="4169" y="3702"/>
                    </a:lnTo>
                    <a:moveTo>
                      <a:pt x="4216" y="3643"/>
                    </a:moveTo>
                    <a:lnTo>
                      <a:pt x="4192" y="3674"/>
                    </a:lnTo>
                    <a:lnTo>
                      <a:pt x="4206" y="3683"/>
                    </a:lnTo>
                    <a:lnTo>
                      <a:pt x="4230" y="3655"/>
                    </a:lnTo>
                    <a:lnTo>
                      <a:pt x="4216" y="3643"/>
                    </a:lnTo>
                    <a:moveTo>
                      <a:pt x="4261" y="3582"/>
                    </a:moveTo>
                    <a:lnTo>
                      <a:pt x="4237" y="3612"/>
                    </a:lnTo>
                    <a:lnTo>
                      <a:pt x="4254" y="3624"/>
                    </a:lnTo>
                    <a:lnTo>
                      <a:pt x="4275" y="3593"/>
                    </a:lnTo>
                    <a:lnTo>
                      <a:pt x="4261" y="3582"/>
                    </a:lnTo>
                    <a:moveTo>
                      <a:pt x="4306" y="3522"/>
                    </a:moveTo>
                    <a:lnTo>
                      <a:pt x="4284" y="3551"/>
                    </a:lnTo>
                    <a:lnTo>
                      <a:pt x="4299" y="3563"/>
                    </a:lnTo>
                    <a:lnTo>
                      <a:pt x="4322" y="3534"/>
                    </a:lnTo>
                    <a:lnTo>
                      <a:pt x="4306" y="3522"/>
                    </a:lnTo>
                    <a:moveTo>
                      <a:pt x="4353" y="3461"/>
                    </a:moveTo>
                    <a:lnTo>
                      <a:pt x="4329" y="3492"/>
                    </a:lnTo>
                    <a:lnTo>
                      <a:pt x="4344" y="3504"/>
                    </a:lnTo>
                    <a:lnTo>
                      <a:pt x="4367" y="3473"/>
                    </a:lnTo>
                    <a:lnTo>
                      <a:pt x="4353" y="3461"/>
                    </a:lnTo>
                    <a:moveTo>
                      <a:pt x="4398" y="3402"/>
                    </a:moveTo>
                    <a:lnTo>
                      <a:pt x="4374" y="3430"/>
                    </a:lnTo>
                    <a:lnTo>
                      <a:pt x="4391" y="3442"/>
                    </a:lnTo>
                    <a:lnTo>
                      <a:pt x="4412" y="3411"/>
                    </a:lnTo>
                    <a:lnTo>
                      <a:pt x="4398" y="3402"/>
                    </a:lnTo>
                    <a:moveTo>
                      <a:pt x="4443" y="3340"/>
                    </a:moveTo>
                    <a:lnTo>
                      <a:pt x="4422" y="3371"/>
                    </a:lnTo>
                    <a:lnTo>
                      <a:pt x="4436" y="3383"/>
                    </a:lnTo>
                    <a:lnTo>
                      <a:pt x="4459" y="3352"/>
                    </a:lnTo>
                    <a:lnTo>
                      <a:pt x="4443" y="3340"/>
                    </a:lnTo>
                    <a:moveTo>
                      <a:pt x="4490" y="3281"/>
                    </a:moveTo>
                    <a:lnTo>
                      <a:pt x="4467" y="3310"/>
                    </a:lnTo>
                    <a:lnTo>
                      <a:pt x="4481" y="3321"/>
                    </a:lnTo>
                    <a:lnTo>
                      <a:pt x="4504" y="3291"/>
                    </a:lnTo>
                    <a:lnTo>
                      <a:pt x="4490" y="3281"/>
                    </a:lnTo>
                    <a:moveTo>
                      <a:pt x="4535" y="3220"/>
                    </a:moveTo>
                    <a:lnTo>
                      <a:pt x="4511" y="3251"/>
                    </a:lnTo>
                    <a:lnTo>
                      <a:pt x="4528" y="3262"/>
                    </a:lnTo>
                    <a:lnTo>
                      <a:pt x="4549" y="3232"/>
                    </a:lnTo>
                    <a:lnTo>
                      <a:pt x="4535" y="3220"/>
                    </a:lnTo>
                    <a:moveTo>
                      <a:pt x="4580" y="3161"/>
                    </a:moveTo>
                    <a:lnTo>
                      <a:pt x="4559" y="3189"/>
                    </a:lnTo>
                    <a:lnTo>
                      <a:pt x="4573" y="3201"/>
                    </a:lnTo>
                    <a:lnTo>
                      <a:pt x="4597" y="3170"/>
                    </a:lnTo>
                    <a:lnTo>
                      <a:pt x="4580" y="3161"/>
                    </a:lnTo>
                    <a:moveTo>
                      <a:pt x="4625" y="3099"/>
                    </a:moveTo>
                    <a:lnTo>
                      <a:pt x="4604" y="3130"/>
                    </a:lnTo>
                    <a:lnTo>
                      <a:pt x="4618" y="3142"/>
                    </a:lnTo>
                    <a:lnTo>
                      <a:pt x="4641" y="3111"/>
                    </a:lnTo>
                    <a:lnTo>
                      <a:pt x="4625" y="3099"/>
                    </a:lnTo>
                    <a:moveTo>
                      <a:pt x="4672" y="3038"/>
                    </a:moveTo>
                    <a:lnTo>
                      <a:pt x="4649" y="3069"/>
                    </a:lnTo>
                    <a:lnTo>
                      <a:pt x="4663" y="3080"/>
                    </a:lnTo>
                    <a:lnTo>
                      <a:pt x="4686" y="3050"/>
                    </a:lnTo>
                    <a:lnTo>
                      <a:pt x="4672" y="3038"/>
                    </a:lnTo>
                    <a:moveTo>
                      <a:pt x="4717" y="2979"/>
                    </a:moveTo>
                    <a:lnTo>
                      <a:pt x="4694" y="3009"/>
                    </a:lnTo>
                    <a:lnTo>
                      <a:pt x="4710" y="3021"/>
                    </a:lnTo>
                    <a:lnTo>
                      <a:pt x="4731" y="2990"/>
                    </a:lnTo>
                    <a:lnTo>
                      <a:pt x="4717" y="2979"/>
                    </a:lnTo>
                    <a:moveTo>
                      <a:pt x="4762" y="2917"/>
                    </a:moveTo>
                    <a:lnTo>
                      <a:pt x="4741" y="2948"/>
                    </a:lnTo>
                    <a:lnTo>
                      <a:pt x="4755" y="2960"/>
                    </a:lnTo>
                    <a:lnTo>
                      <a:pt x="4779" y="2929"/>
                    </a:lnTo>
                    <a:lnTo>
                      <a:pt x="4762" y="2917"/>
                    </a:lnTo>
                    <a:moveTo>
                      <a:pt x="4809" y="2858"/>
                    </a:moveTo>
                    <a:lnTo>
                      <a:pt x="4786" y="2889"/>
                    </a:lnTo>
                    <a:lnTo>
                      <a:pt x="4800" y="2901"/>
                    </a:lnTo>
                    <a:lnTo>
                      <a:pt x="4824" y="2870"/>
                    </a:lnTo>
                    <a:lnTo>
                      <a:pt x="4809" y="2858"/>
                    </a:lnTo>
                    <a:moveTo>
                      <a:pt x="4854" y="2797"/>
                    </a:moveTo>
                    <a:lnTo>
                      <a:pt x="4831" y="2827"/>
                    </a:lnTo>
                    <a:lnTo>
                      <a:pt x="4847" y="2839"/>
                    </a:lnTo>
                    <a:lnTo>
                      <a:pt x="4868" y="2808"/>
                    </a:lnTo>
                    <a:lnTo>
                      <a:pt x="4854" y="2797"/>
                    </a:lnTo>
                    <a:moveTo>
                      <a:pt x="4899" y="2738"/>
                    </a:moveTo>
                    <a:lnTo>
                      <a:pt x="4878" y="2768"/>
                    </a:lnTo>
                    <a:lnTo>
                      <a:pt x="4892" y="2778"/>
                    </a:lnTo>
                    <a:lnTo>
                      <a:pt x="4916" y="2749"/>
                    </a:lnTo>
                    <a:lnTo>
                      <a:pt x="4899" y="2738"/>
                    </a:lnTo>
                    <a:moveTo>
                      <a:pt x="4947" y="2676"/>
                    </a:moveTo>
                    <a:lnTo>
                      <a:pt x="4923" y="2707"/>
                    </a:lnTo>
                    <a:lnTo>
                      <a:pt x="4937" y="2719"/>
                    </a:lnTo>
                    <a:lnTo>
                      <a:pt x="4961" y="2688"/>
                    </a:lnTo>
                    <a:lnTo>
                      <a:pt x="4947" y="2676"/>
                    </a:lnTo>
                    <a:moveTo>
                      <a:pt x="4991" y="2617"/>
                    </a:moveTo>
                    <a:lnTo>
                      <a:pt x="4968" y="2648"/>
                    </a:lnTo>
                    <a:lnTo>
                      <a:pt x="4984" y="2657"/>
                    </a:lnTo>
                    <a:lnTo>
                      <a:pt x="5006" y="2629"/>
                    </a:lnTo>
                    <a:lnTo>
                      <a:pt x="4991" y="2617"/>
                    </a:lnTo>
                    <a:moveTo>
                      <a:pt x="5036" y="2555"/>
                    </a:moveTo>
                    <a:lnTo>
                      <a:pt x="5015" y="2586"/>
                    </a:lnTo>
                    <a:lnTo>
                      <a:pt x="5029" y="2598"/>
                    </a:lnTo>
                    <a:lnTo>
                      <a:pt x="5053" y="2567"/>
                    </a:lnTo>
                    <a:lnTo>
                      <a:pt x="5036" y="2555"/>
                    </a:lnTo>
                    <a:moveTo>
                      <a:pt x="5081" y="2496"/>
                    </a:moveTo>
                    <a:lnTo>
                      <a:pt x="5060" y="2527"/>
                    </a:lnTo>
                    <a:lnTo>
                      <a:pt x="5074" y="2537"/>
                    </a:lnTo>
                    <a:lnTo>
                      <a:pt x="5098" y="2508"/>
                    </a:lnTo>
                    <a:lnTo>
                      <a:pt x="5081" y="2496"/>
                    </a:lnTo>
                    <a:moveTo>
                      <a:pt x="5129" y="2435"/>
                    </a:moveTo>
                    <a:lnTo>
                      <a:pt x="5105" y="2466"/>
                    </a:lnTo>
                    <a:lnTo>
                      <a:pt x="5119" y="2477"/>
                    </a:lnTo>
                    <a:lnTo>
                      <a:pt x="5143" y="2447"/>
                    </a:lnTo>
                    <a:lnTo>
                      <a:pt x="5129" y="2435"/>
                    </a:lnTo>
                    <a:moveTo>
                      <a:pt x="5129" y="2381"/>
                    </a:moveTo>
                    <a:lnTo>
                      <a:pt x="5143" y="2414"/>
                    </a:lnTo>
                    <a:lnTo>
                      <a:pt x="5162" y="2407"/>
                    </a:lnTo>
                    <a:lnTo>
                      <a:pt x="5145" y="2371"/>
                    </a:lnTo>
                    <a:lnTo>
                      <a:pt x="5129" y="2381"/>
                    </a:lnTo>
                    <a:moveTo>
                      <a:pt x="5098" y="2310"/>
                    </a:moveTo>
                    <a:lnTo>
                      <a:pt x="5112" y="2345"/>
                    </a:lnTo>
                    <a:lnTo>
                      <a:pt x="5131" y="2338"/>
                    </a:lnTo>
                    <a:lnTo>
                      <a:pt x="5114" y="2302"/>
                    </a:lnTo>
                    <a:lnTo>
                      <a:pt x="5098" y="2310"/>
                    </a:lnTo>
                    <a:moveTo>
                      <a:pt x="5067" y="2241"/>
                    </a:moveTo>
                    <a:lnTo>
                      <a:pt x="5081" y="2276"/>
                    </a:lnTo>
                    <a:lnTo>
                      <a:pt x="5100" y="2267"/>
                    </a:lnTo>
                    <a:lnTo>
                      <a:pt x="5084" y="2234"/>
                    </a:lnTo>
                    <a:lnTo>
                      <a:pt x="5067" y="2241"/>
                    </a:lnTo>
                    <a:moveTo>
                      <a:pt x="5036" y="2172"/>
                    </a:moveTo>
                    <a:lnTo>
                      <a:pt x="5051" y="2206"/>
                    </a:lnTo>
                    <a:lnTo>
                      <a:pt x="5069" y="2198"/>
                    </a:lnTo>
                    <a:lnTo>
                      <a:pt x="5053" y="2165"/>
                    </a:lnTo>
                    <a:lnTo>
                      <a:pt x="5036" y="2172"/>
                    </a:lnTo>
                    <a:moveTo>
                      <a:pt x="5006" y="2104"/>
                    </a:moveTo>
                    <a:lnTo>
                      <a:pt x="5020" y="2137"/>
                    </a:lnTo>
                    <a:lnTo>
                      <a:pt x="5039" y="2130"/>
                    </a:lnTo>
                    <a:lnTo>
                      <a:pt x="5022" y="2094"/>
                    </a:lnTo>
                    <a:lnTo>
                      <a:pt x="5006" y="2104"/>
                    </a:lnTo>
                    <a:moveTo>
                      <a:pt x="4975" y="2033"/>
                    </a:moveTo>
                    <a:lnTo>
                      <a:pt x="4989" y="2068"/>
                    </a:lnTo>
                    <a:lnTo>
                      <a:pt x="5008" y="2061"/>
                    </a:lnTo>
                    <a:lnTo>
                      <a:pt x="4991" y="2026"/>
                    </a:lnTo>
                    <a:lnTo>
                      <a:pt x="4975" y="2033"/>
                    </a:lnTo>
                    <a:moveTo>
                      <a:pt x="4944" y="1964"/>
                    </a:moveTo>
                    <a:lnTo>
                      <a:pt x="4958" y="2000"/>
                    </a:lnTo>
                    <a:lnTo>
                      <a:pt x="4977" y="1993"/>
                    </a:lnTo>
                    <a:lnTo>
                      <a:pt x="4961" y="1957"/>
                    </a:lnTo>
                    <a:lnTo>
                      <a:pt x="4944" y="1964"/>
                    </a:lnTo>
                    <a:moveTo>
                      <a:pt x="4913" y="1896"/>
                    </a:moveTo>
                    <a:lnTo>
                      <a:pt x="4928" y="1931"/>
                    </a:lnTo>
                    <a:lnTo>
                      <a:pt x="4947" y="1922"/>
                    </a:lnTo>
                    <a:lnTo>
                      <a:pt x="4930" y="1889"/>
                    </a:lnTo>
                    <a:lnTo>
                      <a:pt x="4913" y="1896"/>
                    </a:lnTo>
                    <a:moveTo>
                      <a:pt x="4883" y="1827"/>
                    </a:moveTo>
                    <a:lnTo>
                      <a:pt x="4897" y="1860"/>
                    </a:lnTo>
                    <a:lnTo>
                      <a:pt x="4916" y="1853"/>
                    </a:lnTo>
                    <a:lnTo>
                      <a:pt x="4899" y="1818"/>
                    </a:lnTo>
                    <a:lnTo>
                      <a:pt x="4883" y="1827"/>
                    </a:lnTo>
                    <a:moveTo>
                      <a:pt x="4852" y="1756"/>
                    </a:moveTo>
                    <a:lnTo>
                      <a:pt x="4866" y="1792"/>
                    </a:lnTo>
                    <a:lnTo>
                      <a:pt x="4885" y="1785"/>
                    </a:lnTo>
                    <a:lnTo>
                      <a:pt x="4868" y="1749"/>
                    </a:lnTo>
                    <a:lnTo>
                      <a:pt x="4852" y="1756"/>
                    </a:lnTo>
                    <a:moveTo>
                      <a:pt x="4821" y="1688"/>
                    </a:moveTo>
                    <a:lnTo>
                      <a:pt x="4835" y="1723"/>
                    </a:lnTo>
                    <a:lnTo>
                      <a:pt x="4854" y="1716"/>
                    </a:lnTo>
                    <a:lnTo>
                      <a:pt x="4838" y="1681"/>
                    </a:lnTo>
                    <a:lnTo>
                      <a:pt x="4821" y="1688"/>
                    </a:lnTo>
                    <a:moveTo>
                      <a:pt x="4790" y="1619"/>
                    </a:moveTo>
                    <a:lnTo>
                      <a:pt x="4805" y="1655"/>
                    </a:lnTo>
                    <a:lnTo>
                      <a:pt x="4824" y="1645"/>
                    </a:lnTo>
                    <a:lnTo>
                      <a:pt x="4807" y="1612"/>
                    </a:lnTo>
                    <a:lnTo>
                      <a:pt x="4790" y="1619"/>
                    </a:lnTo>
                    <a:moveTo>
                      <a:pt x="4760" y="1551"/>
                    </a:moveTo>
                    <a:lnTo>
                      <a:pt x="4774" y="1584"/>
                    </a:lnTo>
                    <a:lnTo>
                      <a:pt x="4793" y="1577"/>
                    </a:lnTo>
                    <a:lnTo>
                      <a:pt x="4776" y="1541"/>
                    </a:lnTo>
                    <a:lnTo>
                      <a:pt x="4760" y="1551"/>
                    </a:lnTo>
                    <a:moveTo>
                      <a:pt x="4729" y="1480"/>
                    </a:moveTo>
                    <a:lnTo>
                      <a:pt x="4743" y="1515"/>
                    </a:lnTo>
                    <a:lnTo>
                      <a:pt x="4762" y="1508"/>
                    </a:lnTo>
                    <a:lnTo>
                      <a:pt x="4746" y="1473"/>
                    </a:lnTo>
                    <a:lnTo>
                      <a:pt x="4729" y="1480"/>
                    </a:lnTo>
                    <a:moveTo>
                      <a:pt x="4698" y="1411"/>
                    </a:moveTo>
                    <a:lnTo>
                      <a:pt x="4712" y="1447"/>
                    </a:lnTo>
                    <a:lnTo>
                      <a:pt x="4731" y="1440"/>
                    </a:lnTo>
                    <a:lnTo>
                      <a:pt x="4715" y="1404"/>
                    </a:lnTo>
                    <a:lnTo>
                      <a:pt x="4698" y="1411"/>
                    </a:lnTo>
                    <a:moveTo>
                      <a:pt x="4668" y="1343"/>
                    </a:moveTo>
                    <a:lnTo>
                      <a:pt x="4682" y="1378"/>
                    </a:lnTo>
                    <a:lnTo>
                      <a:pt x="4701" y="1369"/>
                    </a:lnTo>
                    <a:lnTo>
                      <a:pt x="4684" y="1336"/>
                    </a:lnTo>
                    <a:lnTo>
                      <a:pt x="4668" y="1343"/>
                    </a:lnTo>
                    <a:moveTo>
                      <a:pt x="4637" y="1274"/>
                    </a:moveTo>
                    <a:lnTo>
                      <a:pt x="4651" y="1307"/>
                    </a:lnTo>
                    <a:lnTo>
                      <a:pt x="4670" y="1300"/>
                    </a:lnTo>
                    <a:lnTo>
                      <a:pt x="4653" y="1267"/>
                    </a:lnTo>
                    <a:lnTo>
                      <a:pt x="4637" y="1274"/>
                    </a:lnTo>
                    <a:moveTo>
                      <a:pt x="4606" y="1205"/>
                    </a:moveTo>
                    <a:lnTo>
                      <a:pt x="4620" y="1239"/>
                    </a:lnTo>
                    <a:lnTo>
                      <a:pt x="4639" y="1231"/>
                    </a:lnTo>
                    <a:lnTo>
                      <a:pt x="4623" y="1196"/>
                    </a:lnTo>
                    <a:lnTo>
                      <a:pt x="4606" y="1205"/>
                    </a:lnTo>
                    <a:moveTo>
                      <a:pt x="4575" y="1135"/>
                    </a:moveTo>
                    <a:lnTo>
                      <a:pt x="4589" y="1170"/>
                    </a:lnTo>
                    <a:lnTo>
                      <a:pt x="4608" y="1163"/>
                    </a:lnTo>
                    <a:lnTo>
                      <a:pt x="4592" y="1127"/>
                    </a:lnTo>
                    <a:lnTo>
                      <a:pt x="4575" y="1135"/>
                    </a:lnTo>
                    <a:moveTo>
                      <a:pt x="4545" y="1066"/>
                    </a:moveTo>
                    <a:lnTo>
                      <a:pt x="4559" y="1101"/>
                    </a:lnTo>
                    <a:lnTo>
                      <a:pt x="4578" y="1092"/>
                    </a:lnTo>
                    <a:lnTo>
                      <a:pt x="4561" y="1059"/>
                    </a:lnTo>
                    <a:lnTo>
                      <a:pt x="4545" y="1066"/>
                    </a:lnTo>
                    <a:moveTo>
                      <a:pt x="4514" y="997"/>
                    </a:moveTo>
                    <a:lnTo>
                      <a:pt x="4528" y="1031"/>
                    </a:lnTo>
                    <a:lnTo>
                      <a:pt x="4547" y="1023"/>
                    </a:lnTo>
                    <a:lnTo>
                      <a:pt x="4530" y="990"/>
                    </a:lnTo>
                    <a:lnTo>
                      <a:pt x="4514" y="997"/>
                    </a:lnTo>
                    <a:moveTo>
                      <a:pt x="4483" y="929"/>
                    </a:moveTo>
                    <a:lnTo>
                      <a:pt x="4497" y="962"/>
                    </a:lnTo>
                    <a:lnTo>
                      <a:pt x="4516" y="955"/>
                    </a:lnTo>
                    <a:lnTo>
                      <a:pt x="4500" y="919"/>
                    </a:lnTo>
                    <a:lnTo>
                      <a:pt x="4483" y="929"/>
                    </a:lnTo>
                    <a:moveTo>
                      <a:pt x="4452" y="858"/>
                    </a:moveTo>
                    <a:lnTo>
                      <a:pt x="4467" y="893"/>
                    </a:lnTo>
                    <a:lnTo>
                      <a:pt x="4485" y="886"/>
                    </a:lnTo>
                    <a:lnTo>
                      <a:pt x="4469" y="851"/>
                    </a:lnTo>
                    <a:lnTo>
                      <a:pt x="4452" y="858"/>
                    </a:lnTo>
                    <a:moveTo>
                      <a:pt x="4422" y="789"/>
                    </a:moveTo>
                    <a:lnTo>
                      <a:pt x="4436" y="825"/>
                    </a:lnTo>
                    <a:lnTo>
                      <a:pt x="4455" y="815"/>
                    </a:lnTo>
                    <a:lnTo>
                      <a:pt x="4438" y="782"/>
                    </a:lnTo>
                    <a:lnTo>
                      <a:pt x="4422" y="789"/>
                    </a:lnTo>
                    <a:moveTo>
                      <a:pt x="4391" y="721"/>
                    </a:moveTo>
                    <a:lnTo>
                      <a:pt x="4405" y="754"/>
                    </a:lnTo>
                    <a:lnTo>
                      <a:pt x="4424" y="747"/>
                    </a:lnTo>
                    <a:lnTo>
                      <a:pt x="4407" y="714"/>
                    </a:lnTo>
                    <a:lnTo>
                      <a:pt x="4391" y="721"/>
                    </a:lnTo>
                    <a:moveTo>
                      <a:pt x="4360" y="652"/>
                    </a:moveTo>
                    <a:lnTo>
                      <a:pt x="4374" y="685"/>
                    </a:lnTo>
                    <a:lnTo>
                      <a:pt x="4393" y="678"/>
                    </a:lnTo>
                    <a:lnTo>
                      <a:pt x="4377" y="643"/>
                    </a:lnTo>
                    <a:lnTo>
                      <a:pt x="4360" y="652"/>
                    </a:lnTo>
                    <a:moveTo>
                      <a:pt x="4329" y="581"/>
                    </a:moveTo>
                    <a:lnTo>
                      <a:pt x="4344" y="617"/>
                    </a:lnTo>
                    <a:lnTo>
                      <a:pt x="4362" y="610"/>
                    </a:lnTo>
                    <a:lnTo>
                      <a:pt x="4346" y="574"/>
                    </a:lnTo>
                    <a:lnTo>
                      <a:pt x="4329" y="581"/>
                    </a:lnTo>
                    <a:moveTo>
                      <a:pt x="4299" y="513"/>
                    </a:moveTo>
                    <a:lnTo>
                      <a:pt x="4313" y="548"/>
                    </a:lnTo>
                    <a:lnTo>
                      <a:pt x="4332" y="539"/>
                    </a:lnTo>
                    <a:lnTo>
                      <a:pt x="4315" y="506"/>
                    </a:lnTo>
                    <a:lnTo>
                      <a:pt x="4299" y="513"/>
                    </a:lnTo>
                    <a:moveTo>
                      <a:pt x="4268" y="444"/>
                    </a:moveTo>
                    <a:lnTo>
                      <a:pt x="4282" y="477"/>
                    </a:lnTo>
                    <a:lnTo>
                      <a:pt x="4301" y="470"/>
                    </a:lnTo>
                    <a:lnTo>
                      <a:pt x="4284" y="437"/>
                    </a:lnTo>
                    <a:lnTo>
                      <a:pt x="4268" y="444"/>
                    </a:lnTo>
                    <a:moveTo>
                      <a:pt x="4230" y="399"/>
                    </a:moveTo>
                    <a:lnTo>
                      <a:pt x="4247" y="399"/>
                    </a:lnTo>
                    <a:lnTo>
                      <a:pt x="4251" y="409"/>
                    </a:lnTo>
                    <a:lnTo>
                      <a:pt x="4270" y="402"/>
                    </a:lnTo>
                    <a:lnTo>
                      <a:pt x="4261" y="383"/>
                    </a:lnTo>
                    <a:lnTo>
                      <a:pt x="4232" y="380"/>
                    </a:lnTo>
                    <a:lnTo>
                      <a:pt x="4230" y="399"/>
                    </a:lnTo>
                    <a:moveTo>
                      <a:pt x="4157" y="390"/>
                    </a:moveTo>
                    <a:lnTo>
                      <a:pt x="4195" y="395"/>
                    </a:lnTo>
                    <a:lnTo>
                      <a:pt x="4195" y="376"/>
                    </a:lnTo>
                    <a:lnTo>
                      <a:pt x="4157" y="371"/>
                    </a:lnTo>
                    <a:lnTo>
                      <a:pt x="4157" y="390"/>
                    </a:lnTo>
                    <a:moveTo>
                      <a:pt x="4081" y="383"/>
                    </a:moveTo>
                    <a:lnTo>
                      <a:pt x="4119" y="387"/>
                    </a:lnTo>
                    <a:lnTo>
                      <a:pt x="4119" y="369"/>
                    </a:lnTo>
                    <a:lnTo>
                      <a:pt x="4083" y="364"/>
                    </a:lnTo>
                    <a:lnTo>
                      <a:pt x="4081" y="383"/>
                    </a:lnTo>
                    <a:moveTo>
                      <a:pt x="4005" y="376"/>
                    </a:moveTo>
                    <a:lnTo>
                      <a:pt x="4043" y="380"/>
                    </a:lnTo>
                    <a:lnTo>
                      <a:pt x="4046" y="361"/>
                    </a:lnTo>
                    <a:lnTo>
                      <a:pt x="4008" y="357"/>
                    </a:lnTo>
                    <a:lnTo>
                      <a:pt x="4005" y="376"/>
                    </a:lnTo>
                    <a:moveTo>
                      <a:pt x="3930" y="369"/>
                    </a:moveTo>
                    <a:lnTo>
                      <a:pt x="3968" y="371"/>
                    </a:lnTo>
                    <a:lnTo>
                      <a:pt x="3970" y="352"/>
                    </a:lnTo>
                    <a:lnTo>
                      <a:pt x="3932" y="350"/>
                    </a:lnTo>
                    <a:lnTo>
                      <a:pt x="3930" y="369"/>
                    </a:lnTo>
                    <a:moveTo>
                      <a:pt x="3854" y="361"/>
                    </a:moveTo>
                    <a:lnTo>
                      <a:pt x="3892" y="364"/>
                    </a:lnTo>
                    <a:lnTo>
                      <a:pt x="3894" y="345"/>
                    </a:lnTo>
                    <a:lnTo>
                      <a:pt x="3857" y="343"/>
                    </a:lnTo>
                    <a:lnTo>
                      <a:pt x="3854" y="361"/>
                    </a:lnTo>
                    <a:moveTo>
                      <a:pt x="3778" y="352"/>
                    </a:moveTo>
                    <a:lnTo>
                      <a:pt x="3816" y="357"/>
                    </a:lnTo>
                    <a:lnTo>
                      <a:pt x="3819" y="338"/>
                    </a:lnTo>
                    <a:lnTo>
                      <a:pt x="3781" y="333"/>
                    </a:lnTo>
                    <a:lnTo>
                      <a:pt x="3778" y="352"/>
                    </a:lnTo>
                    <a:moveTo>
                      <a:pt x="3705" y="345"/>
                    </a:moveTo>
                    <a:lnTo>
                      <a:pt x="3741" y="350"/>
                    </a:lnTo>
                    <a:lnTo>
                      <a:pt x="3743" y="331"/>
                    </a:lnTo>
                    <a:lnTo>
                      <a:pt x="3705" y="326"/>
                    </a:lnTo>
                    <a:lnTo>
                      <a:pt x="3705" y="345"/>
                    </a:lnTo>
                    <a:moveTo>
                      <a:pt x="3630" y="338"/>
                    </a:moveTo>
                    <a:lnTo>
                      <a:pt x="3667" y="343"/>
                    </a:lnTo>
                    <a:lnTo>
                      <a:pt x="3667" y="324"/>
                    </a:lnTo>
                    <a:lnTo>
                      <a:pt x="3632" y="319"/>
                    </a:lnTo>
                    <a:lnTo>
                      <a:pt x="3630" y="338"/>
                    </a:lnTo>
                    <a:moveTo>
                      <a:pt x="3554" y="331"/>
                    </a:moveTo>
                    <a:lnTo>
                      <a:pt x="3592" y="333"/>
                    </a:lnTo>
                    <a:lnTo>
                      <a:pt x="3594" y="314"/>
                    </a:lnTo>
                    <a:lnTo>
                      <a:pt x="3556" y="312"/>
                    </a:lnTo>
                    <a:lnTo>
                      <a:pt x="3554" y="331"/>
                    </a:lnTo>
                    <a:moveTo>
                      <a:pt x="3478" y="324"/>
                    </a:moveTo>
                    <a:lnTo>
                      <a:pt x="3516" y="326"/>
                    </a:lnTo>
                    <a:lnTo>
                      <a:pt x="3518" y="307"/>
                    </a:lnTo>
                    <a:lnTo>
                      <a:pt x="3481" y="305"/>
                    </a:lnTo>
                    <a:lnTo>
                      <a:pt x="3478" y="324"/>
                    </a:lnTo>
                    <a:moveTo>
                      <a:pt x="3403" y="314"/>
                    </a:moveTo>
                    <a:lnTo>
                      <a:pt x="3440" y="319"/>
                    </a:lnTo>
                    <a:lnTo>
                      <a:pt x="3443" y="300"/>
                    </a:lnTo>
                    <a:lnTo>
                      <a:pt x="3405" y="295"/>
                    </a:lnTo>
                    <a:lnTo>
                      <a:pt x="3403" y="314"/>
                    </a:lnTo>
                    <a:moveTo>
                      <a:pt x="3327" y="307"/>
                    </a:moveTo>
                    <a:lnTo>
                      <a:pt x="3365" y="312"/>
                    </a:lnTo>
                    <a:lnTo>
                      <a:pt x="3367" y="293"/>
                    </a:lnTo>
                    <a:lnTo>
                      <a:pt x="3329" y="288"/>
                    </a:lnTo>
                    <a:lnTo>
                      <a:pt x="3327" y="307"/>
                    </a:lnTo>
                    <a:moveTo>
                      <a:pt x="3254" y="300"/>
                    </a:moveTo>
                    <a:lnTo>
                      <a:pt x="3289" y="305"/>
                    </a:lnTo>
                    <a:lnTo>
                      <a:pt x="3291" y="286"/>
                    </a:lnTo>
                    <a:lnTo>
                      <a:pt x="3254" y="281"/>
                    </a:lnTo>
                    <a:lnTo>
                      <a:pt x="3254" y="300"/>
                    </a:lnTo>
                    <a:moveTo>
                      <a:pt x="3178" y="293"/>
                    </a:moveTo>
                    <a:lnTo>
                      <a:pt x="3216" y="295"/>
                    </a:lnTo>
                    <a:lnTo>
                      <a:pt x="3216" y="276"/>
                    </a:lnTo>
                    <a:lnTo>
                      <a:pt x="3180" y="274"/>
                    </a:lnTo>
                    <a:lnTo>
                      <a:pt x="3178" y="293"/>
                    </a:lnTo>
                    <a:moveTo>
                      <a:pt x="3102" y="286"/>
                    </a:moveTo>
                    <a:lnTo>
                      <a:pt x="3140" y="288"/>
                    </a:lnTo>
                    <a:lnTo>
                      <a:pt x="3142" y="269"/>
                    </a:lnTo>
                    <a:lnTo>
                      <a:pt x="3105" y="267"/>
                    </a:lnTo>
                    <a:lnTo>
                      <a:pt x="3102" y="286"/>
                    </a:lnTo>
                    <a:moveTo>
                      <a:pt x="3027" y="276"/>
                    </a:moveTo>
                    <a:lnTo>
                      <a:pt x="3064" y="281"/>
                    </a:lnTo>
                    <a:lnTo>
                      <a:pt x="3067" y="262"/>
                    </a:lnTo>
                    <a:lnTo>
                      <a:pt x="3029" y="257"/>
                    </a:lnTo>
                    <a:lnTo>
                      <a:pt x="3027" y="276"/>
                    </a:lnTo>
                    <a:moveTo>
                      <a:pt x="2951" y="269"/>
                    </a:moveTo>
                    <a:lnTo>
                      <a:pt x="2989" y="274"/>
                    </a:lnTo>
                    <a:lnTo>
                      <a:pt x="2991" y="255"/>
                    </a:lnTo>
                    <a:lnTo>
                      <a:pt x="2953" y="250"/>
                    </a:lnTo>
                    <a:lnTo>
                      <a:pt x="2951" y="269"/>
                    </a:lnTo>
                    <a:moveTo>
                      <a:pt x="2875" y="262"/>
                    </a:moveTo>
                    <a:lnTo>
                      <a:pt x="2913" y="267"/>
                    </a:lnTo>
                    <a:lnTo>
                      <a:pt x="2915" y="248"/>
                    </a:lnTo>
                    <a:lnTo>
                      <a:pt x="2878" y="243"/>
                    </a:lnTo>
                    <a:lnTo>
                      <a:pt x="2875" y="262"/>
                    </a:lnTo>
                    <a:moveTo>
                      <a:pt x="2802" y="255"/>
                    </a:moveTo>
                    <a:lnTo>
                      <a:pt x="2837" y="257"/>
                    </a:lnTo>
                    <a:lnTo>
                      <a:pt x="2840" y="239"/>
                    </a:lnTo>
                    <a:lnTo>
                      <a:pt x="2802" y="236"/>
                    </a:lnTo>
                    <a:lnTo>
                      <a:pt x="2802" y="255"/>
                    </a:lnTo>
                    <a:moveTo>
                      <a:pt x="2726" y="248"/>
                    </a:moveTo>
                    <a:lnTo>
                      <a:pt x="2764" y="250"/>
                    </a:lnTo>
                    <a:lnTo>
                      <a:pt x="2764" y="231"/>
                    </a:lnTo>
                    <a:lnTo>
                      <a:pt x="2726" y="229"/>
                    </a:lnTo>
                    <a:lnTo>
                      <a:pt x="2726" y="248"/>
                    </a:lnTo>
                    <a:moveTo>
                      <a:pt x="2651" y="239"/>
                    </a:moveTo>
                    <a:lnTo>
                      <a:pt x="2689" y="243"/>
                    </a:lnTo>
                    <a:lnTo>
                      <a:pt x="2691" y="224"/>
                    </a:lnTo>
                    <a:lnTo>
                      <a:pt x="2653" y="220"/>
                    </a:lnTo>
                    <a:lnTo>
                      <a:pt x="2651" y="239"/>
                    </a:lnTo>
                    <a:moveTo>
                      <a:pt x="2575" y="231"/>
                    </a:moveTo>
                    <a:lnTo>
                      <a:pt x="2613" y="236"/>
                    </a:lnTo>
                    <a:lnTo>
                      <a:pt x="2615" y="217"/>
                    </a:lnTo>
                    <a:lnTo>
                      <a:pt x="2577" y="213"/>
                    </a:lnTo>
                    <a:lnTo>
                      <a:pt x="2575" y="231"/>
                    </a:lnTo>
                    <a:moveTo>
                      <a:pt x="2499" y="224"/>
                    </a:moveTo>
                    <a:lnTo>
                      <a:pt x="2537" y="229"/>
                    </a:lnTo>
                    <a:lnTo>
                      <a:pt x="2540" y="210"/>
                    </a:lnTo>
                    <a:lnTo>
                      <a:pt x="2502" y="205"/>
                    </a:lnTo>
                    <a:lnTo>
                      <a:pt x="2499" y="224"/>
                    </a:lnTo>
                    <a:moveTo>
                      <a:pt x="2424" y="217"/>
                    </a:moveTo>
                    <a:lnTo>
                      <a:pt x="2462" y="220"/>
                    </a:lnTo>
                    <a:lnTo>
                      <a:pt x="2464" y="201"/>
                    </a:lnTo>
                    <a:lnTo>
                      <a:pt x="2426" y="198"/>
                    </a:lnTo>
                    <a:lnTo>
                      <a:pt x="2424" y="217"/>
                    </a:lnTo>
                    <a:moveTo>
                      <a:pt x="2348" y="210"/>
                    </a:moveTo>
                    <a:lnTo>
                      <a:pt x="2386" y="213"/>
                    </a:lnTo>
                    <a:lnTo>
                      <a:pt x="2388" y="194"/>
                    </a:lnTo>
                    <a:lnTo>
                      <a:pt x="2350" y="191"/>
                    </a:lnTo>
                    <a:lnTo>
                      <a:pt x="2348" y="210"/>
                    </a:lnTo>
                    <a:moveTo>
                      <a:pt x="2275" y="201"/>
                    </a:moveTo>
                    <a:lnTo>
                      <a:pt x="2313" y="205"/>
                    </a:lnTo>
                    <a:lnTo>
                      <a:pt x="2313" y="186"/>
                    </a:lnTo>
                    <a:lnTo>
                      <a:pt x="2275" y="182"/>
                    </a:lnTo>
                    <a:lnTo>
                      <a:pt x="2275" y="201"/>
                    </a:lnTo>
                    <a:moveTo>
                      <a:pt x="2199" y="194"/>
                    </a:moveTo>
                    <a:lnTo>
                      <a:pt x="2237" y="198"/>
                    </a:lnTo>
                    <a:lnTo>
                      <a:pt x="2239" y="179"/>
                    </a:lnTo>
                    <a:lnTo>
                      <a:pt x="2201" y="175"/>
                    </a:lnTo>
                    <a:lnTo>
                      <a:pt x="2199" y="194"/>
                    </a:lnTo>
                    <a:moveTo>
                      <a:pt x="2123" y="186"/>
                    </a:moveTo>
                    <a:lnTo>
                      <a:pt x="2161" y="191"/>
                    </a:lnTo>
                    <a:lnTo>
                      <a:pt x="2164" y="172"/>
                    </a:lnTo>
                    <a:lnTo>
                      <a:pt x="2126" y="168"/>
                    </a:lnTo>
                    <a:lnTo>
                      <a:pt x="2123" y="186"/>
                    </a:lnTo>
                    <a:moveTo>
                      <a:pt x="2048" y="179"/>
                    </a:moveTo>
                    <a:lnTo>
                      <a:pt x="2086" y="182"/>
                    </a:lnTo>
                    <a:lnTo>
                      <a:pt x="2088" y="163"/>
                    </a:lnTo>
                    <a:lnTo>
                      <a:pt x="2050" y="160"/>
                    </a:lnTo>
                    <a:lnTo>
                      <a:pt x="2048" y="179"/>
                    </a:lnTo>
                    <a:moveTo>
                      <a:pt x="1972" y="170"/>
                    </a:moveTo>
                    <a:lnTo>
                      <a:pt x="2010" y="175"/>
                    </a:lnTo>
                    <a:lnTo>
                      <a:pt x="2012" y="156"/>
                    </a:lnTo>
                    <a:lnTo>
                      <a:pt x="1974" y="153"/>
                    </a:lnTo>
                    <a:lnTo>
                      <a:pt x="1972" y="170"/>
                    </a:lnTo>
                    <a:moveTo>
                      <a:pt x="1896" y="163"/>
                    </a:moveTo>
                    <a:lnTo>
                      <a:pt x="1934" y="168"/>
                    </a:lnTo>
                    <a:lnTo>
                      <a:pt x="1937" y="149"/>
                    </a:lnTo>
                    <a:lnTo>
                      <a:pt x="1899" y="144"/>
                    </a:lnTo>
                    <a:lnTo>
                      <a:pt x="1896" y="163"/>
                    </a:lnTo>
                    <a:moveTo>
                      <a:pt x="1823" y="156"/>
                    </a:moveTo>
                    <a:lnTo>
                      <a:pt x="1861" y="160"/>
                    </a:lnTo>
                    <a:lnTo>
                      <a:pt x="1861" y="142"/>
                    </a:lnTo>
                    <a:lnTo>
                      <a:pt x="1823" y="137"/>
                    </a:lnTo>
                    <a:lnTo>
                      <a:pt x="1823" y="156"/>
                    </a:lnTo>
                    <a:moveTo>
                      <a:pt x="1747" y="149"/>
                    </a:moveTo>
                    <a:lnTo>
                      <a:pt x="1785" y="151"/>
                    </a:lnTo>
                    <a:lnTo>
                      <a:pt x="1785" y="134"/>
                    </a:lnTo>
                    <a:lnTo>
                      <a:pt x="1750" y="130"/>
                    </a:lnTo>
                    <a:lnTo>
                      <a:pt x="1747" y="149"/>
                    </a:lnTo>
                    <a:moveTo>
                      <a:pt x="1672" y="142"/>
                    </a:moveTo>
                    <a:lnTo>
                      <a:pt x="1710" y="144"/>
                    </a:lnTo>
                    <a:lnTo>
                      <a:pt x="1712" y="125"/>
                    </a:lnTo>
                    <a:lnTo>
                      <a:pt x="1674" y="123"/>
                    </a:lnTo>
                    <a:lnTo>
                      <a:pt x="1672" y="142"/>
                    </a:lnTo>
                    <a:moveTo>
                      <a:pt x="1596" y="132"/>
                    </a:moveTo>
                    <a:lnTo>
                      <a:pt x="1634" y="137"/>
                    </a:lnTo>
                    <a:lnTo>
                      <a:pt x="1636" y="118"/>
                    </a:lnTo>
                    <a:lnTo>
                      <a:pt x="1599" y="116"/>
                    </a:lnTo>
                    <a:lnTo>
                      <a:pt x="1596" y="132"/>
                    </a:lnTo>
                    <a:moveTo>
                      <a:pt x="1520" y="125"/>
                    </a:moveTo>
                    <a:lnTo>
                      <a:pt x="1558" y="130"/>
                    </a:lnTo>
                    <a:lnTo>
                      <a:pt x="1561" y="111"/>
                    </a:lnTo>
                    <a:lnTo>
                      <a:pt x="1523" y="106"/>
                    </a:lnTo>
                    <a:lnTo>
                      <a:pt x="1520" y="125"/>
                    </a:lnTo>
                    <a:moveTo>
                      <a:pt x="1445" y="118"/>
                    </a:moveTo>
                    <a:lnTo>
                      <a:pt x="1483" y="123"/>
                    </a:lnTo>
                    <a:lnTo>
                      <a:pt x="1485" y="104"/>
                    </a:lnTo>
                    <a:lnTo>
                      <a:pt x="1447" y="99"/>
                    </a:lnTo>
                    <a:lnTo>
                      <a:pt x="1445" y="118"/>
                    </a:lnTo>
                    <a:moveTo>
                      <a:pt x="1372" y="111"/>
                    </a:moveTo>
                    <a:lnTo>
                      <a:pt x="1407" y="113"/>
                    </a:lnTo>
                    <a:lnTo>
                      <a:pt x="1409" y="94"/>
                    </a:lnTo>
                    <a:lnTo>
                      <a:pt x="1372" y="92"/>
                    </a:lnTo>
                    <a:lnTo>
                      <a:pt x="1372" y="111"/>
                    </a:lnTo>
                    <a:moveTo>
                      <a:pt x="1296" y="104"/>
                    </a:moveTo>
                    <a:lnTo>
                      <a:pt x="1334" y="106"/>
                    </a:lnTo>
                    <a:lnTo>
                      <a:pt x="1334" y="87"/>
                    </a:lnTo>
                    <a:lnTo>
                      <a:pt x="1298" y="85"/>
                    </a:lnTo>
                    <a:lnTo>
                      <a:pt x="1296" y="104"/>
                    </a:lnTo>
                    <a:moveTo>
                      <a:pt x="1220" y="94"/>
                    </a:moveTo>
                    <a:lnTo>
                      <a:pt x="1258" y="99"/>
                    </a:lnTo>
                    <a:lnTo>
                      <a:pt x="1260" y="80"/>
                    </a:lnTo>
                    <a:lnTo>
                      <a:pt x="1223" y="75"/>
                    </a:lnTo>
                    <a:lnTo>
                      <a:pt x="1220" y="94"/>
                    </a:lnTo>
                    <a:moveTo>
                      <a:pt x="1145" y="87"/>
                    </a:moveTo>
                    <a:lnTo>
                      <a:pt x="1182" y="92"/>
                    </a:lnTo>
                    <a:lnTo>
                      <a:pt x="1185" y="73"/>
                    </a:lnTo>
                    <a:lnTo>
                      <a:pt x="1147" y="68"/>
                    </a:lnTo>
                    <a:lnTo>
                      <a:pt x="1145" y="87"/>
                    </a:lnTo>
                    <a:moveTo>
                      <a:pt x="1069" y="80"/>
                    </a:moveTo>
                    <a:lnTo>
                      <a:pt x="1107" y="85"/>
                    </a:lnTo>
                    <a:lnTo>
                      <a:pt x="1109" y="66"/>
                    </a:lnTo>
                    <a:lnTo>
                      <a:pt x="1071" y="61"/>
                    </a:lnTo>
                    <a:lnTo>
                      <a:pt x="1069" y="80"/>
                    </a:lnTo>
                    <a:moveTo>
                      <a:pt x="993" y="73"/>
                    </a:moveTo>
                    <a:lnTo>
                      <a:pt x="1031" y="75"/>
                    </a:lnTo>
                    <a:lnTo>
                      <a:pt x="1033" y="56"/>
                    </a:lnTo>
                    <a:lnTo>
                      <a:pt x="996" y="54"/>
                    </a:lnTo>
                    <a:lnTo>
                      <a:pt x="993" y="73"/>
                    </a:lnTo>
                    <a:moveTo>
                      <a:pt x="920" y="66"/>
                    </a:moveTo>
                    <a:lnTo>
                      <a:pt x="955" y="68"/>
                    </a:lnTo>
                    <a:lnTo>
                      <a:pt x="958" y="49"/>
                    </a:lnTo>
                    <a:lnTo>
                      <a:pt x="920" y="47"/>
                    </a:lnTo>
                    <a:lnTo>
                      <a:pt x="920" y="66"/>
                    </a:lnTo>
                    <a:moveTo>
                      <a:pt x="844" y="56"/>
                    </a:moveTo>
                    <a:lnTo>
                      <a:pt x="882" y="61"/>
                    </a:lnTo>
                    <a:lnTo>
                      <a:pt x="882" y="42"/>
                    </a:lnTo>
                    <a:lnTo>
                      <a:pt x="844" y="38"/>
                    </a:lnTo>
                    <a:lnTo>
                      <a:pt x="844" y="56"/>
                    </a:lnTo>
                    <a:moveTo>
                      <a:pt x="769" y="49"/>
                    </a:moveTo>
                    <a:lnTo>
                      <a:pt x="806" y="54"/>
                    </a:lnTo>
                    <a:lnTo>
                      <a:pt x="809" y="35"/>
                    </a:lnTo>
                    <a:lnTo>
                      <a:pt x="771" y="30"/>
                    </a:lnTo>
                    <a:lnTo>
                      <a:pt x="769" y="49"/>
                    </a:lnTo>
                    <a:moveTo>
                      <a:pt x="693" y="42"/>
                    </a:moveTo>
                    <a:lnTo>
                      <a:pt x="731" y="47"/>
                    </a:lnTo>
                    <a:lnTo>
                      <a:pt x="733" y="28"/>
                    </a:lnTo>
                    <a:lnTo>
                      <a:pt x="695" y="23"/>
                    </a:lnTo>
                    <a:lnTo>
                      <a:pt x="693" y="42"/>
                    </a:lnTo>
                    <a:moveTo>
                      <a:pt x="617" y="35"/>
                    </a:moveTo>
                    <a:lnTo>
                      <a:pt x="655" y="38"/>
                    </a:lnTo>
                    <a:lnTo>
                      <a:pt x="657" y="19"/>
                    </a:lnTo>
                    <a:lnTo>
                      <a:pt x="620" y="16"/>
                    </a:lnTo>
                    <a:lnTo>
                      <a:pt x="617" y="35"/>
                    </a:lnTo>
                    <a:moveTo>
                      <a:pt x="542" y="28"/>
                    </a:moveTo>
                    <a:lnTo>
                      <a:pt x="579" y="30"/>
                    </a:lnTo>
                    <a:lnTo>
                      <a:pt x="582" y="12"/>
                    </a:lnTo>
                    <a:lnTo>
                      <a:pt x="544" y="9"/>
                    </a:lnTo>
                    <a:lnTo>
                      <a:pt x="542" y="28"/>
                    </a:lnTo>
                    <a:moveTo>
                      <a:pt x="466" y="19"/>
                    </a:moveTo>
                    <a:lnTo>
                      <a:pt x="504" y="23"/>
                    </a:lnTo>
                    <a:lnTo>
                      <a:pt x="506" y="4"/>
                    </a:lnTo>
                    <a:lnTo>
                      <a:pt x="468" y="0"/>
                    </a:lnTo>
                    <a:lnTo>
                      <a:pt x="466" y="19"/>
                    </a:lnTo>
                    <a:moveTo>
                      <a:pt x="442" y="68"/>
                    </a:moveTo>
                    <a:lnTo>
                      <a:pt x="454" y="33"/>
                    </a:lnTo>
                    <a:lnTo>
                      <a:pt x="435" y="26"/>
                    </a:lnTo>
                    <a:lnTo>
                      <a:pt x="423" y="61"/>
                    </a:lnTo>
                    <a:lnTo>
                      <a:pt x="442" y="68"/>
                    </a:lnTo>
                    <a:moveTo>
                      <a:pt x="419" y="139"/>
                    </a:moveTo>
                    <a:lnTo>
                      <a:pt x="430" y="104"/>
                    </a:lnTo>
                    <a:lnTo>
                      <a:pt x="412" y="99"/>
                    </a:lnTo>
                    <a:lnTo>
                      <a:pt x="400" y="134"/>
                    </a:lnTo>
                    <a:lnTo>
                      <a:pt x="419" y="139"/>
                    </a:lnTo>
                    <a:moveTo>
                      <a:pt x="395" y="213"/>
                    </a:moveTo>
                    <a:lnTo>
                      <a:pt x="407" y="175"/>
                    </a:lnTo>
                    <a:lnTo>
                      <a:pt x="388" y="170"/>
                    </a:lnTo>
                    <a:lnTo>
                      <a:pt x="376" y="205"/>
                    </a:lnTo>
                    <a:lnTo>
                      <a:pt x="395" y="213"/>
                    </a:lnTo>
                    <a:moveTo>
                      <a:pt x="371" y="283"/>
                    </a:moveTo>
                    <a:lnTo>
                      <a:pt x="383" y="248"/>
                    </a:lnTo>
                    <a:lnTo>
                      <a:pt x="364" y="241"/>
                    </a:lnTo>
                    <a:lnTo>
                      <a:pt x="352" y="279"/>
                    </a:lnTo>
                    <a:lnTo>
                      <a:pt x="371" y="283"/>
                    </a:lnTo>
                    <a:moveTo>
                      <a:pt x="348" y="354"/>
                    </a:moveTo>
                    <a:lnTo>
                      <a:pt x="360" y="319"/>
                    </a:lnTo>
                    <a:lnTo>
                      <a:pt x="341" y="314"/>
                    </a:lnTo>
                    <a:lnTo>
                      <a:pt x="329" y="350"/>
                    </a:lnTo>
                    <a:lnTo>
                      <a:pt x="348" y="354"/>
                    </a:lnTo>
                    <a:moveTo>
                      <a:pt x="324" y="428"/>
                    </a:moveTo>
                    <a:lnTo>
                      <a:pt x="336" y="392"/>
                    </a:lnTo>
                    <a:lnTo>
                      <a:pt x="317" y="385"/>
                    </a:lnTo>
                    <a:lnTo>
                      <a:pt x="305" y="421"/>
                    </a:lnTo>
                    <a:lnTo>
                      <a:pt x="324" y="428"/>
                    </a:lnTo>
                    <a:moveTo>
                      <a:pt x="300" y="499"/>
                    </a:moveTo>
                    <a:lnTo>
                      <a:pt x="312" y="463"/>
                    </a:lnTo>
                    <a:lnTo>
                      <a:pt x="293" y="458"/>
                    </a:lnTo>
                    <a:lnTo>
                      <a:pt x="282" y="494"/>
                    </a:lnTo>
                    <a:lnTo>
                      <a:pt x="300" y="499"/>
                    </a:lnTo>
                    <a:moveTo>
                      <a:pt x="277" y="572"/>
                    </a:moveTo>
                    <a:lnTo>
                      <a:pt x="289" y="534"/>
                    </a:lnTo>
                    <a:lnTo>
                      <a:pt x="270" y="529"/>
                    </a:lnTo>
                    <a:lnTo>
                      <a:pt x="258" y="565"/>
                    </a:lnTo>
                    <a:lnTo>
                      <a:pt x="277" y="572"/>
                    </a:lnTo>
                    <a:moveTo>
                      <a:pt x="253" y="643"/>
                    </a:moveTo>
                    <a:lnTo>
                      <a:pt x="265" y="607"/>
                    </a:lnTo>
                    <a:lnTo>
                      <a:pt x="246" y="600"/>
                    </a:lnTo>
                    <a:lnTo>
                      <a:pt x="234" y="638"/>
                    </a:lnTo>
                    <a:lnTo>
                      <a:pt x="253" y="643"/>
                    </a:lnTo>
                    <a:moveTo>
                      <a:pt x="230" y="714"/>
                    </a:moveTo>
                    <a:lnTo>
                      <a:pt x="241" y="678"/>
                    </a:lnTo>
                    <a:lnTo>
                      <a:pt x="222" y="674"/>
                    </a:lnTo>
                    <a:lnTo>
                      <a:pt x="211" y="709"/>
                    </a:lnTo>
                    <a:lnTo>
                      <a:pt x="230" y="714"/>
                    </a:lnTo>
                    <a:moveTo>
                      <a:pt x="206" y="787"/>
                    </a:moveTo>
                    <a:lnTo>
                      <a:pt x="218" y="752"/>
                    </a:lnTo>
                    <a:lnTo>
                      <a:pt x="199" y="744"/>
                    </a:lnTo>
                    <a:lnTo>
                      <a:pt x="187" y="780"/>
                    </a:lnTo>
                    <a:lnTo>
                      <a:pt x="206" y="787"/>
                    </a:lnTo>
                    <a:moveTo>
                      <a:pt x="182" y="858"/>
                    </a:moveTo>
                    <a:lnTo>
                      <a:pt x="194" y="822"/>
                    </a:lnTo>
                    <a:lnTo>
                      <a:pt x="175" y="818"/>
                    </a:lnTo>
                    <a:lnTo>
                      <a:pt x="166" y="853"/>
                    </a:lnTo>
                    <a:lnTo>
                      <a:pt x="182" y="858"/>
                    </a:lnTo>
                    <a:moveTo>
                      <a:pt x="159" y="931"/>
                    </a:moveTo>
                    <a:lnTo>
                      <a:pt x="170" y="893"/>
                    </a:lnTo>
                    <a:lnTo>
                      <a:pt x="154" y="889"/>
                    </a:lnTo>
                    <a:lnTo>
                      <a:pt x="142" y="924"/>
                    </a:lnTo>
                    <a:lnTo>
                      <a:pt x="159" y="931"/>
                    </a:lnTo>
                    <a:moveTo>
                      <a:pt x="135" y="1002"/>
                    </a:moveTo>
                    <a:lnTo>
                      <a:pt x="147" y="967"/>
                    </a:lnTo>
                    <a:lnTo>
                      <a:pt x="130" y="960"/>
                    </a:lnTo>
                    <a:lnTo>
                      <a:pt x="118" y="997"/>
                    </a:lnTo>
                    <a:lnTo>
                      <a:pt x="135" y="1002"/>
                    </a:lnTo>
                    <a:moveTo>
                      <a:pt x="111" y="1073"/>
                    </a:moveTo>
                    <a:lnTo>
                      <a:pt x="123" y="1038"/>
                    </a:lnTo>
                    <a:lnTo>
                      <a:pt x="107" y="1033"/>
                    </a:lnTo>
                    <a:lnTo>
                      <a:pt x="95" y="1068"/>
                    </a:lnTo>
                    <a:lnTo>
                      <a:pt x="111" y="1073"/>
                    </a:lnTo>
                    <a:moveTo>
                      <a:pt x="88" y="1146"/>
                    </a:moveTo>
                    <a:lnTo>
                      <a:pt x="99" y="1111"/>
                    </a:lnTo>
                    <a:lnTo>
                      <a:pt x="83" y="1104"/>
                    </a:lnTo>
                    <a:lnTo>
                      <a:pt x="71" y="1139"/>
                    </a:lnTo>
                    <a:lnTo>
                      <a:pt x="88" y="1146"/>
                    </a:lnTo>
                    <a:moveTo>
                      <a:pt x="64" y="1217"/>
                    </a:moveTo>
                    <a:lnTo>
                      <a:pt x="76" y="1182"/>
                    </a:lnTo>
                    <a:lnTo>
                      <a:pt x="59" y="1177"/>
                    </a:lnTo>
                    <a:lnTo>
                      <a:pt x="47" y="1213"/>
                    </a:lnTo>
                    <a:lnTo>
                      <a:pt x="64" y="1217"/>
                    </a:lnTo>
                    <a:moveTo>
                      <a:pt x="40" y="1291"/>
                    </a:moveTo>
                    <a:lnTo>
                      <a:pt x="52" y="1253"/>
                    </a:lnTo>
                    <a:lnTo>
                      <a:pt x="36" y="1248"/>
                    </a:lnTo>
                    <a:lnTo>
                      <a:pt x="24" y="1284"/>
                    </a:lnTo>
                    <a:lnTo>
                      <a:pt x="40" y="1291"/>
                    </a:lnTo>
                    <a:moveTo>
                      <a:pt x="17" y="1362"/>
                    </a:moveTo>
                    <a:lnTo>
                      <a:pt x="29" y="1326"/>
                    </a:lnTo>
                    <a:lnTo>
                      <a:pt x="12" y="1319"/>
                    </a:lnTo>
                    <a:lnTo>
                      <a:pt x="0" y="1357"/>
                    </a:lnTo>
                    <a:lnTo>
                      <a:pt x="17" y="136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24"/>
              <p:cNvSpPr/>
              <p:nvPr/>
            </p:nvSpPr>
            <p:spPr bwMode="auto">
              <a:xfrm>
                <a:off x="1046815" y="4042655"/>
                <a:ext cx="1801020" cy="1634544"/>
              </a:xfrm>
              <a:custGeom>
                <a:avLst/>
                <a:gdLst>
                  <a:gd name="T0" fmla="*/ 2165 w 2165"/>
                  <a:gd name="T1" fmla="*/ 1284 h 1967"/>
                  <a:gd name="T2" fmla="*/ 539 w 2165"/>
                  <a:gd name="T3" fmla="*/ 1967 h 1967"/>
                  <a:gd name="T4" fmla="*/ 0 w 2165"/>
                  <a:gd name="T5" fmla="*/ 684 h 1967"/>
                  <a:gd name="T6" fmla="*/ 1624 w 2165"/>
                  <a:gd name="T7" fmla="*/ 0 h 1967"/>
                  <a:gd name="T8" fmla="*/ 2165 w 2165"/>
                  <a:gd name="T9" fmla="*/ 1284 h 1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5" h="1967">
                    <a:moveTo>
                      <a:pt x="2165" y="1284"/>
                    </a:moveTo>
                    <a:lnTo>
                      <a:pt x="539" y="1967"/>
                    </a:lnTo>
                    <a:lnTo>
                      <a:pt x="0" y="684"/>
                    </a:lnTo>
                    <a:lnTo>
                      <a:pt x="1624" y="0"/>
                    </a:lnTo>
                    <a:lnTo>
                      <a:pt x="2165" y="1284"/>
                    </a:lnTo>
                    <a:close/>
                  </a:path>
                </a:pathLst>
              </a:cu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Freeform 25"/>
              <p:cNvSpPr/>
              <p:nvPr/>
            </p:nvSpPr>
            <p:spPr bwMode="auto">
              <a:xfrm>
                <a:off x="2420432" y="3986850"/>
                <a:ext cx="661032" cy="1069292"/>
              </a:xfrm>
              <a:custGeom>
                <a:avLst/>
                <a:gdLst>
                  <a:gd name="T0" fmla="*/ 661032 w 795"/>
                  <a:gd name="T1" fmla="*/ 961199 h 1286"/>
                  <a:gd name="T2" fmla="*/ 403271 w 795"/>
                  <a:gd name="T3" fmla="*/ 1069292 h 1286"/>
                  <a:gd name="T4" fmla="*/ 0 w 795"/>
                  <a:gd name="T5" fmla="*/ 108093 h 1286"/>
                  <a:gd name="T6" fmla="*/ 256098 w 795"/>
                  <a:gd name="T7" fmla="*/ 0 h 1286"/>
                  <a:gd name="T8" fmla="*/ 661032 w 795"/>
                  <a:gd name="T9" fmla="*/ 961199 h 1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5" h="1286">
                    <a:moveTo>
                      <a:pt x="795" y="1156"/>
                    </a:moveTo>
                    <a:lnTo>
                      <a:pt x="485" y="1286"/>
                    </a:lnTo>
                    <a:lnTo>
                      <a:pt x="0" y="130"/>
                    </a:lnTo>
                    <a:lnTo>
                      <a:pt x="308" y="0"/>
                    </a:lnTo>
                    <a:lnTo>
                      <a:pt x="795" y="115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26"/>
              <p:cNvSpPr/>
              <p:nvPr/>
            </p:nvSpPr>
            <p:spPr bwMode="auto">
              <a:xfrm>
                <a:off x="2685676" y="3544499"/>
                <a:ext cx="572063" cy="528826"/>
              </a:xfrm>
              <a:custGeom>
                <a:avLst/>
                <a:gdLst>
                  <a:gd name="T0" fmla="*/ 0 w 291"/>
                  <a:gd name="T1" fmla="*/ 465917 h 269"/>
                  <a:gd name="T2" fmla="*/ 342058 w 291"/>
                  <a:gd name="T3" fmla="*/ 139579 h 269"/>
                  <a:gd name="T4" fmla="*/ 572063 w 291"/>
                  <a:gd name="T5" fmla="*/ 139579 h 269"/>
                  <a:gd name="T6" fmla="*/ 418727 w 291"/>
                  <a:gd name="T7" fmla="*/ 444292 h 269"/>
                  <a:gd name="T8" fmla="*/ 161200 w 291"/>
                  <a:gd name="T9" fmla="*/ 528826 h 269"/>
                  <a:gd name="T10" fmla="*/ 0 w 291"/>
                  <a:gd name="T11" fmla="*/ 465917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1" h="269">
                    <a:moveTo>
                      <a:pt x="0" y="237"/>
                    </a:moveTo>
                    <a:cubicBezTo>
                      <a:pt x="0" y="237"/>
                      <a:pt x="147" y="142"/>
                      <a:pt x="174" y="71"/>
                    </a:cubicBezTo>
                    <a:cubicBezTo>
                      <a:pt x="201" y="0"/>
                      <a:pt x="291" y="55"/>
                      <a:pt x="291" y="71"/>
                    </a:cubicBezTo>
                    <a:cubicBezTo>
                      <a:pt x="291" y="87"/>
                      <a:pt x="235" y="206"/>
                      <a:pt x="213" y="226"/>
                    </a:cubicBezTo>
                    <a:cubicBezTo>
                      <a:pt x="191" y="245"/>
                      <a:pt x="82" y="269"/>
                      <a:pt x="82" y="269"/>
                    </a:cubicBez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27"/>
              <p:cNvSpPr/>
              <p:nvPr/>
            </p:nvSpPr>
            <p:spPr bwMode="auto">
              <a:xfrm>
                <a:off x="2685676" y="3047270"/>
                <a:ext cx="2188474" cy="1877498"/>
              </a:xfrm>
              <a:custGeom>
                <a:avLst/>
                <a:gdLst>
                  <a:gd name="T0" fmla="*/ 2139317 w 1113"/>
                  <a:gd name="T1" fmla="*/ 1034098 h 955"/>
                  <a:gd name="T2" fmla="*/ 1793251 w 1113"/>
                  <a:gd name="T3" fmla="*/ 210358 h 955"/>
                  <a:gd name="T4" fmla="*/ 314605 w 1113"/>
                  <a:gd name="T5" fmla="*/ 831604 h 955"/>
                  <a:gd name="T6" fmla="*/ 0 w 1113"/>
                  <a:gd name="T7" fmla="*/ 963324 h 955"/>
                  <a:gd name="T8" fmla="*/ 385392 w 1113"/>
                  <a:gd name="T9" fmla="*/ 1877498 h 955"/>
                  <a:gd name="T10" fmla="*/ 699997 w 1113"/>
                  <a:gd name="T11" fmla="*/ 1745778 h 955"/>
                  <a:gd name="T12" fmla="*/ 1791285 w 1113"/>
                  <a:gd name="T13" fmla="*/ 1464645 h 955"/>
                  <a:gd name="T14" fmla="*/ 2139317 w 1113"/>
                  <a:gd name="T15" fmla="*/ 1034098 h 9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13" h="955">
                    <a:moveTo>
                      <a:pt x="1088" y="526"/>
                    </a:moveTo>
                    <a:cubicBezTo>
                      <a:pt x="912" y="107"/>
                      <a:pt x="912" y="107"/>
                      <a:pt x="912" y="107"/>
                    </a:cubicBezTo>
                    <a:cubicBezTo>
                      <a:pt x="912" y="107"/>
                      <a:pt x="521" y="0"/>
                      <a:pt x="160" y="423"/>
                    </a:cubicBezTo>
                    <a:cubicBezTo>
                      <a:pt x="0" y="490"/>
                      <a:pt x="0" y="490"/>
                      <a:pt x="0" y="490"/>
                    </a:cubicBezTo>
                    <a:cubicBezTo>
                      <a:pt x="196" y="955"/>
                      <a:pt x="196" y="955"/>
                      <a:pt x="196" y="955"/>
                    </a:cubicBezTo>
                    <a:cubicBezTo>
                      <a:pt x="356" y="888"/>
                      <a:pt x="356" y="888"/>
                      <a:pt x="356" y="888"/>
                    </a:cubicBezTo>
                    <a:cubicBezTo>
                      <a:pt x="356" y="888"/>
                      <a:pt x="709" y="886"/>
                      <a:pt x="911" y="745"/>
                    </a:cubicBezTo>
                    <a:cubicBezTo>
                      <a:pt x="1113" y="603"/>
                      <a:pt x="1088" y="526"/>
                      <a:pt x="1088" y="526"/>
                    </a:cubicBezTo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28"/>
              <p:cNvSpPr/>
              <p:nvPr/>
            </p:nvSpPr>
            <p:spPr bwMode="auto">
              <a:xfrm>
                <a:off x="3830634" y="3230197"/>
                <a:ext cx="809868" cy="532983"/>
              </a:xfrm>
              <a:custGeom>
                <a:avLst/>
                <a:gdLst>
                  <a:gd name="T0" fmla="*/ 699789 w 412"/>
                  <a:gd name="T1" fmla="*/ 302876 h 271"/>
                  <a:gd name="T2" fmla="*/ 226055 w 412"/>
                  <a:gd name="T3" fmla="*/ 501515 h 271"/>
                  <a:gd name="T4" fmla="*/ 31451 w 412"/>
                  <a:gd name="T5" fmla="*/ 422846 h 271"/>
                  <a:gd name="T6" fmla="*/ 112045 w 412"/>
                  <a:gd name="T7" fmla="*/ 230107 h 271"/>
                  <a:gd name="T8" fmla="*/ 583813 w 412"/>
                  <a:gd name="T9" fmla="*/ 31468 h 271"/>
                  <a:gd name="T10" fmla="*/ 778417 w 412"/>
                  <a:gd name="T11" fmla="*/ 110137 h 271"/>
                  <a:gd name="T12" fmla="*/ 699789 w 412"/>
                  <a:gd name="T13" fmla="*/ 302876 h 2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2" h="271">
                    <a:moveTo>
                      <a:pt x="356" y="154"/>
                    </a:moveTo>
                    <a:cubicBezTo>
                      <a:pt x="115" y="255"/>
                      <a:pt x="115" y="255"/>
                      <a:pt x="115" y="255"/>
                    </a:cubicBezTo>
                    <a:cubicBezTo>
                      <a:pt x="77" y="271"/>
                      <a:pt x="32" y="253"/>
                      <a:pt x="16" y="215"/>
                    </a:cubicBezTo>
                    <a:cubicBezTo>
                      <a:pt x="0" y="177"/>
                      <a:pt x="19" y="133"/>
                      <a:pt x="57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80" y="18"/>
                      <a:pt x="396" y="56"/>
                    </a:cubicBezTo>
                    <a:cubicBezTo>
                      <a:pt x="412" y="94"/>
                      <a:pt x="394" y="138"/>
                      <a:pt x="356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29"/>
              <p:cNvSpPr/>
              <p:nvPr/>
            </p:nvSpPr>
            <p:spPr bwMode="auto">
              <a:xfrm>
                <a:off x="3934570" y="3473822"/>
                <a:ext cx="808205" cy="534646"/>
              </a:xfrm>
              <a:custGeom>
                <a:avLst/>
                <a:gdLst>
                  <a:gd name="T0" fmla="*/ 698085 w 411"/>
                  <a:gd name="T1" fmla="*/ 304670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31942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4670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5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4"/>
                      <a:pt x="56" y="118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9"/>
                      <a:pt x="355" y="155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30"/>
              <p:cNvSpPr/>
              <p:nvPr/>
            </p:nvSpPr>
            <p:spPr bwMode="auto">
              <a:xfrm>
                <a:off x="4032685" y="3705807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4572 h 272"/>
                  <a:gd name="T6" fmla="*/ 110120 w 411"/>
                  <a:gd name="T7" fmla="*/ 229976 h 272"/>
                  <a:gd name="T8" fmla="*/ 582065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6"/>
                    </a:cubicBezTo>
                    <a:cubicBezTo>
                      <a:pt x="0" y="178"/>
                      <a:pt x="18" y="133"/>
                      <a:pt x="56" y="117"/>
                    </a:cubicBezTo>
                    <a:cubicBezTo>
                      <a:pt x="296" y="16"/>
                      <a:pt x="296" y="16"/>
                      <a:pt x="296" y="16"/>
                    </a:cubicBezTo>
                    <a:cubicBezTo>
                      <a:pt x="334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31"/>
              <p:cNvSpPr/>
              <p:nvPr/>
            </p:nvSpPr>
            <p:spPr bwMode="auto">
              <a:xfrm>
                <a:off x="4129138" y="3937792"/>
                <a:ext cx="808205" cy="534646"/>
              </a:xfrm>
              <a:custGeom>
                <a:avLst/>
                <a:gdLst>
                  <a:gd name="T0" fmla="*/ 698085 w 411"/>
                  <a:gd name="T1" fmla="*/ 302704 h 272"/>
                  <a:gd name="T2" fmla="*/ 224174 w 411"/>
                  <a:gd name="T3" fmla="*/ 503196 h 272"/>
                  <a:gd name="T4" fmla="*/ 31463 w 411"/>
                  <a:gd name="T5" fmla="*/ 422606 h 272"/>
                  <a:gd name="T6" fmla="*/ 110120 w 411"/>
                  <a:gd name="T7" fmla="*/ 229976 h 272"/>
                  <a:gd name="T8" fmla="*/ 584031 w 411"/>
                  <a:gd name="T9" fmla="*/ 31450 h 272"/>
                  <a:gd name="T10" fmla="*/ 776742 w 411"/>
                  <a:gd name="T11" fmla="*/ 110074 h 272"/>
                  <a:gd name="T12" fmla="*/ 698085 w 411"/>
                  <a:gd name="T13" fmla="*/ 302704 h 2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11" h="272">
                    <a:moveTo>
                      <a:pt x="355" y="154"/>
                    </a:moveTo>
                    <a:cubicBezTo>
                      <a:pt x="114" y="256"/>
                      <a:pt x="114" y="256"/>
                      <a:pt x="114" y="256"/>
                    </a:cubicBezTo>
                    <a:cubicBezTo>
                      <a:pt x="76" y="272"/>
                      <a:pt x="32" y="254"/>
                      <a:pt x="16" y="215"/>
                    </a:cubicBezTo>
                    <a:cubicBezTo>
                      <a:pt x="0" y="177"/>
                      <a:pt x="18" y="133"/>
                      <a:pt x="56" y="117"/>
                    </a:cubicBezTo>
                    <a:cubicBezTo>
                      <a:pt x="297" y="16"/>
                      <a:pt x="297" y="16"/>
                      <a:pt x="297" y="16"/>
                    </a:cubicBezTo>
                    <a:cubicBezTo>
                      <a:pt x="335" y="0"/>
                      <a:pt x="379" y="18"/>
                      <a:pt x="395" y="56"/>
                    </a:cubicBezTo>
                    <a:cubicBezTo>
                      <a:pt x="411" y="94"/>
                      <a:pt x="393" y="138"/>
                      <a:pt x="355" y="154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32"/>
              <p:cNvSpPr/>
              <p:nvPr/>
            </p:nvSpPr>
            <p:spPr bwMode="auto">
              <a:xfrm>
                <a:off x="3413227" y="4028424"/>
                <a:ext cx="253604" cy="321785"/>
              </a:xfrm>
              <a:custGeom>
                <a:avLst/>
                <a:gdLst>
                  <a:gd name="T0" fmla="*/ 200524 w 129"/>
                  <a:gd name="T1" fmla="*/ 0 h 164"/>
                  <a:gd name="T2" fmla="*/ 0 w 129"/>
                  <a:gd name="T3" fmla="*/ 321785 h 164"/>
                  <a:gd name="T4" fmla="*/ 253604 w 129"/>
                  <a:gd name="T5" fmla="*/ 96143 h 164"/>
                  <a:gd name="T6" fmla="*/ 200524 w 129"/>
                  <a:gd name="T7" fmla="*/ 0 h 1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9" h="164">
                    <a:moveTo>
                      <a:pt x="102" y="0"/>
                    </a:moveTo>
                    <a:cubicBezTo>
                      <a:pt x="102" y="0"/>
                      <a:pt x="107" y="116"/>
                      <a:pt x="0" y="164"/>
                    </a:cubicBezTo>
                    <a:cubicBezTo>
                      <a:pt x="0" y="164"/>
                      <a:pt x="89" y="157"/>
                      <a:pt x="129" y="49"/>
                    </a:cubicBezTo>
                    <a:cubicBezTo>
                      <a:pt x="102" y="0"/>
                      <a:pt x="102" y="0"/>
                      <a:pt x="102" y="0"/>
                    </a:cubicBezTo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3651033" y="4093280"/>
                <a:ext cx="680156" cy="536309"/>
              </a:xfrm>
              <a:custGeom>
                <a:avLst/>
                <a:gdLst>
                  <a:gd name="T0" fmla="*/ 0 w 346"/>
                  <a:gd name="T1" fmla="*/ 68758 h 273"/>
                  <a:gd name="T2" fmla="*/ 601525 w 346"/>
                  <a:gd name="T3" fmla="*/ 536309 h 273"/>
                  <a:gd name="T4" fmla="*/ 646738 w 346"/>
                  <a:gd name="T5" fmla="*/ 516664 h 273"/>
                  <a:gd name="T6" fmla="*/ 0 w 346"/>
                  <a:gd name="T7" fmla="*/ 0 h 273"/>
                  <a:gd name="T8" fmla="*/ 0 w 346"/>
                  <a:gd name="T9" fmla="*/ 68758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6" h="273">
                    <a:moveTo>
                      <a:pt x="0" y="35"/>
                    </a:moveTo>
                    <a:cubicBezTo>
                      <a:pt x="0" y="35"/>
                      <a:pt x="99" y="223"/>
                      <a:pt x="306" y="273"/>
                    </a:cubicBezTo>
                    <a:cubicBezTo>
                      <a:pt x="306" y="273"/>
                      <a:pt x="312" y="271"/>
                      <a:pt x="329" y="263"/>
                    </a:cubicBezTo>
                    <a:cubicBezTo>
                      <a:pt x="346" y="256"/>
                      <a:pt x="0" y="0"/>
                      <a:pt x="0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DDB6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3388283" y="2296437"/>
                <a:ext cx="1493351" cy="2333153"/>
              </a:xfrm>
              <a:custGeom>
                <a:avLst/>
                <a:gdLst>
                  <a:gd name="T0" fmla="*/ 1489421 w 760"/>
                  <a:gd name="T1" fmla="*/ 141522 h 1187"/>
                  <a:gd name="T2" fmla="*/ 139510 w 760"/>
                  <a:gd name="T3" fmla="*/ 982794 h 1187"/>
                  <a:gd name="T4" fmla="*/ 982468 w 760"/>
                  <a:gd name="T5" fmla="*/ 2333153 h 1187"/>
                  <a:gd name="T6" fmla="*/ 986398 w 760"/>
                  <a:gd name="T7" fmla="*/ 2333153 h 1187"/>
                  <a:gd name="T8" fmla="*/ 1493351 w 760"/>
                  <a:gd name="T9" fmla="*/ 141522 h 1187"/>
                  <a:gd name="T10" fmla="*/ 1489421 w 760"/>
                  <a:gd name="T11" fmla="*/ 141522 h 1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0" h="1187">
                    <a:moveTo>
                      <a:pt x="758" y="72"/>
                    </a:moveTo>
                    <a:cubicBezTo>
                      <a:pt x="450" y="0"/>
                      <a:pt x="142" y="192"/>
                      <a:pt x="71" y="500"/>
                    </a:cubicBezTo>
                    <a:cubicBezTo>
                      <a:pt x="0" y="808"/>
                      <a:pt x="192" y="1116"/>
                      <a:pt x="500" y="1187"/>
                    </a:cubicBezTo>
                    <a:cubicBezTo>
                      <a:pt x="501" y="1187"/>
                      <a:pt x="501" y="1187"/>
                      <a:pt x="502" y="1187"/>
                    </a:cubicBezTo>
                    <a:cubicBezTo>
                      <a:pt x="760" y="72"/>
                      <a:pt x="760" y="72"/>
                      <a:pt x="760" y="72"/>
                    </a:cubicBezTo>
                    <a:cubicBezTo>
                      <a:pt x="759" y="72"/>
                      <a:pt x="759" y="72"/>
                      <a:pt x="758" y="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35"/>
              <p:cNvSpPr/>
              <p:nvPr/>
            </p:nvSpPr>
            <p:spPr bwMode="auto">
              <a:xfrm>
                <a:off x="4374426" y="2437790"/>
                <a:ext cx="1486699" cy="2329827"/>
              </a:xfrm>
              <a:custGeom>
                <a:avLst/>
                <a:gdLst>
                  <a:gd name="T0" fmla="*/ 1347075 w 756"/>
                  <a:gd name="T1" fmla="*/ 1348744 h 1185"/>
                  <a:gd name="T2" fmla="*/ 507366 w 756"/>
                  <a:gd name="T3" fmla="*/ 0 h 1185"/>
                  <a:gd name="T4" fmla="*/ 0 w 756"/>
                  <a:gd name="T5" fmla="*/ 2192200 h 1185"/>
                  <a:gd name="T6" fmla="*/ 1347075 w 756"/>
                  <a:gd name="T7" fmla="*/ 1348744 h 11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56" h="1185">
                    <a:moveTo>
                      <a:pt x="685" y="686"/>
                    </a:moveTo>
                    <a:cubicBezTo>
                      <a:pt x="756" y="379"/>
                      <a:pt x="565" y="72"/>
                      <a:pt x="258" y="0"/>
                    </a:cubicBezTo>
                    <a:cubicBezTo>
                      <a:pt x="0" y="1115"/>
                      <a:pt x="0" y="1115"/>
                      <a:pt x="0" y="1115"/>
                    </a:cubicBezTo>
                    <a:cubicBezTo>
                      <a:pt x="308" y="1185"/>
                      <a:pt x="614" y="994"/>
                      <a:pt x="685" y="6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498318" y="4093280"/>
                <a:ext cx="831" cy="831"/>
              </a:xfrm>
              <a:prstGeom prst="rect">
                <a:avLst/>
              </a:prstGeom>
              <a:solidFill>
                <a:srgbClr val="0343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57" name="Freeform 37"/>
              <p:cNvSpPr>
                <a:spLocks noEditPoints="1"/>
              </p:cNvSpPr>
              <p:nvPr/>
            </p:nvSpPr>
            <p:spPr bwMode="auto">
              <a:xfrm>
                <a:off x="3387347" y="2378357"/>
                <a:ext cx="2364333" cy="2332796"/>
              </a:xfrm>
              <a:custGeom>
                <a:avLst/>
                <a:gdLst>
                  <a:gd name="T0" fmla="*/ 1128 w 1202"/>
                  <a:gd name="T1" fmla="*/ 488 h 1186"/>
                  <a:gd name="T2" fmla="*/ 1072 w 1202"/>
                  <a:gd name="T3" fmla="*/ 424 h 1186"/>
                  <a:gd name="T4" fmla="*/ 1063 w 1202"/>
                  <a:gd name="T5" fmla="*/ 469 h 1186"/>
                  <a:gd name="T6" fmla="*/ 1026 w 1202"/>
                  <a:gd name="T7" fmla="*/ 415 h 1186"/>
                  <a:gd name="T8" fmla="*/ 907 w 1202"/>
                  <a:gd name="T9" fmla="*/ 430 h 1186"/>
                  <a:gd name="T10" fmla="*/ 969 w 1202"/>
                  <a:gd name="T11" fmla="*/ 377 h 1186"/>
                  <a:gd name="T12" fmla="*/ 1083 w 1202"/>
                  <a:gd name="T13" fmla="*/ 342 h 1186"/>
                  <a:gd name="T14" fmla="*/ 1058 w 1202"/>
                  <a:gd name="T15" fmla="*/ 268 h 1186"/>
                  <a:gd name="T16" fmla="*/ 434 w 1202"/>
                  <a:gd name="T17" fmla="*/ 66 h 1186"/>
                  <a:gd name="T18" fmla="*/ 469 w 1202"/>
                  <a:gd name="T19" fmla="*/ 84 h 1186"/>
                  <a:gd name="T20" fmla="*/ 528 w 1202"/>
                  <a:gd name="T21" fmla="*/ 76 h 1186"/>
                  <a:gd name="T22" fmla="*/ 526 w 1202"/>
                  <a:gd name="T23" fmla="*/ 110 h 1186"/>
                  <a:gd name="T24" fmla="*/ 591 w 1202"/>
                  <a:gd name="T25" fmla="*/ 82 h 1186"/>
                  <a:gd name="T26" fmla="*/ 639 w 1202"/>
                  <a:gd name="T27" fmla="*/ 103 h 1186"/>
                  <a:gd name="T28" fmla="*/ 758 w 1202"/>
                  <a:gd name="T29" fmla="*/ 164 h 1186"/>
                  <a:gd name="T30" fmla="*/ 707 w 1202"/>
                  <a:gd name="T31" fmla="*/ 151 h 1186"/>
                  <a:gd name="T32" fmla="*/ 639 w 1202"/>
                  <a:gd name="T33" fmla="*/ 141 h 1186"/>
                  <a:gd name="T34" fmla="*/ 607 w 1202"/>
                  <a:gd name="T35" fmla="*/ 161 h 1186"/>
                  <a:gd name="T36" fmla="*/ 525 w 1202"/>
                  <a:gd name="T37" fmla="*/ 195 h 1186"/>
                  <a:gd name="T38" fmla="*/ 616 w 1202"/>
                  <a:gd name="T39" fmla="*/ 176 h 1186"/>
                  <a:gd name="T40" fmla="*/ 702 w 1202"/>
                  <a:gd name="T41" fmla="*/ 238 h 1186"/>
                  <a:gd name="T42" fmla="*/ 714 w 1202"/>
                  <a:gd name="T43" fmla="*/ 302 h 1186"/>
                  <a:gd name="T44" fmla="*/ 676 w 1202"/>
                  <a:gd name="T45" fmla="*/ 286 h 1186"/>
                  <a:gd name="T46" fmla="*/ 657 w 1202"/>
                  <a:gd name="T47" fmla="*/ 275 h 1186"/>
                  <a:gd name="T48" fmla="*/ 629 w 1202"/>
                  <a:gd name="T49" fmla="*/ 257 h 1186"/>
                  <a:gd name="T50" fmla="*/ 626 w 1202"/>
                  <a:gd name="T51" fmla="*/ 289 h 1186"/>
                  <a:gd name="T52" fmla="*/ 503 w 1202"/>
                  <a:gd name="T53" fmla="*/ 339 h 1186"/>
                  <a:gd name="T54" fmla="*/ 414 w 1202"/>
                  <a:gd name="T55" fmla="*/ 380 h 1186"/>
                  <a:gd name="T56" fmla="*/ 308 w 1202"/>
                  <a:gd name="T57" fmla="*/ 451 h 1186"/>
                  <a:gd name="T58" fmla="*/ 405 w 1202"/>
                  <a:gd name="T59" fmla="*/ 551 h 1186"/>
                  <a:gd name="T60" fmla="*/ 535 w 1202"/>
                  <a:gd name="T61" fmla="*/ 569 h 1186"/>
                  <a:gd name="T62" fmla="*/ 622 w 1202"/>
                  <a:gd name="T63" fmla="*/ 692 h 1186"/>
                  <a:gd name="T64" fmla="*/ 638 w 1202"/>
                  <a:gd name="T65" fmla="*/ 852 h 1186"/>
                  <a:gd name="T66" fmla="*/ 555 w 1202"/>
                  <a:gd name="T67" fmla="*/ 917 h 1186"/>
                  <a:gd name="T68" fmla="*/ 456 w 1202"/>
                  <a:gd name="T69" fmla="*/ 986 h 1186"/>
                  <a:gd name="T70" fmla="*/ 446 w 1202"/>
                  <a:gd name="T71" fmla="*/ 1047 h 1186"/>
                  <a:gd name="T72" fmla="*/ 382 w 1202"/>
                  <a:gd name="T73" fmla="*/ 996 h 1186"/>
                  <a:gd name="T74" fmla="*/ 382 w 1202"/>
                  <a:gd name="T75" fmla="*/ 747 h 1186"/>
                  <a:gd name="T76" fmla="*/ 388 w 1202"/>
                  <a:gd name="T77" fmla="*/ 594 h 1186"/>
                  <a:gd name="T78" fmla="*/ 294 w 1202"/>
                  <a:gd name="T79" fmla="*/ 468 h 1186"/>
                  <a:gd name="T80" fmla="*/ 205 w 1202"/>
                  <a:gd name="T81" fmla="*/ 346 h 1186"/>
                  <a:gd name="T82" fmla="*/ 183 w 1202"/>
                  <a:gd name="T83" fmla="*/ 385 h 1186"/>
                  <a:gd name="T84" fmla="*/ 501 w 1202"/>
                  <a:gd name="T85" fmla="*/ 1146 h 1186"/>
                  <a:gd name="T86" fmla="*/ 968 w 1202"/>
                  <a:gd name="T87" fmla="*/ 920 h 1186"/>
                  <a:gd name="T88" fmla="*/ 946 w 1202"/>
                  <a:gd name="T89" fmla="*/ 710 h 1186"/>
                  <a:gd name="T90" fmla="*/ 830 w 1202"/>
                  <a:gd name="T91" fmla="*/ 685 h 1186"/>
                  <a:gd name="T92" fmla="*/ 806 w 1202"/>
                  <a:gd name="T93" fmla="*/ 523 h 1186"/>
                  <a:gd name="T94" fmla="*/ 978 w 1202"/>
                  <a:gd name="T95" fmla="*/ 455 h 1186"/>
                  <a:gd name="T96" fmla="*/ 1102 w 1202"/>
                  <a:gd name="T97" fmla="*/ 515 h 1186"/>
                  <a:gd name="T98" fmla="*/ 970 w 1202"/>
                  <a:gd name="T99" fmla="*/ 286 h 1186"/>
                  <a:gd name="T100" fmla="*/ 1018 w 1202"/>
                  <a:gd name="T101" fmla="*/ 337 h 1186"/>
                  <a:gd name="T102" fmla="*/ 986 w 1202"/>
                  <a:gd name="T103" fmla="*/ 313 h 1186"/>
                  <a:gd name="T104" fmla="*/ 963 w 1202"/>
                  <a:gd name="T105" fmla="*/ 298 h 1186"/>
                  <a:gd name="T106" fmla="*/ 627 w 1202"/>
                  <a:gd name="T107" fmla="*/ 301 h 1186"/>
                  <a:gd name="T108" fmla="*/ 649 w 1202"/>
                  <a:gd name="T109" fmla="*/ 306 h 1186"/>
                  <a:gd name="T110" fmla="*/ 627 w 1202"/>
                  <a:gd name="T111" fmla="*/ 301 h 1186"/>
                  <a:gd name="T112" fmla="*/ 601 w 1202"/>
                  <a:gd name="T113" fmla="*/ 310 h 1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02" h="1186">
                    <a:moveTo>
                      <a:pt x="1197" y="506"/>
                    </a:moveTo>
                    <a:cubicBezTo>
                      <a:pt x="1168" y="499"/>
                      <a:pt x="1168" y="499"/>
                      <a:pt x="1168" y="499"/>
                    </a:cubicBezTo>
                    <a:cubicBezTo>
                      <a:pt x="1157" y="480"/>
                      <a:pt x="1157" y="480"/>
                      <a:pt x="1157" y="480"/>
                    </a:cubicBezTo>
                    <a:cubicBezTo>
                      <a:pt x="1160" y="454"/>
                      <a:pt x="1160" y="454"/>
                      <a:pt x="1160" y="454"/>
                    </a:cubicBezTo>
                    <a:cubicBezTo>
                      <a:pt x="1144" y="458"/>
                      <a:pt x="1144" y="458"/>
                      <a:pt x="1144" y="458"/>
                    </a:cubicBezTo>
                    <a:cubicBezTo>
                      <a:pt x="1128" y="488"/>
                      <a:pt x="1128" y="488"/>
                      <a:pt x="1128" y="488"/>
                    </a:cubicBezTo>
                    <a:cubicBezTo>
                      <a:pt x="1112" y="460"/>
                      <a:pt x="1112" y="460"/>
                      <a:pt x="1112" y="460"/>
                    </a:cubicBezTo>
                    <a:cubicBezTo>
                      <a:pt x="1116" y="438"/>
                      <a:pt x="1116" y="438"/>
                      <a:pt x="1116" y="438"/>
                    </a:cubicBezTo>
                    <a:cubicBezTo>
                      <a:pt x="1099" y="415"/>
                      <a:pt x="1099" y="415"/>
                      <a:pt x="1099" y="415"/>
                    </a:cubicBezTo>
                    <a:cubicBezTo>
                      <a:pt x="1093" y="406"/>
                      <a:pt x="1093" y="406"/>
                      <a:pt x="1093" y="406"/>
                    </a:cubicBezTo>
                    <a:cubicBezTo>
                      <a:pt x="1069" y="400"/>
                      <a:pt x="1069" y="400"/>
                      <a:pt x="1069" y="400"/>
                    </a:cubicBezTo>
                    <a:cubicBezTo>
                      <a:pt x="1072" y="424"/>
                      <a:pt x="1072" y="424"/>
                      <a:pt x="1072" y="424"/>
                    </a:cubicBezTo>
                    <a:cubicBezTo>
                      <a:pt x="1097" y="446"/>
                      <a:pt x="1097" y="446"/>
                      <a:pt x="1097" y="446"/>
                    </a:cubicBezTo>
                    <a:cubicBezTo>
                      <a:pt x="1101" y="453"/>
                      <a:pt x="1101" y="453"/>
                      <a:pt x="1101" y="453"/>
                    </a:cubicBezTo>
                    <a:cubicBezTo>
                      <a:pt x="1094" y="455"/>
                      <a:pt x="1094" y="455"/>
                      <a:pt x="1094" y="455"/>
                    </a:cubicBezTo>
                    <a:cubicBezTo>
                      <a:pt x="1090" y="472"/>
                      <a:pt x="1090" y="472"/>
                      <a:pt x="1090" y="472"/>
                    </a:cubicBezTo>
                    <a:cubicBezTo>
                      <a:pt x="1075" y="474"/>
                      <a:pt x="1075" y="474"/>
                      <a:pt x="1075" y="474"/>
                    </a:cubicBezTo>
                    <a:cubicBezTo>
                      <a:pt x="1063" y="469"/>
                      <a:pt x="1063" y="469"/>
                      <a:pt x="1063" y="469"/>
                    </a:cubicBezTo>
                    <a:cubicBezTo>
                      <a:pt x="1058" y="457"/>
                      <a:pt x="1058" y="457"/>
                      <a:pt x="1058" y="457"/>
                    </a:cubicBezTo>
                    <a:cubicBezTo>
                      <a:pt x="1078" y="462"/>
                      <a:pt x="1078" y="462"/>
                      <a:pt x="1078" y="462"/>
                    </a:cubicBezTo>
                    <a:cubicBezTo>
                      <a:pt x="1085" y="456"/>
                      <a:pt x="1085" y="456"/>
                      <a:pt x="1085" y="456"/>
                    </a:cubicBezTo>
                    <a:cubicBezTo>
                      <a:pt x="1048" y="417"/>
                      <a:pt x="1048" y="417"/>
                      <a:pt x="1048" y="417"/>
                    </a:cubicBezTo>
                    <a:cubicBezTo>
                      <a:pt x="1047" y="403"/>
                      <a:pt x="1047" y="403"/>
                      <a:pt x="1047" y="403"/>
                    </a:cubicBezTo>
                    <a:cubicBezTo>
                      <a:pt x="1026" y="415"/>
                      <a:pt x="1026" y="415"/>
                      <a:pt x="1026" y="415"/>
                    </a:cubicBezTo>
                    <a:cubicBezTo>
                      <a:pt x="1009" y="407"/>
                      <a:pt x="1009" y="407"/>
                      <a:pt x="1009" y="407"/>
                    </a:cubicBezTo>
                    <a:cubicBezTo>
                      <a:pt x="973" y="437"/>
                      <a:pt x="973" y="437"/>
                      <a:pt x="973" y="437"/>
                    </a:cubicBezTo>
                    <a:cubicBezTo>
                      <a:pt x="965" y="449"/>
                      <a:pt x="965" y="449"/>
                      <a:pt x="965" y="449"/>
                    </a:cubicBezTo>
                    <a:cubicBezTo>
                      <a:pt x="947" y="447"/>
                      <a:pt x="947" y="447"/>
                      <a:pt x="947" y="447"/>
                    </a:cubicBezTo>
                    <a:cubicBezTo>
                      <a:pt x="921" y="441"/>
                      <a:pt x="921" y="441"/>
                      <a:pt x="921" y="441"/>
                    </a:cubicBezTo>
                    <a:cubicBezTo>
                      <a:pt x="907" y="430"/>
                      <a:pt x="907" y="430"/>
                      <a:pt x="907" y="430"/>
                    </a:cubicBezTo>
                    <a:cubicBezTo>
                      <a:pt x="910" y="399"/>
                      <a:pt x="910" y="399"/>
                      <a:pt x="910" y="399"/>
                    </a:cubicBezTo>
                    <a:cubicBezTo>
                      <a:pt x="919" y="385"/>
                      <a:pt x="919" y="385"/>
                      <a:pt x="919" y="385"/>
                    </a:cubicBezTo>
                    <a:cubicBezTo>
                      <a:pt x="946" y="385"/>
                      <a:pt x="946" y="385"/>
                      <a:pt x="946" y="385"/>
                    </a:cubicBezTo>
                    <a:cubicBezTo>
                      <a:pt x="974" y="398"/>
                      <a:pt x="974" y="398"/>
                      <a:pt x="974" y="398"/>
                    </a:cubicBezTo>
                    <a:cubicBezTo>
                      <a:pt x="981" y="383"/>
                      <a:pt x="981" y="383"/>
                      <a:pt x="981" y="383"/>
                    </a:cubicBezTo>
                    <a:cubicBezTo>
                      <a:pt x="969" y="377"/>
                      <a:pt x="969" y="377"/>
                      <a:pt x="969" y="377"/>
                    </a:cubicBezTo>
                    <a:cubicBezTo>
                      <a:pt x="979" y="353"/>
                      <a:pt x="979" y="353"/>
                      <a:pt x="979" y="353"/>
                    </a:cubicBezTo>
                    <a:cubicBezTo>
                      <a:pt x="1009" y="355"/>
                      <a:pt x="1009" y="355"/>
                      <a:pt x="1009" y="355"/>
                    </a:cubicBezTo>
                    <a:cubicBezTo>
                      <a:pt x="1036" y="332"/>
                      <a:pt x="1036" y="332"/>
                      <a:pt x="1036" y="332"/>
                    </a:cubicBezTo>
                    <a:cubicBezTo>
                      <a:pt x="1058" y="333"/>
                      <a:pt x="1058" y="333"/>
                      <a:pt x="1058" y="333"/>
                    </a:cubicBezTo>
                    <a:cubicBezTo>
                      <a:pt x="1076" y="340"/>
                      <a:pt x="1076" y="340"/>
                      <a:pt x="1076" y="340"/>
                    </a:cubicBezTo>
                    <a:cubicBezTo>
                      <a:pt x="1083" y="342"/>
                      <a:pt x="1083" y="342"/>
                      <a:pt x="1083" y="342"/>
                    </a:cubicBezTo>
                    <a:cubicBezTo>
                      <a:pt x="1085" y="314"/>
                      <a:pt x="1085" y="314"/>
                      <a:pt x="1085" y="314"/>
                    </a:cubicBezTo>
                    <a:cubicBezTo>
                      <a:pt x="1060" y="318"/>
                      <a:pt x="1060" y="318"/>
                      <a:pt x="1060" y="318"/>
                    </a:cubicBezTo>
                    <a:cubicBezTo>
                      <a:pt x="1057" y="296"/>
                      <a:pt x="1057" y="296"/>
                      <a:pt x="1057" y="296"/>
                    </a:cubicBezTo>
                    <a:cubicBezTo>
                      <a:pt x="1044" y="291"/>
                      <a:pt x="1044" y="291"/>
                      <a:pt x="1044" y="291"/>
                    </a:cubicBezTo>
                    <a:cubicBezTo>
                      <a:pt x="1045" y="277"/>
                      <a:pt x="1045" y="277"/>
                      <a:pt x="1045" y="277"/>
                    </a:cubicBezTo>
                    <a:cubicBezTo>
                      <a:pt x="1058" y="268"/>
                      <a:pt x="1058" y="268"/>
                      <a:pt x="1058" y="268"/>
                    </a:cubicBezTo>
                    <a:cubicBezTo>
                      <a:pt x="1086" y="263"/>
                      <a:pt x="1086" y="263"/>
                      <a:pt x="1086" y="263"/>
                    </a:cubicBezTo>
                    <a:cubicBezTo>
                      <a:pt x="1096" y="253"/>
                      <a:pt x="1096" y="253"/>
                      <a:pt x="1096" y="253"/>
                    </a:cubicBezTo>
                    <a:cubicBezTo>
                      <a:pt x="1017" y="144"/>
                      <a:pt x="901" y="61"/>
                      <a:pt x="760" y="28"/>
                    </a:cubicBezTo>
                    <a:cubicBezTo>
                      <a:pt x="760" y="28"/>
                      <a:pt x="759" y="28"/>
                      <a:pt x="759" y="28"/>
                    </a:cubicBezTo>
                    <a:cubicBezTo>
                      <a:pt x="636" y="0"/>
                      <a:pt x="514" y="13"/>
                      <a:pt x="406" y="59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45" y="75"/>
                      <a:pt x="445" y="75"/>
                      <a:pt x="445" y="75"/>
                    </a:cubicBezTo>
                    <a:cubicBezTo>
                      <a:pt x="468" y="86"/>
                      <a:pt x="468" y="86"/>
                      <a:pt x="468" y="86"/>
                    </a:cubicBezTo>
                    <a:cubicBezTo>
                      <a:pt x="467" y="96"/>
                      <a:pt x="467" y="96"/>
                      <a:pt x="467" y="96"/>
                    </a:cubicBezTo>
                    <a:cubicBezTo>
                      <a:pt x="505" y="106"/>
                      <a:pt x="505" y="106"/>
                      <a:pt x="505" y="106"/>
                    </a:cubicBezTo>
                    <a:cubicBezTo>
                      <a:pt x="502" y="93"/>
                      <a:pt x="502" y="93"/>
                      <a:pt x="502" y="93"/>
                    </a:cubicBezTo>
                    <a:cubicBezTo>
                      <a:pt x="469" y="84"/>
                      <a:pt x="469" y="84"/>
                      <a:pt x="469" y="84"/>
                    </a:cubicBezTo>
                    <a:cubicBezTo>
                      <a:pt x="479" y="78"/>
                      <a:pt x="479" y="78"/>
                      <a:pt x="479" y="78"/>
                    </a:cubicBezTo>
                    <a:cubicBezTo>
                      <a:pt x="478" y="69"/>
                      <a:pt x="478" y="69"/>
                      <a:pt x="478" y="69"/>
                    </a:cubicBezTo>
                    <a:cubicBezTo>
                      <a:pt x="448" y="62"/>
                      <a:pt x="448" y="62"/>
                      <a:pt x="448" y="62"/>
                    </a:cubicBezTo>
                    <a:cubicBezTo>
                      <a:pt x="486" y="45"/>
                      <a:pt x="486" y="45"/>
                      <a:pt x="486" y="45"/>
                    </a:cubicBezTo>
                    <a:cubicBezTo>
                      <a:pt x="518" y="52"/>
                      <a:pt x="518" y="52"/>
                      <a:pt x="518" y="52"/>
                    </a:cubicBezTo>
                    <a:cubicBezTo>
                      <a:pt x="528" y="76"/>
                      <a:pt x="528" y="76"/>
                      <a:pt x="528" y="76"/>
                    </a:cubicBezTo>
                    <a:cubicBezTo>
                      <a:pt x="553" y="83"/>
                      <a:pt x="553" y="83"/>
                      <a:pt x="553" y="83"/>
                    </a:cubicBezTo>
                    <a:cubicBezTo>
                      <a:pt x="571" y="72"/>
                      <a:pt x="571" y="72"/>
                      <a:pt x="571" y="72"/>
                    </a:cubicBezTo>
                    <a:cubicBezTo>
                      <a:pt x="581" y="80"/>
                      <a:pt x="581" y="80"/>
                      <a:pt x="581" y="80"/>
                    </a:cubicBezTo>
                    <a:cubicBezTo>
                      <a:pt x="555" y="96"/>
                      <a:pt x="555" y="96"/>
                      <a:pt x="555" y="96"/>
                    </a:cubicBezTo>
                    <a:cubicBezTo>
                      <a:pt x="555" y="96"/>
                      <a:pt x="527" y="89"/>
                      <a:pt x="528" y="90"/>
                    </a:cubicBezTo>
                    <a:cubicBezTo>
                      <a:pt x="530" y="90"/>
                      <a:pt x="526" y="110"/>
                      <a:pt x="526" y="110"/>
                    </a:cubicBezTo>
                    <a:cubicBezTo>
                      <a:pt x="561" y="117"/>
                      <a:pt x="561" y="117"/>
                      <a:pt x="561" y="117"/>
                    </a:cubicBezTo>
                    <a:cubicBezTo>
                      <a:pt x="567" y="108"/>
                      <a:pt x="567" y="108"/>
                      <a:pt x="567" y="108"/>
                    </a:cubicBezTo>
                    <a:cubicBezTo>
                      <a:pt x="591" y="112"/>
                      <a:pt x="591" y="112"/>
                      <a:pt x="591" y="112"/>
                    </a:cubicBezTo>
                    <a:cubicBezTo>
                      <a:pt x="597" y="99"/>
                      <a:pt x="597" y="99"/>
                      <a:pt x="597" y="99"/>
                    </a:cubicBezTo>
                    <a:cubicBezTo>
                      <a:pt x="583" y="94"/>
                      <a:pt x="583" y="94"/>
                      <a:pt x="583" y="94"/>
                    </a:cubicBezTo>
                    <a:cubicBezTo>
                      <a:pt x="591" y="82"/>
                      <a:pt x="591" y="82"/>
                      <a:pt x="591" y="82"/>
                    </a:cubicBezTo>
                    <a:cubicBezTo>
                      <a:pt x="602" y="81"/>
                      <a:pt x="602" y="81"/>
                      <a:pt x="602" y="81"/>
                    </a:cubicBezTo>
                    <a:cubicBezTo>
                      <a:pt x="639" y="92"/>
                      <a:pt x="639" y="92"/>
                      <a:pt x="639" y="92"/>
                    </a:cubicBezTo>
                    <a:cubicBezTo>
                      <a:pt x="614" y="106"/>
                      <a:pt x="614" y="106"/>
                      <a:pt x="614" y="106"/>
                    </a:cubicBezTo>
                    <a:cubicBezTo>
                      <a:pt x="614" y="121"/>
                      <a:pt x="614" y="121"/>
                      <a:pt x="614" y="121"/>
                    </a:cubicBezTo>
                    <a:cubicBezTo>
                      <a:pt x="635" y="129"/>
                      <a:pt x="635" y="129"/>
                      <a:pt x="635" y="129"/>
                    </a:cubicBezTo>
                    <a:cubicBezTo>
                      <a:pt x="639" y="103"/>
                      <a:pt x="639" y="103"/>
                      <a:pt x="639" y="103"/>
                    </a:cubicBezTo>
                    <a:cubicBezTo>
                      <a:pt x="662" y="97"/>
                      <a:pt x="662" y="97"/>
                      <a:pt x="662" y="97"/>
                    </a:cubicBezTo>
                    <a:cubicBezTo>
                      <a:pt x="700" y="101"/>
                      <a:pt x="700" y="101"/>
                      <a:pt x="700" y="101"/>
                    </a:cubicBezTo>
                    <a:cubicBezTo>
                      <a:pt x="737" y="129"/>
                      <a:pt x="737" y="129"/>
                      <a:pt x="737" y="129"/>
                    </a:cubicBezTo>
                    <a:cubicBezTo>
                      <a:pt x="747" y="136"/>
                      <a:pt x="747" y="136"/>
                      <a:pt x="747" y="136"/>
                    </a:cubicBezTo>
                    <a:cubicBezTo>
                      <a:pt x="742" y="156"/>
                      <a:pt x="742" y="156"/>
                      <a:pt x="742" y="156"/>
                    </a:cubicBezTo>
                    <a:cubicBezTo>
                      <a:pt x="758" y="164"/>
                      <a:pt x="758" y="164"/>
                      <a:pt x="758" y="164"/>
                    </a:cubicBezTo>
                    <a:cubicBezTo>
                      <a:pt x="746" y="178"/>
                      <a:pt x="746" y="178"/>
                      <a:pt x="746" y="178"/>
                    </a:cubicBezTo>
                    <a:cubicBezTo>
                      <a:pt x="727" y="174"/>
                      <a:pt x="727" y="174"/>
                      <a:pt x="727" y="174"/>
                    </a:cubicBezTo>
                    <a:cubicBezTo>
                      <a:pt x="722" y="173"/>
                      <a:pt x="722" y="173"/>
                      <a:pt x="722" y="173"/>
                    </a:cubicBezTo>
                    <a:cubicBezTo>
                      <a:pt x="711" y="189"/>
                      <a:pt x="711" y="189"/>
                      <a:pt x="711" y="189"/>
                    </a:cubicBezTo>
                    <a:cubicBezTo>
                      <a:pt x="660" y="164"/>
                      <a:pt x="660" y="164"/>
                      <a:pt x="660" y="164"/>
                    </a:cubicBezTo>
                    <a:cubicBezTo>
                      <a:pt x="707" y="151"/>
                      <a:pt x="707" y="151"/>
                      <a:pt x="707" y="151"/>
                    </a:cubicBezTo>
                    <a:cubicBezTo>
                      <a:pt x="694" y="134"/>
                      <a:pt x="694" y="134"/>
                      <a:pt x="694" y="134"/>
                    </a:cubicBezTo>
                    <a:cubicBezTo>
                      <a:pt x="657" y="130"/>
                      <a:pt x="657" y="130"/>
                      <a:pt x="657" y="130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3" y="132"/>
                      <a:pt x="653" y="132"/>
                      <a:pt x="653" y="132"/>
                    </a:cubicBezTo>
                    <a:cubicBezTo>
                      <a:pt x="652" y="133"/>
                      <a:pt x="652" y="133"/>
                      <a:pt x="652" y="133"/>
                    </a:cubicBezTo>
                    <a:cubicBezTo>
                      <a:pt x="639" y="141"/>
                      <a:pt x="639" y="141"/>
                      <a:pt x="639" y="141"/>
                    </a:cubicBezTo>
                    <a:cubicBezTo>
                      <a:pt x="621" y="139"/>
                      <a:pt x="621" y="139"/>
                      <a:pt x="621" y="139"/>
                    </a:cubicBezTo>
                    <a:cubicBezTo>
                      <a:pt x="620" y="148"/>
                      <a:pt x="620" y="148"/>
                      <a:pt x="620" y="148"/>
                    </a:cubicBezTo>
                    <a:cubicBezTo>
                      <a:pt x="626" y="152"/>
                      <a:pt x="626" y="152"/>
                      <a:pt x="626" y="152"/>
                    </a:cubicBezTo>
                    <a:cubicBezTo>
                      <a:pt x="625" y="155"/>
                      <a:pt x="625" y="155"/>
                      <a:pt x="625" y="155"/>
                    </a:cubicBezTo>
                    <a:cubicBezTo>
                      <a:pt x="610" y="153"/>
                      <a:pt x="610" y="153"/>
                      <a:pt x="610" y="153"/>
                    </a:cubicBezTo>
                    <a:cubicBezTo>
                      <a:pt x="607" y="161"/>
                      <a:pt x="607" y="161"/>
                      <a:pt x="607" y="161"/>
                    </a:cubicBezTo>
                    <a:cubicBezTo>
                      <a:pt x="594" y="159"/>
                      <a:pt x="594" y="159"/>
                      <a:pt x="594" y="159"/>
                    </a:cubicBezTo>
                    <a:cubicBezTo>
                      <a:pt x="595" y="142"/>
                      <a:pt x="595" y="142"/>
                      <a:pt x="595" y="142"/>
                    </a:cubicBezTo>
                    <a:cubicBezTo>
                      <a:pt x="569" y="144"/>
                      <a:pt x="569" y="144"/>
                      <a:pt x="569" y="144"/>
                    </a:cubicBezTo>
                    <a:cubicBezTo>
                      <a:pt x="512" y="161"/>
                      <a:pt x="512" y="161"/>
                      <a:pt x="512" y="161"/>
                    </a:cubicBezTo>
                    <a:cubicBezTo>
                      <a:pt x="513" y="183"/>
                      <a:pt x="513" y="183"/>
                      <a:pt x="513" y="183"/>
                    </a:cubicBezTo>
                    <a:cubicBezTo>
                      <a:pt x="525" y="195"/>
                      <a:pt x="525" y="195"/>
                      <a:pt x="525" y="195"/>
                    </a:cubicBezTo>
                    <a:cubicBezTo>
                      <a:pt x="552" y="206"/>
                      <a:pt x="552" y="206"/>
                      <a:pt x="552" y="206"/>
                    </a:cubicBezTo>
                    <a:cubicBezTo>
                      <a:pt x="545" y="237"/>
                      <a:pt x="545" y="237"/>
                      <a:pt x="545" y="237"/>
                    </a:cubicBezTo>
                    <a:cubicBezTo>
                      <a:pt x="558" y="238"/>
                      <a:pt x="558" y="238"/>
                      <a:pt x="558" y="238"/>
                    </a:cubicBezTo>
                    <a:cubicBezTo>
                      <a:pt x="576" y="216"/>
                      <a:pt x="576" y="216"/>
                      <a:pt x="576" y="216"/>
                    </a:cubicBezTo>
                    <a:cubicBezTo>
                      <a:pt x="607" y="214"/>
                      <a:pt x="607" y="214"/>
                      <a:pt x="607" y="214"/>
                    </a:cubicBezTo>
                    <a:cubicBezTo>
                      <a:pt x="616" y="176"/>
                      <a:pt x="616" y="176"/>
                      <a:pt x="616" y="176"/>
                    </a:cubicBezTo>
                    <a:cubicBezTo>
                      <a:pt x="635" y="167"/>
                      <a:pt x="635" y="167"/>
                      <a:pt x="635" y="167"/>
                    </a:cubicBezTo>
                    <a:cubicBezTo>
                      <a:pt x="673" y="186"/>
                      <a:pt x="673" y="186"/>
                      <a:pt x="673" y="186"/>
                    </a:cubicBezTo>
                    <a:cubicBezTo>
                      <a:pt x="664" y="210"/>
                      <a:pt x="664" y="210"/>
                      <a:pt x="664" y="210"/>
                    </a:cubicBezTo>
                    <a:cubicBezTo>
                      <a:pt x="675" y="213"/>
                      <a:pt x="675" y="213"/>
                      <a:pt x="675" y="213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02" y="238"/>
                      <a:pt x="702" y="238"/>
                      <a:pt x="702" y="238"/>
                    </a:cubicBezTo>
                    <a:cubicBezTo>
                      <a:pt x="710" y="247"/>
                      <a:pt x="710" y="247"/>
                      <a:pt x="710" y="247"/>
                    </a:cubicBezTo>
                    <a:cubicBezTo>
                      <a:pt x="720" y="256"/>
                      <a:pt x="720" y="256"/>
                      <a:pt x="720" y="256"/>
                    </a:cubicBezTo>
                    <a:cubicBezTo>
                      <a:pt x="714" y="276"/>
                      <a:pt x="714" y="276"/>
                      <a:pt x="714" y="276"/>
                    </a:cubicBezTo>
                    <a:cubicBezTo>
                      <a:pt x="703" y="277"/>
                      <a:pt x="703" y="277"/>
                      <a:pt x="703" y="277"/>
                    </a:cubicBezTo>
                    <a:cubicBezTo>
                      <a:pt x="700" y="290"/>
                      <a:pt x="700" y="290"/>
                      <a:pt x="700" y="290"/>
                    </a:cubicBezTo>
                    <a:cubicBezTo>
                      <a:pt x="714" y="302"/>
                      <a:pt x="714" y="302"/>
                      <a:pt x="714" y="302"/>
                    </a:cubicBezTo>
                    <a:cubicBezTo>
                      <a:pt x="711" y="315"/>
                      <a:pt x="711" y="315"/>
                      <a:pt x="711" y="315"/>
                    </a:cubicBezTo>
                    <a:cubicBezTo>
                      <a:pt x="703" y="314"/>
                      <a:pt x="703" y="314"/>
                      <a:pt x="703" y="314"/>
                    </a:cubicBezTo>
                    <a:cubicBezTo>
                      <a:pt x="703" y="313"/>
                      <a:pt x="703" y="313"/>
                      <a:pt x="703" y="313"/>
                    </a:cubicBezTo>
                    <a:cubicBezTo>
                      <a:pt x="695" y="309"/>
                      <a:pt x="695" y="309"/>
                      <a:pt x="695" y="309"/>
                    </a:cubicBezTo>
                    <a:cubicBezTo>
                      <a:pt x="675" y="297"/>
                      <a:pt x="675" y="297"/>
                      <a:pt x="675" y="297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76" y="286"/>
                      <a:pt x="676" y="286"/>
                      <a:pt x="676" y="286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3"/>
                      <a:pt x="688" y="273"/>
                      <a:pt x="688" y="273"/>
                    </a:cubicBezTo>
                    <a:cubicBezTo>
                      <a:pt x="679" y="268"/>
                      <a:pt x="679" y="268"/>
                      <a:pt x="679" y="268"/>
                    </a:cubicBezTo>
                    <a:cubicBezTo>
                      <a:pt x="675" y="276"/>
                      <a:pt x="675" y="276"/>
                      <a:pt x="675" y="276"/>
                    </a:cubicBezTo>
                    <a:cubicBezTo>
                      <a:pt x="657" y="275"/>
                      <a:pt x="657" y="275"/>
                      <a:pt x="657" y="275"/>
                    </a:cubicBezTo>
                    <a:cubicBezTo>
                      <a:pt x="655" y="274"/>
                      <a:pt x="655" y="274"/>
                      <a:pt x="655" y="274"/>
                    </a:cubicBezTo>
                    <a:cubicBezTo>
                      <a:pt x="655" y="275"/>
                      <a:pt x="655" y="275"/>
                      <a:pt x="655" y="275"/>
                    </a:cubicBezTo>
                    <a:cubicBezTo>
                      <a:pt x="649" y="274"/>
                      <a:pt x="649" y="274"/>
                      <a:pt x="649" y="274"/>
                    </a:cubicBezTo>
                    <a:cubicBezTo>
                      <a:pt x="646" y="264"/>
                      <a:pt x="646" y="264"/>
                      <a:pt x="646" y="264"/>
                    </a:cubicBezTo>
                    <a:cubicBezTo>
                      <a:pt x="641" y="260"/>
                      <a:pt x="641" y="260"/>
                      <a:pt x="641" y="260"/>
                    </a:cubicBezTo>
                    <a:cubicBezTo>
                      <a:pt x="629" y="257"/>
                      <a:pt x="629" y="257"/>
                      <a:pt x="629" y="257"/>
                    </a:cubicBezTo>
                    <a:cubicBezTo>
                      <a:pt x="623" y="260"/>
                      <a:pt x="623" y="260"/>
                      <a:pt x="623" y="260"/>
                    </a:cubicBezTo>
                    <a:cubicBezTo>
                      <a:pt x="620" y="270"/>
                      <a:pt x="620" y="270"/>
                      <a:pt x="620" y="270"/>
                    </a:cubicBezTo>
                    <a:cubicBezTo>
                      <a:pt x="630" y="276"/>
                      <a:pt x="630" y="276"/>
                      <a:pt x="630" y="276"/>
                    </a:cubicBezTo>
                    <a:cubicBezTo>
                      <a:pt x="640" y="280"/>
                      <a:pt x="640" y="280"/>
                      <a:pt x="640" y="280"/>
                    </a:cubicBezTo>
                    <a:cubicBezTo>
                      <a:pt x="637" y="281"/>
                      <a:pt x="637" y="281"/>
                      <a:pt x="637" y="281"/>
                    </a:cubicBezTo>
                    <a:cubicBezTo>
                      <a:pt x="626" y="289"/>
                      <a:pt x="626" y="289"/>
                      <a:pt x="626" y="289"/>
                    </a:cubicBezTo>
                    <a:cubicBezTo>
                      <a:pt x="623" y="283"/>
                      <a:pt x="623" y="283"/>
                      <a:pt x="623" y="283"/>
                    </a:cubicBezTo>
                    <a:cubicBezTo>
                      <a:pt x="614" y="278"/>
                      <a:pt x="614" y="278"/>
                      <a:pt x="614" y="278"/>
                    </a:cubicBezTo>
                    <a:cubicBezTo>
                      <a:pt x="584" y="296"/>
                      <a:pt x="584" y="296"/>
                      <a:pt x="584" y="296"/>
                    </a:cubicBezTo>
                    <a:cubicBezTo>
                      <a:pt x="587" y="299"/>
                      <a:pt x="587" y="299"/>
                      <a:pt x="587" y="299"/>
                    </a:cubicBezTo>
                    <a:cubicBezTo>
                      <a:pt x="545" y="311"/>
                      <a:pt x="545" y="311"/>
                      <a:pt x="545" y="311"/>
                    </a:cubicBezTo>
                    <a:cubicBezTo>
                      <a:pt x="503" y="339"/>
                      <a:pt x="503" y="339"/>
                      <a:pt x="503" y="339"/>
                    </a:cubicBezTo>
                    <a:cubicBezTo>
                      <a:pt x="497" y="354"/>
                      <a:pt x="497" y="354"/>
                      <a:pt x="497" y="354"/>
                    </a:cubicBezTo>
                    <a:cubicBezTo>
                      <a:pt x="457" y="369"/>
                      <a:pt x="457" y="369"/>
                      <a:pt x="457" y="369"/>
                    </a:cubicBezTo>
                    <a:cubicBezTo>
                      <a:pt x="436" y="382"/>
                      <a:pt x="436" y="382"/>
                      <a:pt x="436" y="382"/>
                    </a:cubicBezTo>
                    <a:cubicBezTo>
                      <a:pt x="430" y="417"/>
                      <a:pt x="430" y="417"/>
                      <a:pt x="430" y="417"/>
                    </a:cubicBezTo>
                    <a:cubicBezTo>
                      <a:pt x="409" y="400"/>
                      <a:pt x="409" y="400"/>
                      <a:pt x="409" y="400"/>
                    </a:cubicBezTo>
                    <a:cubicBezTo>
                      <a:pt x="414" y="380"/>
                      <a:pt x="414" y="380"/>
                      <a:pt x="414" y="380"/>
                    </a:cubicBezTo>
                    <a:cubicBezTo>
                      <a:pt x="348" y="365"/>
                      <a:pt x="348" y="365"/>
                      <a:pt x="348" y="365"/>
                    </a:cubicBezTo>
                    <a:cubicBezTo>
                      <a:pt x="310" y="374"/>
                      <a:pt x="310" y="374"/>
                      <a:pt x="310" y="374"/>
                    </a:cubicBezTo>
                    <a:cubicBezTo>
                      <a:pt x="288" y="398"/>
                      <a:pt x="288" y="398"/>
                      <a:pt x="288" y="398"/>
                    </a:cubicBezTo>
                    <a:cubicBezTo>
                      <a:pt x="278" y="419"/>
                      <a:pt x="278" y="419"/>
                      <a:pt x="278" y="419"/>
                    </a:cubicBezTo>
                    <a:cubicBezTo>
                      <a:pt x="282" y="442"/>
                      <a:pt x="282" y="442"/>
                      <a:pt x="282" y="442"/>
                    </a:cubicBezTo>
                    <a:cubicBezTo>
                      <a:pt x="308" y="451"/>
                      <a:pt x="308" y="451"/>
                      <a:pt x="308" y="451"/>
                    </a:cubicBezTo>
                    <a:cubicBezTo>
                      <a:pt x="358" y="433"/>
                      <a:pt x="358" y="433"/>
                      <a:pt x="358" y="433"/>
                    </a:cubicBezTo>
                    <a:cubicBezTo>
                      <a:pt x="358" y="448"/>
                      <a:pt x="358" y="448"/>
                      <a:pt x="358" y="448"/>
                    </a:cubicBezTo>
                    <a:cubicBezTo>
                      <a:pt x="339" y="469"/>
                      <a:pt x="339" y="469"/>
                      <a:pt x="339" y="469"/>
                    </a:cubicBezTo>
                    <a:cubicBezTo>
                      <a:pt x="371" y="482"/>
                      <a:pt x="371" y="482"/>
                      <a:pt x="371" y="482"/>
                    </a:cubicBezTo>
                    <a:cubicBezTo>
                      <a:pt x="362" y="533"/>
                      <a:pt x="362" y="533"/>
                      <a:pt x="362" y="533"/>
                    </a:cubicBezTo>
                    <a:cubicBezTo>
                      <a:pt x="405" y="551"/>
                      <a:pt x="405" y="551"/>
                      <a:pt x="405" y="551"/>
                    </a:cubicBezTo>
                    <a:cubicBezTo>
                      <a:pt x="441" y="525"/>
                      <a:pt x="441" y="525"/>
                      <a:pt x="441" y="525"/>
                    </a:cubicBezTo>
                    <a:cubicBezTo>
                      <a:pt x="474" y="540"/>
                      <a:pt x="474" y="540"/>
                      <a:pt x="474" y="540"/>
                    </a:cubicBezTo>
                    <a:cubicBezTo>
                      <a:pt x="482" y="559"/>
                      <a:pt x="482" y="559"/>
                      <a:pt x="482" y="559"/>
                    </a:cubicBezTo>
                    <a:cubicBezTo>
                      <a:pt x="515" y="565"/>
                      <a:pt x="515" y="565"/>
                      <a:pt x="515" y="565"/>
                    </a:cubicBezTo>
                    <a:cubicBezTo>
                      <a:pt x="519" y="556"/>
                      <a:pt x="519" y="556"/>
                      <a:pt x="519" y="556"/>
                    </a:cubicBezTo>
                    <a:cubicBezTo>
                      <a:pt x="535" y="569"/>
                      <a:pt x="535" y="569"/>
                      <a:pt x="535" y="569"/>
                    </a:cubicBezTo>
                    <a:cubicBezTo>
                      <a:pt x="548" y="605"/>
                      <a:pt x="548" y="605"/>
                      <a:pt x="548" y="605"/>
                    </a:cubicBezTo>
                    <a:cubicBezTo>
                      <a:pt x="583" y="614"/>
                      <a:pt x="583" y="614"/>
                      <a:pt x="583" y="614"/>
                    </a:cubicBezTo>
                    <a:cubicBezTo>
                      <a:pt x="591" y="640"/>
                      <a:pt x="591" y="640"/>
                      <a:pt x="591" y="640"/>
                    </a:cubicBezTo>
                    <a:cubicBezTo>
                      <a:pt x="586" y="668"/>
                      <a:pt x="586" y="668"/>
                      <a:pt x="586" y="668"/>
                    </a:cubicBezTo>
                    <a:cubicBezTo>
                      <a:pt x="609" y="683"/>
                      <a:pt x="609" y="683"/>
                      <a:pt x="609" y="683"/>
                    </a:cubicBezTo>
                    <a:cubicBezTo>
                      <a:pt x="622" y="692"/>
                      <a:pt x="622" y="692"/>
                      <a:pt x="622" y="692"/>
                    </a:cubicBezTo>
                    <a:cubicBezTo>
                      <a:pt x="671" y="704"/>
                      <a:pt x="671" y="704"/>
                      <a:pt x="671" y="704"/>
                    </a:cubicBezTo>
                    <a:cubicBezTo>
                      <a:pt x="680" y="731"/>
                      <a:pt x="680" y="731"/>
                      <a:pt x="680" y="731"/>
                    </a:cubicBezTo>
                    <a:cubicBezTo>
                      <a:pt x="700" y="743"/>
                      <a:pt x="700" y="743"/>
                      <a:pt x="700" y="743"/>
                    </a:cubicBezTo>
                    <a:cubicBezTo>
                      <a:pt x="691" y="761"/>
                      <a:pt x="691" y="761"/>
                      <a:pt x="691" y="761"/>
                    </a:cubicBezTo>
                    <a:cubicBezTo>
                      <a:pt x="660" y="786"/>
                      <a:pt x="660" y="786"/>
                      <a:pt x="660" y="786"/>
                    </a:cubicBezTo>
                    <a:cubicBezTo>
                      <a:pt x="638" y="852"/>
                      <a:pt x="638" y="852"/>
                      <a:pt x="638" y="852"/>
                    </a:cubicBezTo>
                    <a:cubicBezTo>
                      <a:pt x="612" y="864"/>
                      <a:pt x="612" y="864"/>
                      <a:pt x="612" y="864"/>
                    </a:cubicBezTo>
                    <a:cubicBezTo>
                      <a:pt x="580" y="855"/>
                      <a:pt x="580" y="855"/>
                      <a:pt x="580" y="855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872"/>
                      <a:pt x="565" y="872"/>
                      <a:pt x="565" y="872"/>
                    </a:cubicBezTo>
                    <a:cubicBezTo>
                      <a:pt x="565" y="908"/>
                      <a:pt x="565" y="908"/>
                      <a:pt x="565" y="908"/>
                    </a:cubicBezTo>
                    <a:cubicBezTo>
                      <a:pt x="555" y="917"/>
                      <a:pt x="555" y="917"/>
                      <a:pt x="555" y="917"/>
                    </a:cubicBezTo>
                    <a:cubicBezTo>
                      <a:pt x="520" y="945"/>
                      <a:pt x="520" y="945"/>
                      <a:pt x="520" y="945"/>
                    </a:cubicBezTo>
                    <a:cubicBezTo>
                      <a:pt x="504" y="963"/>
                      <a:pt x="504" y="963"/>
                      <a:pt x="504" y="963"/>
                    </a:cubicBezTo>
                    <a:cubicBezTo>
                      <a:pt x="467" y="971"/>
                      <a:pt x="467" y="971"/>
                      <a:pt x="467" y="971"/>
                    </a:cubicBezTo>
                    <a:cubicBezTo>
                      <a:pt x="445" y="969"/>
                      <a:pt x="445" y="969"/>
                      <a:pt x="445" y="969"/>
                    </a:cubicBezTo>
                    <a:cubicBezTo>
                      <a:pt x="442" y="978"/>
                      <a:pt x="442" y="978"/>
                      <a:pt x="442" y="978"/>
                    </a:cubicBezTo>
                    <a:cubicBezTo>
                      <a:pt x="456" y="986"/>
                      <a:pt x="456" y="986"/>
                      <a:pt x="456" y="986"/>
                    </a:cubicBezTo>
                    <a:cubicBezTo>
                      <a:pt x="452" y="996"/>
                      <a:pt x="452" y="996"/>
                      <a:pt x="452" y="996"/>
                    </a:cubicBezTo>
                    <a:cubicBezTo>
                      <a:pt x="435" y="1006"/>
                      <a:pt x="435" y="1006"/>
                      <a:pt x="435" y="1006"/>
                    </a:cubicBezTo>
                    <a:cubicBezTo>
                      <a:pt x="441" y="1018"/>
                      <a:pt x="441" y="1018"/>
                      <a:pt x="441" y="1018"/>
                    </a:cubicBezTo>
                    <a:cubicBezTo>
                      <a:pt x="457" y="1022"/>
                      <a:pt x="457" y="1022"/>
                      <a:pt x="457" y="1022"/>
                    </a:cubicBezTo>
                    <a:cubicBezTo>
                      <a:pt x="453" y="1035"/>
                      <a:pt x="453" y="1035"/>
                      <a:pt x="453" y="1035"/>
                    </a:cubicBezTo>
                    <a:cubicBezTo>
                      <a:pt x="446" y="1047"/>
                      <a:pt x="446" y="1047"/>
                      <a:pt x="446" y="1047"/>
                    </a:cubicBezTo>
                    <a:cubicBezTo>
                      <a:pt x="442" y="1056"/>
                      <a:pt x="442" y="1056"/>
                      <a:pt x="442" y="1056"/>
                    </a:cubicBezTo>
                    <a:cubicBezTo>
                      <a:pt x="462" y="1083"/>
                      <a:pt x="462" y="1083"/>
                      <a:pt x="462" y="1083"/>
                    </a:cubicBezTo>
                    <a:cubicBezTo>
                      <a:pt x="456" y="1093"/>
                      <a:pt x="456" y="1093"/>
                      <a:pt x="456" y="1093"/>
                    </a:cubicBezTo>
                    <a:cubicBezTo>
                      <a:pt x="423" y="1084"/>
                      <a:pt x="423" y="1084"/>
                      <a:pt x="423" y="1084"/>
                    </a:cubicBezTo>
                    <a:cubicBezTo>
                      <a:pt x="397" y="1048"/>
                      <a:pt x="397" y="1048"/>
                      <a:pt x="397" y="1048"/>
                    </a:cubicBezTo>
                    <a:cubicBezTo>
                      <a:pt x="382" y="996"/>
                      <a:pt x="382" y="996"/>
                      <a:pt x="382" y="996"/>
                    </a:cubicBezTo>
                    <a:cubicBezTo>
                      <a:pt x="395" y="954"/>
                      <a:pt x="395" y="954"/>
                      <a:pt x="395" y="954"/>
                    </a:cubicBezTo>
                    <a:cubicBezTo>
                      <a:pt x="382" y="923"/>
                      <a:pt x="382" y="923"/>
                      <a:pt x="382" y="923"/>
                    </a:cubicBezTo>
                    <a:cubicBezTo>
                      <a:pt x="400" y="881"/>
                      <a:pt x="400" y="881"/>
                      <a:pt x="400" y="881"/>
                    </a:cubicBezTo>
                    <a:cubicBezTo>
                      <a:pt x="389" y="875"/>
                      <a:pt x="389" y="875"/>
                      <a:pt x="389" y="875"/>
                    </a:cubicBezTo>
                    <a:cubicBezTo>
                      <a:pt x="411" y="779"/>
                      <a:pt x="411" y="779"/>
                      <a:pt x="411" y="779"/>
                    </a:cubicBezTo>
                    <a:cubicBezTo>
                      <a:pt x="411" y="779"/>
                      <a:pt x="384" y="747"/>
                      <a:pt x="382" y="747"/>
                    </a:cubicBezTo>
                    <a:cubicBezTo>
                      <a:pt x="381" y="746"/>
                      <a:pt x="366" y="739"/>
                      <a:pt x="366" y="739"/>
                    </a:cubicBezTo>
                    <a:cubicBezTo>
                      <a:pt x="367" y="720"/>
                      <a:pt x="367" y="720"/>
                      <a:pt x="367" y="720"/>
                    </a:cubicBezTo>
                    <a:cubicBezTo>
                      <a:pt x="337" y="657"/>
                      <a:pt x="337" y="657"/>
                      <a:pt x="337" y="657"/>
                    </a:cubicBezTo>
                    <a:cubicBezTo>
                      <a:pt x="346" y="639"/>
                      <a:pt x="346" y="639"/>
                      <a:pt x="346" y="639"/>
                    </a:cubicBezTo>
                    <a:cubicBezTo>
                      <a:pt x="354" y="608"/>
                      <a:pt x="354" y="608"/>
                      <a:pt x="354" y="608"/>
                    </a:cubicBezTo>
                    <a:cubicBezTo>
                      <a:pt x="388" y="594"/>
                      <a:pt x="388" y="594"/>
                      <a:pt x="388" y="594"/>
                    </a:cubicBezTo>
                    <a:cubicBezTo>
                      <a:pt x="392" y="559"/>
                      <a:pt x="392" y="559"/>
                      <a:pt x="392" y="559"/>
                    </a:cubicBezTo>
                    <a:cubicBezTo>
                      <a:pt x="350" y="546"/>
                      <a:pt x="350" y="546"/>
                      <a:pt x="350" y="546"/>
                    </a:cubicBezTo>
                    <a:cubicBezTo>
                      <a:pt x="326" y="500"/>
                      <a:pt x="326" y="500"/>
                      <a:pt x="326" y="500"/>
                    </a:cubicBezTo>
                    <a:cubicBezTo>
                      <a:pt x="303" y="488"/>
                      <a:pt x="303" y="488"/>
                      <a:pt x="303" y="488"/>
                    </a:cubicBezTo>
                    <a:cubicBezTo>
                      <a:pt x="289" y="481"/>
                      <a:pt x="289" y="481"/>
                      <a:pt x="289" y="481"/>
                    </a:cubicBezTo>
                    <a:cubicBezTo>
                      <a:pt x="294" y="468"/>
                      <a:pt x="294" y="468"/>
                      <a:pt x="294" y="468"/>
                    </a:cubicBezTo>
                    <a:cubicBezTo>
                      <a:pt x="275" y="461"/>
                      <a:pt x="275" y="461"/>
                      <a:pt x="275" y="461"/>
                    </a:cubicBezTo>
                    <a:cubicBezTo>
                      <a:pt x="273" y="469"/>
                      <a:pt x="273" y="469"/>
                      <a:pt x="273" y="469"/>
                    </a:cubicBezTo>
                    <a:cubicBezTo>
                      <a:pt x="227" y="445"/>
                      <a:pt x="227" y="445"/>
                      <a:pt x="227" y="445"/>
                    </a:cubicBezTo>
                    <a:cubicBezTo>
                      <a:pt x="214" y="411"/>
                      <a:pt x="214" y="411"/>
                      <a:pt x="214" y="411"/>
                    </a:cubicBezTo>
                    <a:cubicBezTo>
                      <a:pt x="226" y="398"/>
                      <a:pt x="226" y="398"/>
                      <a:pt x="226" y="398"/>
                    </a:cubicBezTo>
                    <a:cubicBezTo>
                      <a:pt x="205" y="346"/>
                      <a:pt x="205" y="346"/>
                      <a:pt x="205" y="346"/>
                    </a:cubicBezTo>
                    <a:cubicBezTo>
                      <a:pt x="208" y="312"/>
                      <a:pt x="208" y="312"/>
                      <a:pt x="208" y="312"/>
                    </a:cubicBezTo>
                    <a:cubicBezTo>
                      <a:pt x="195" y="309"/>
                      <a:pt x="195" y="309"/>
                      <a:pt x="195" y="309"/>
                    </a:cubicBezTo>
                    <a:cubicBezTo>
                      <a:pt x="192" y="342"/>
                      <a:pt x="192" y="342"/>
                      <a:pt x="192" y="342"/>
                    </a:cubicBezTo>
                    <a:cubicBezTo>
                      <a:pt x="206" y="380"/>
                      <a:pt x="206" y="380"/>
                      <a:pt x="206" y="380"/>
                    </a:cubicBezTo>
                    <a:cubicBezTo>
                      <a:pt x="200" y="392"/>
                      <a:pt x="200" y="392"/>
                      <a:pt x="200" y="392"/>
                    </a:cubicBezTo>
                    <a:cubicBezTo>
                      <a:pt x="183" y="385"/>
                      <a:pt x="183" y="385"/>
                      <a:pt x="183" y="385"/>
                    </a:cubicBezTo>
                    <a:cubicBezTo>
                      <a:pt x="169" y="342"/>
                      <a:pt x="169" y="342"/>
                      <a:pt x="169" y="342"/>
                    </a:cubicBezTo>
                    <a:cubicBezTo>
                      <a:pt x="180" y="298"/>
                      <a:pt x="180" y="298"/>
                      <a:pt x="180" y="298"/>
                    </a:cubicBezTo>
                    <a:cubicBezTo>
                      <a:pt x="159" y="281"/>
                      <a:pt x="159" y="281"/>
                      <a:pt x="159" y="281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22" y="310"/>
                      <a:pt x="89" y="380"/>
                      <a:pt x="71" y="458"/>
                    </a:cubicBezTo>
                    <a:cubicBezTo>
                      <a:pt x="0" y="766"/>
                      <a:pt x="193" y="1074"/>
                      <a:pt x="501" y="1146"/>
                    </a:cubicBezTo>
                    <a:cubicBezTo>
                      <a:pt x="501" y="1146"/>
                      <a:pt x="502" y="1146"/>
                      <a:pt x="502" y="1146"/>
                    </a:cubicBezTo>
                    <a:cubicBezTo>
                      <a:pt x="676" y="1186"/>
                      <a:pt x="850" y="1141"/>
                      <a:pt x="982" y="1039"/>
                    </a:cubicBezTo>
                    <a:cubicBezTo>
                      <a:pt x="963" y="1035"/>
                      <a:pt x="963" y="1035"/>
                      <a:pt x="963" y="1035"/>
                    </a:cubicBezTo>
                    <a:cubicBezTo>
                      <a:pt x="972" y="998"/>
                      <a:pt x="972" y="998"/>
                      <a:pt x="972" y="998"/>
                    </a:cubicBezTo>
                    <a:cubicBezTo>
                      <a:pt x="957" y="964"/>
                      <a:pt x="957" y="964"/>
                      <a:pt x="957" y="964"/>
                    </a:cubicBezTo>
                    <a:cubicBezTo>
                      <a:pt x="968" y="920"/>
                      <a:pt x="968" y="920"/>
                      <a:pt x="968" y="920"/>
                    </a:cubicBezTo>
                    <a:cubicBezTo>
                      <a:pt x="955" y="900"/>
                      <a:pt x="955" y="900"/>
                      <a:pt x="955" y="900"/>
                    </a:cubicBezTo>
                    <a:cubicBezTo>
                      <a:pt x="958" y="881"/>
                      <a:pt x="958" y="881"/>
                      <a:pt x="958" y="881"/>
                    </a:cubicBezTo>
                    <a:cubicBezTo>
                      <a:pt x="988" y="846"/>
                      <a:pt x="988" y="846"/>
                      <a:pt x="988" y="846"/>
                    </a:cubicBezTo>
                    <a:cubicBezTo>
                      <a:pt x="965" y="768"/>
                      <a:pt x="965" y="768"/>
                      <a:pt x="965" y="768"/>
                    </a:cubicBezTo>
                    <a:cubicBezTo>
                      <a:pt x="980" y="722"/>
                      <a:pt x="980" y="722"/>
                      <a:pt x="980" y="722"/>
                    </a:cubicBezTo>
                    <a:cubicBezTo>
                      <a:pt x="946" y="710"/>
                      <a:pt x="946" y="710"/>
                      <a:pt x="946" y="710"/>
                    </a:cubicBezTo>
                    <a:cubicBezTo>
                      <a:pt x="936" y="694"/>
                      <a:pt x="936" y="694"/>
                      <a:pt x="936" y="694"/>
                    </a:cubicBezTo>
                    <a:cubicBezTo>
                      <a:pt x="912" y="689"/>
                      <a:pt x="912" y="689"/>
                      <a:pt x="912" y="689"/>
                    </a:cubicBezTo>
                    <a:cubicBezTo>
                      <a:pt x="897" y="697"/>
                      <a:pt x="897" y="697"/>
                      <a:pt x="897" y="697"/>
                    </a:cubicBezTo>
                    <a:cubicBezTo>
                      <a:pt x="855" y="687"/>
                      <a:pt x="855" y="687"/>
                      <a:pt x="855" y="687"/>
                    </a:cubicBezTo>
                    <a:cubicBezTo>
                      <a:pt x="853" y="691"/>
                      <a:pt x="853" y="691"/>
                      <a:pt x="853" y="691"/>
                    </a:cubicBezTo>
                    <a:cubicBezTo>
                      <a:pt x="830" y="685"/>
                      <a:pt x="830" y="685"/>
                      <a:pt x="830" y="685"/>
                    </a:cubicBezTo>
                    <a:cubicBezTo>
                      <a:pt x="791" y="612"/>
                      <a:pt x="791" y="612"/>
                      <a:pt x="791" y="612"/>
                    </a:cubicBezTo>
                    <a:cubicBezTo>
                      <a:pt x="802" y="565"/>
                      <a:pt x="802" y="565"/>
                      <a:pt x="802" y="565"/>
                    </a:cubicBezTo>
                    <a:cubicBezTo>
                      <a:pt x="812" y="564"/>
                      <a:pt x="812" y="564"/>
                      <a:pt x="812" y="564"/>
                    </a:cubicBezTo>
                    <a:cubicBezTo>
                      <a:pt x="819" y="546"/>
                      <a:pt x="819" y="546"/>
                      <a:pt x="819" y="546"/>
                    </a:cubicBezTo>
                    <a:cubicBezTo>
                      <a:pt x="807" y="543"/>
                      <a:pt x="807" y="543"/>
                      <a:pt x="807" y="543"/>
                    </a:cubicBezTo>
                    <a:cubicBezTo>
                      <a:pt x="806" y="523"/>
                      <a:pt x="806" y="523"/>
                      <a:pt x="806" y="523"/>
                    </a:cubicBezTo>
                    <a:cubicBezTo>
                      <a:pt x="878" y="493"/>
                      <a:pt x="878" y="493"/>
                      <a:pt x="878" y="493"/>
                    </a:cubicBezTo>
                    <a:cubicBezTo>
                      <a:pt x="885" y="461"/>
                      <a:pt x="885" y="461"/>
                      <a:pt x="885" y="461"/>
                    </a:cubicBezTo>
                    <a:cubicBezTo>
                      <a:pt x="919" y="452"/>
                      <a:pt x="919" y="452"/>
                      <a:pt x="919" y="452"/>
                    </a:cubicBezTo>
                    <a:cubicBezTo>
                      <a:pt x="931" y="456"/>
                      <a:pt x="931" y="456"/>
                      <a:pt x="931" y="456"/>
                    </a:cubicBezTo>
                    <a:cubicBezTo>
                      <a:pt x="956" y="461"/>
                      <a:pt x="956" y="461"/>
                      <a:pt x="956" y="461"/>
                    </a:cubicBezTo>
                    <a:cubicBezTo>
                      <a:pt x="978" y="455"/>
                      <a:pt x="978" y="455"/>
                      <a:pt x="978" y="455"/>
                    </a:cubicBezTo>
                    <a:cubicBezTo>
                      <a:pt x="1042" y="465"/>
                      <a:pt x="1042" y="465"/>
                      <a:pt x="1042" y="465"/>
                    </a:cubicBezTo>
                    <a:cubicBezTo>
                      <a:pt x="1034" y="497"/>
                      <a:pt x="1034" y="497"/>
                      <a:pt x="1034" y="497"/>
                    </a:cubicBezTo>
                    <a:cubicBezTo>
                      <a:pt x="1081" y="521"/>
                      <a:pt x="1081" y="521"/>
                      <a:pt x="1081" y="521"/>
                    </a:cubicBezTo>
                    <a:cubicBezTo>
                      <a:pt x="1089" y="530"/>
                      <a:pt x="1089" y="530"/>
                      <a:pt x="1089" y="530"/>
                    </a:cubicBezTo>
                    <a:cubicBezTo>
                      <a:pt x="1098" y="532"/>
                      <a:pt x="1098" y="532"/>
                      <a:pt x="1098" y="532"/>
                    </a:cubicBezTo>
                    <a:cubicBezTo>
                      <a:pt x="1102" y="515"/>
                      <a:pt x="1102" y="515"/>
                      <a:pt x="1102" y="515"/>
                    </a:cubicBezTo>
                    <a:cubicBezTo>
                      <a:pt x="1131" y="519"/>
                      <a:pt x="1131" y="519"/>
                      <a:pt x="1131" y="519"/>
                    </a:cubicBezTo>
                    <a:cubicBezTo>
                      <a:pt x="1154" y="545"/>
                      <a:pt x="1154" y="545"/>
                      <a:pt x="1154" y="545"/>
                    </a:cubicBezTo>
                    <a:cubicBezTo>
                      <a:pt x="1198" y="556"/>
                      <a:pt x="1198" y="556"/>
                      <a:pt x="1198" y="556"/>
                    </a:cubicBezTo>
                    <a:cubicBezTo>
                      <a:pt x="1202" y="553"/>
                      <a:pt x="1202" y="553"/>
                      <a:pt x="1202" y="553"/>
                    </a:cubicBezTo>
                    <a:cubicBezTo>
                      <a:pt x="1201" y="537"/>
                      <a:pt x="1200" y="521"/>
                      <a:pt x="1197" y="506"/>
                    </a:cubicBezTo>
                    <a:moveTo>
                      <a:pt x="970" y="286"/>
                    </a:moveTo>
                    <a:cubicBezTo>
                      <a:pt x="977" y="279"/>
                      <a:pt x="977" y="279"/>
                      <a:pt x="977" y="279"/>
                    </a:cubicBezTo>
                    <a:cubicBezTo>
                      <a:pt x="996" y="279"/>
                      <a:pt x="996" y="279"/>
                      <a:pt x="996" y="279"/>
                    </a:cubicBezTo>
                    <a:cubicBezTo>
                      <a:pt x="996" y="303"/>
                      <a:pt x="996" y="303"/>
                      <a:pt x="996" y="303"/>
                    </a:cubicBezTo>
                    <a:cubicBezTo>
                      <a:pt x="1002" y="321"/>
                      <a:pt x="1002" y="321"/>
                      <a:pt x="1002" y="321"/>
                    </a:cubicBezTo>
                    <a:cubicBezTo>
                      <a:pt x="1007" y="330"/>
                      <a:pt x="1007" y="330"/>
                      <a:pt x="1007" y="330"/>
                    </a:cubicBezTo>
                    <a:cubicBezTo>
                      <a:pt x="1018" y="337"/>
                      <a:pt x="1018" y="337"/>
                      <a:pt x="1018" y="337"/>
                    </a:cubicBezTo>
                    <a:cubicBezTo>
                      <a:pt x="1003" y="348"/>
                      <a:pt x="1003" y="348"/>
                      <a:pt x="1003" y="348"/>
                    </a:cubicBezTo>
                    <a:cubicBezTo>
                      <a:pt x="981" y="345"/>
                      <a:pt x="981" y="345"/>
                      <a:pt x="981" y="345"/>
                    </a:cubicBezTo>
                    <a:cubicBezTo>
                      <a:pt x="965" y="341"/>
                      <a:pt x="965" y="341"/>
                      <a:pt x="965" y="341"/>
                    </a:cubicBezTo>
                    <a:cubicBezTo>
                      <a:pt x="971" y="322"/>
                      <a:pt x="971" y="322"/>
                      <a:pt x="971" y="322"/>
                    </a:cubicBezTo>
                    <a:cubicBezTo>
                      <a:pt x="986" y="323"/>
                      <a:pt x="986" y="323"/>
                      <a:pt x="986" y="323"/>
                    </a:cubicBezTo>
                    <a:cubicBezTo>
                      <a:pt x="986" y="313"/>
                      <a:pt x="986" y="313"/>
                      <a:pt x="986" y="313"/>
                    </a:cubicBezTo>
                    <a:cubicBezTo>
                      <a:pt x="976" y="303"/>
                      <a:pt x="976" y="303"/>
                      <a:pt x="976" y="303"/>
                    </a:cubicBezTo>
                    <a:cubicBezTo>
                      <a:pt x="968" y="294"/>
                      <a:pt x="968" y="294"/>
                      <a:pt x="968" y="294"/>
                    </a:cubicBezTo>
                    <a:cubicBezTo>
                      <a:pt x="970" y="286"/>
                      <a:pt x="970" y="286"/>
                      <a:pt x="970" y="286"/>
                    </a:cubicBezTo>
                    <a:moveTo>
                      <a:pt x="932" y="313"/>
                    </a:moveTo>
                    <a:cubicBezTo>
                      <a:pt x="947" y="298"/>
                      <a:pt x="947" y="298"/>
                      <a:pt x="947" y="298"/>
                    </a:cubicBezTo>
                    <a:cubicBezTo>
                      <a:pt x="963" y="298"/>
                      <a:pt x="963" y="298"/>
                      <a:pt x="963" y="298"/>
                    </a:cubicBezTo>
                    <a:cubicBezTo>
                      <a:pt x="973" y="305"/>
                      <a:pt x="973" y="305"/>
                      <a:pt x="973" y="305"/>
                    </a:cubicBezTo>
                    <a:cubicBezTo>
                      <a:pt x="969" y="317"/>
                      <a:pt x="969" y="317"/>
                      <a:pt x="969" y="317"/>
                    </a:cubicBezTo>
                    <a:cubicBezTo>
                      <a:pt x="942" y="328"/>
                      <a:pt x="942" y="328"/>
                      <a:pt x="942" y="328"/>
                    </a:cubicBezTo>
                    <a:cubicBezTo>
                      <a:pt x="929" y="325"/>
                      <a:pt x="929" y="325"/>
                      <a:pt x="929" y="325"/>
                    </a:cubicBezTo>
                    <a:cubicBezTo>
                      <a:pt x="932" y="313"/>
                      <a:pt x="932" y="313"/>
                      <a:pt x="932" y="313"/>
                    </a:cubicBezTo>
                    <a:moveTo>
                      <a:pt x="627" y="301"/>
                    </a:moveTo>
                    <a:cubicBezTo>
                      <a:pt x="643" y="305"/>
                      <a:pt x="643" y="305"/>
                      <a:pt x="643" y="305"/>
                    </a:cubicBezTo>
                    <a:cubicBezTo>
                      <a:pt x="648" y="297"/>
                      <a:pt x="648" y="297"/>
                      <a:pt x="648" y="297"/>
                    </a:cubicBezTo>
                    <a:cubicBezTo>
                      <a:pt x="654" y="298"/>
                      <a:pt x="654" y="298"/>
                      <a:pt x="654" y="298"/>
                    </a:cubicBezTo>
                    <a:cubicBezTo>
                      <a:pt x="661" y="301"/>
                      <a:pt x="661" y="301"/>
                      <a:pt x="661" y="301"/>
                    </a:cubicBezTo>
                    <a:cubicBezTo>
                      <a:pt x="657" y="307"/>
                      <a:pt x="657" y="307"/>
                      <a:pt x="657" y="307"/>
                    </a:cubicBezTo>
                    <a:cubicBezTo>
                      <a:pt x="649" y="306"/>
                      <a:pt x="649" y="306"/>
                      <a:pt x="649" y="306"/>
                    </a:cubicBezTo>
                    <a:cubicBezTo>
                      <a:pt x="645" y="313"/>
                      <a:pt x="645" y="313"/>
                      <a:pt x="645" y="313"/>
                    </a:cubicBezTo>
                    <a:cubicBezTo>
                      <a:pt x="638" y="316"/>
                      <a:pt x="638" y="316"/>
                      <a:pt x="638" y="316"/>
                    </a:cubicBezTo>
                    <a:cubicBezTo>
                      <a:pt x="628" y="314"/>
                      <a:pt x="628" y="314"/>
                      <a:pt x="628" y="314"/>
                    </a:cubicBezTo>
                    <a:cubicBezTo>
                      <a:pt x="628" y="312"/>
                      <a:pt x="629" y="310"/>
                      <a:pt x="629" y="310"/>
                    </a:cubicBezTo>
                    <a:cubicBezTo>
                      <a:pt x="625" y="309"/>
                      <a:pt x="625" y="309"/>
                      <a:pt x="625" y="309"/>
                    </a:cubicBezTo>
                    <a:cubicBezTo>
                      <a:pt x="627" y="301"/>
                      <a:pt x="627" y="301"/>
                      <a:pt x="627" y="301"/>
                    </a:cubicBezTo>
                    <a:moveTo>
                      <a:pt x="601" y="310"/>
                    </a:moveTo>
                    <a:cubicBezTo>
                      <a:pt x="603" y="302"/>
                      <a:pt x="603" y="302"/>
                      <a:pt x="603" y="302"/>
                    </a:cubicBezTo>
                    <a:cubicBezTo>
                      <a:pt x="610" y="297"/>
                      <a:pt x="610" y="297"/>
                      <a:pt x="610" y="297"/>
                    </a:cubicBezTo>
                    <a:cubicBezTo>
                      <a:pt x="616" y="304"/>
                      <a:pt x="616" y="304"/>
                      <a:pt x="616" y="304"/>
                    </a:cubicBezTo>
                    <a:cubicBezTo>
                      <a:pt x="613" y="312"/>
                      <a:pt x="613" y="312"/>
                      <a:pt x="613" y="312"/>
                    </a:cubicBezTo>
                    <a:cubicBezTo>
                      <a:pt x="601" y="310"/>
                      <a:pt x="601" y="310"/>
                      <a:pt x="601" y="31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Freeform 38"/>
              <p:cNvSpPr/>
              <p:nvPr/>
            </p:nvSpPr>
            <p:spPr bwMode="auto">
              <a:xfrm>
                <a:off x="4748596" y="2923378"/>
                <a:ext cx="21619" cy="25776"/>
              </a:xfrm>
              <a:custGeom>
                <a:avLst/>
                <a:gdLst>
                  <a:gd name="T0" fmla="*/ 0 w 26"/>
                  <a:gd name="T1" fmla="*/ 1663 h 31"/>
                  <a:gd name="T2" fmla="*/ 0 w 26"/>
                  <a:gd name="T3" fmla="*/ 15798 h 31"/>
                  <a:gd name="T4" fmla="*/ 15799 w 26"/>
                  <a:gd name="T5" fmla="*/ 25776 h 31"/>
                  <a:gd name="T6" fmla="*/ 21619 w 26"/>
                  <a:gd name="T7" fmla="*/ 0 h 31"/>
                  <a:gd name="T8" fmla="*/ 0 w 26"/>
                  <a:gd name="T9" fmla="*/ 1663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2"/>
                    </a:moveTo>
                    <a:lnTo>
                      <a:pt x="0" y="19"/>
                    </a:lnTo>
                    <a:lnTo>
                      <a:pt x="19" y="31"/>
                    </a:lnTo>
                    <a:lnTo>
                      <a:pt x="2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17B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39"/>
              <p:cNvSpPr>
                <a:spLocks noEditPoints="1"/>
              </p:cNvSpPr>
              <p:nvPr/>
            </p:nvSpPr>
            <p:spPr bwMode="auto">
              <a:xfrm>
                <a:off x="3476420" y="2740451"/>
                <a:ext cx="340078" cy="723394"/>
              </a:xfrm>
              <a:custGeom>
                <a:avLst/>
                <a:gdLst>
                  <a:gd name="T0" fmla="*/ 29487 w 173"/>
                  <a:gd name="T1" fmla="*/ 656559 h 368"/>
                  <a:gd name="T2" fmla="*/ 0 w 173"/>
                  <a:gd name="T3" fmla="*/ 723394 h 368"/>
                  <a:gd name="T4" fmla="*/ 25555 w 173"/>
                  <a:gd name="T5" fmla="*/ 707668 h 368"/>
                  <a:gd name="T6" fmla="*/ 29487 w 173"/>
                  <a:gd name="T7" fmla="*/ 656559 h 368"/>
                  <a:gd name="T8" fmla="*/ 322386 w 173"/>
                  <a:gd name="T9" fmla="*/ 0 h 368"/>
                  <a:gd name="T10" fmla="*/ 300763 w 173"/>
                  <a:gd name="T11" fmla="*/ 51109 h 368"/>
                  <a:gd name="T12" fmla="*/ 340078 w 173"/>
                  <a:gd name="T13" fmla="*/ 7863 h 368"/>
                  <a:gd name="T14" fmla="*/ 322386 w 173"/>
                  <a:gd name="T15" fmla="*/ 0 h 3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73" h="368">
                    <a:moveTo>
                      <a:pt x="15" y="334"/>
                    </a:moveTo>
                    <a:cubicBezTo>
                      <a:pt x="0" y="368"/>
                      <a:pt x="0" y="368"/>
                      <a:pt x="0" y="368"/>
                    </a:cubicBezTo>
                    <a:cubicBezTo>
                      <a:pt x="4" y="365"/>
                      <a:pt x="8" y="363"/>
                      <a:pt x="13" y="360"/>
                    </a:cubicBezTo>
                    <a:cubicBezTo>
                      <a:pt x="13" y="351"/>
                      <a:pt x="14" y="343"/>
                      <a:pt x="15" y="334"/>
                    </a:cubicBezTo>
                    <a:moveTo>
                      <a:pt x="164" y="0"/>
                    </a:moveTo>
                    <a:cubicBezTo>
                      <a:pt x="153" y="26"/>
                      <a:pt x="153" y="26"/>
                      <a:pt x="153" y="26"/>
                    </a:cubicBezTo>
                    <a:cubicBezTo>
                      <a:pt x="159" y="19"/>
                      <a:pt x="166" y="12"/>
                      <a:pt x="173" y="4"/>
                    </a:cubicBezTo>
                    <a:cubicBezTo>
                      <a:pt x="168" y="2"/>
                      <a:pt x="164" y="0"/>
                      <a:pt x="164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40"/>
              <p:cNvSpPr/>
              <p:nvPr/>
            </p:nvSpPr>
            <p:spPr bwMode="auto">
              <a:xfrm>
                <a:off x="3462285" y="3448046"/>
                <a:ext cx="39911" cy="184590"/>
              </a:xfrm>
              <a:custGeom>
                <a:avLst/>
                <a:gdLst>
                  <a:gd name="T0" fmla="*/ 39911 w 20"/>
                  <a:gd name="T1" fmla="*/ 0 h 94"/>
                  <a:gd name="T2" fmla="*/ 13969 w 20"/>
                  <a:gd name="T3" fmla="*/ 15710 h 94"/>
                  <a:gd name="T4" fmla="*/ 0 w 20"/>
                  <a:gd name="T5" fmla="*/ 45166 h 94"/>
                  <a:gd name="T6" fmla="*/ 39911 w 20"/>
                  <a:gd name="T7" fmla="*/ 184590 h 94"/>
                  <a:gd name="T8" fmla="*/ 39911 w 20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" h="94">
                    <a:moveTo>
                      <a:pt x="20" y="0"/>
                    </a:moveTo>
                    <a:cubicBezTo>
                      <a:pt x="15" y="3"/>
                      <a:pt x="11" y="5"/>
                      <a:pt x="7" y="8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0" y="94"/>
                      <a:pt x="20" y="94"/>
                      <a:pt x="20" y="94"/>
                    </a:cubicBezTo>
                    <a:cubicBezTo>
                      <a:pt x="17" y="63"/>
                      <a:pt x="17" y="32"/>
                      <a:pt x="20" y="0"/>
                    </a:cubicBezTo>
                  </a:path>
                </a:pathLst>
              </a:custGeom>
              <a:solidFill>
                <a:srgbClr val="C2A9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41"/>
              <p:cNvSpPr>
                <a:spLocks noEditPoints="1"/>
              </p:cNvSpPr>
              <p:nvPr/>
            </p:nvSpPr>
            <p:spPr bwMode="auto">
              <a:xfrm>
                <a:off x="3496376" y="2748766"/>
                <a:ext cx="481431" cy="890523"/>
              </a:xfrm>
              <a:custGeom>
                <a:avLst/>
                <a:gdLst>
                  <a:gd name="T0" fmla="*/ 11790 w 245"/>
                  <a:gd name="T1" fmla="*/ 646760 h 453"/>
                  <a:gd name="T2" fmla="*/ 9825 w 245"/>
                  <a:gd name="T3" fmla="*/ 648725 h 453"/>
                  <a:gd name="T4" fmla="*/ 5895 w 245"/>
                  <a:gd name="T5" fmla="*/ 699837 h 453"/>
                  <a:gd name="T6" fmla="*/ 5895 w 245"/>
                  <a:gd name="T7" fmla="*/ 884625 h 453"/>
                  <a:gd name="T8" fmla="*/ 7860 w 245"/>
                  <a:gd name="T9" fmla="*/ 890523 h 453"/>
                  <a:gd name="T10" fmla="*/ 11790 w 245"/>
                  <a:gd name="T11" fmla="*/ 646760 h 453"/>
                  <a:gd name="T12" fmla="*/ 320299 w 245"/>
                  <a:gd name="T13" fmla="*/ 0 h 453"/>
                  <a:gd name="T14" fmla="*/ 280999 w 245"/>
                  <a:gd name="T15" fmla="*/ 43248 h 453"/>
                  <a:gd name="T16" fmla="*/ 214188 w 245"/>
                  <a:gd name="T17" fmla="*/ 190686 h 453"/>
                  <a:gd name="T18" fmla="*/ 245628 w 245"/>
                  <a:gd name="T19" fmla="*/ 216242 h 453"/>
                  <a:gd name="T20" fmla="*/ 224013 w 245"/>
                  <a:gd name="T21" fmla="*/ 302739 h 453"/>
                  <a:gd name="T22" fmla="*/ 251523 w 245"/>
                  <a:gd name="T23" fmla="*/ 387269 h 453"/>
                  <a:gd name="T24" fmla="*/ 284929 w 245"/>
                  <a:gd name="T25" fmla="*/ 401030 h 453"/>
                  <a:gd name="T26" fmla="*/ 296719 w 245"/>
                  <a:gd name="T27" fmla="*/ 377440 h 453"/>
                  <a:gd name="T28" fmla="*/ 269208 w 245"/>
                  <a:gd name="T29" fmla="*/ 302739 h 453"/>
                  <a:gd name="T30" fmla="*/ 275103 w 245"/>
                  <a:gd name="T31" fmla="*/ 237866 h 453"/>
                  <a:gd name="T32" fmla="*/ 300649 w 245"/>
                  <a:gd name="T33" fmla="*/ 243763 h 453"/>
                  <a:gd name="T34" fmla="*/ 294754 w 245"/>
                  <a:gd name="T35" fmla="*/ 310602 h 453"/>
                  <a:gd name="T36" fmla="*/ 336019 w 245"/>
                  <a:gd name="T37" fmla="*/ 412825 h 453"/>
                  <a:gd name="T38" fmla="*/ 312439 w 245"/>
                  <a:gd name="T39" fmla="*/ 438381 h 453"/>
                  <a:gd name="T40" fmla="*/ 328159 w 245"/>
                  <a:gd name="T41" fmla="*/ 475732 h 453"/>
                  <a:gd name="T42" fmla="*/ 391040 w 245"/>
                  <a:gd name="T43" fmla="*/ 338124 h 453"/>
                  <a:gd name="T44" fmla="*/ 320299 w 245"/>
                  <a:gd name="T45" fmla="*/ 0 h 45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45" h="453">
                    <a:moveTo>
                      <a:pt x="6" y="329"/>
                    </a:moveTo>
                    <a:cubicBezTo>
                      <a:pt x="5" y="330"/>
                      <a:pt x="5" y="330"/>
                      <a:pt x="5" y="330"/>
                    </a:cubicBezTo>
                    <a:cubicBezTo>
                      <a:pt x="4" y="339"/>
                      <a:pt x="3" y="347"/>
                      <a:pt x="3" y="356"/>
                    </a:cubicBezTo>
                    <a:cubicBezTo>
                      <a:pt x="0" y="388"/>
                      <a:pt x="0" y="419"/>
                      <a:pt x="3" y="450"/>
                    </a:cubicBezTo>
                    <a:cubicBezTo>
                      <a:pt x="4" y="453"/>
                      <a:pt x="4" y="453"/>
                      <a:pt x="4" y="453"/>
                    </a:cubicBezTo>
                    <a:cubicBezTo>
                      <a:pt x="0" y="412"/>
                      <a:pt x="1" y="371"/>
                      <a:pt x="6" y="329"/>
                    </a:cubicBezTo>
                    <a:moveTo>
                      <a:pt x="163" y="0"/>
                    </a:moveTo>
                    <a:cubicBezTo>
                      <a:pt x="156" y="8"/>
                      <a:pt x="149" y="15"/>
                      <a:pt x="143" y="22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14" y="154"/>
                      <a:pt x="114" y="154"/>
                      <a:pt x="114" y="154"/>
                    </a:cubicBezTo>
                    <a:cubicBezTo>
                      <a:pt x="128" y="197"/>
                      <a:pt x="128" y="197"/>
                      <a:pt x="128" y="197"/>
                    </a:cubicBezTo>
                    <a:cubicBezTo>
                      <a:pt x="145" y="204"/>
                      <a:pt x="145" y="204"/>
                      <a:pt x="145" y="204"/>
                    </a:cubicBezTo>
                    <a:cubicBezTo>
                      <a:pt x="151" y="192"/>
                      <a:pt x="151" y="192"/>
                      <a:pt x="151" y="192"/>
                    </a:cubicBezTo>
                    <a:cubicBezTo>
                      <a:pt x="137" y="154"/>
                      <a:pt x="137" y="154"/>
                      <a:pt x="137" y="154"/>
                    </a:cubicBezTo>
                    <a:cubicBezTo>
                      <a:pt x="140" y="121"/>
                      <a:pt x="140" y="121"/>
                      <a:pt x="140" y="121"/>
                    </a:cubicBezTo>
                    <a:cubicBezTo>
                      <a:pt x="153" y="124"/>
                      <a:pt x="153" y="124"/>
                      <a:pt x="153" y="124"/>
                    </a:cubicBezTo>
                    <a:cubicBezTo>
                      <a:pt x="150" y="158"/>
                      <a:pt x="150" y="158"/>
                      <a:pt x="150" y="158"/>
                    </a:cubicBezTo>
                    <a:cubicBezTo>
                      <a:pt x="171" y="210"/>
                      <a:pt x="171" y="210"/>
                      <a:pt x="171" y="210"/>
                    </a:cubicBezTo>
                    <a:cubicBezTo>
                      <a:pt x="159" y="223"/>
                      <a:pt x="159" y="223"/>
                      <a:pt x="159" y="223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178" y="221"/>
                      <a:pt x="189" y="197"/>
                      <a:pt x="199" y="172"/>
                    </a:cubicBezTo>
                    <a:cubicBezTo>
                      <a:pt x="245" y="59"/>
                      <a:pt x="186" y="13"/>
                      <a:pt x="16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42"/>
              <p:cNvSpPr/>
              <p:nvPr/>
            </p:nvSpPr>
            <p:spPr bwMode="auto">
              <a:xfrm>
                <a:off x="3496439" y="2939734"/>
                <a:ext cx="335212" cy="1089035"/>
              </a:xfrm>
              <a:custGeom>
                <a:avLst/>
                <a:gdLst>
                  <a:gd name="T0" fmla="*/ 109 w 171"/>
                  <a:gd name="T1" fmla="*/ 0 h 554"/>
                  <a:gd name="T2" fmla="*/ 6 w 171"/>
                  <a:gd name="T3" fmla="*/ 232 h 554"/>
                  <a:gd name="T4" fmla="*/ 4 w 171"/>
                  <a:gd name="T5" fmla="*/ 356 h 554"/>
                  <a:gd name="T6" fmla="*/ 60 w 171"/>
                  <a:gd name="T7" fmla="*/ 554 h 554"/>
                  <a:gd name="T8" fmla="*/ 61 w 171"/>
                  <a:gd name="T9" fmla="*/ 302 h 554"/>
                  <a:gd name="T10" fmla="*/ 167 w 171"/>
                  <a:gd name="T11" fmla="*/ 145 h 554"/>
                  <a:gd name="T12" fmla="*/ 159 w 171"/>
                  <a:gd name="T13" fmla="*/ 126 h 554"/>
                  <a:gd name="T14" fmla="*/ 171 w 171"/>
                  <a:gd name="T15" fmla="*/ 113 h 554"/>
                  <a:gd name="T16" fmla="*/ 150 w 171"/>
                  <a:gd name="T17" fmla="*/ 61 h 554"/>
                  <a:gd name="T18" fmla="*/ 153 w 171"/>
                  <a:gd name="T19" fmla="*/ 27 h 554"/>
                  <a:gd name="T20" fmla="*/ 140 w 171"/>
                  <a:gd name="T21" fmla="*/ 24 h 554"/>
                  <a:gd name="T22" fmla="*/ 137 w 171"/>
                  <a:gd name="T23" fmla="*/ 57 h 554"/>
                  <a:gd name="T24" fmla="*/ 151 w 171"/>
                  <a:gd name="T25" fmla="*/ 95 h 554"/>
                  <a:gd name="T26" fmla="*/ 145 w 171"/>
                  <a:gd name="T27" fmla="*/ 107 h 554"/>
                  <a:gd name="T28" fmla="*/ 128 w 171"/>
                  <a:gd name="T29" fmla="*/ 100 h 554"/>
                  <a:gd name="T30" fmla="*/ 114 w 171"/>
                  <a:gd name="T31" fmla="*/ 57 h 554"/>
                  <a:gd name="T32" fmla="*/ 125 w 171"/>
                  <a:gd name="T33" fmla="*/ 13 h 554"/>
                  <a:gd name="T34" fmla="*/ 109 w 171"/>
                  <a:gd name="T35" fmla="*/ 0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554">
                    <a:moveTo>
                      <a:pt x="109" y="0"/>
                    </a:moveTo>
                    <a:cubicBezTo>
                      <a:pt x="6" y="232"/>
                      <a:pt x="6" y="232"/>
                      <a:pt x="6" y="232"/>
                    </a:cubicBezTo>
                    <a:cubicBezTo>
                      <a:pt x="1" y="274"/>
                      <a:pt x="0" y="315"/>
                      <a:pt x="4" y="356"/>
                    </a:cubicBezTo>
                    <a:cubicBezTo>
                      <a:pt x="60" y="554"/>
                      <a:pt x="60" y="554"/>
                      <a:pt x="60" y="554"/>
                    </a:cubicBezTo>
                    <a:cubicBezTo>
                      <a:pt x="113" y="424"/>
                      <a:pt x="61" y="302"/>
                      <a:pt x="61" y="302"/>
                    </a:cubicBezTo>
                    <a:cubicBezTo>
                      <a:pt x="61" y="302"/>
                      <a:pt x="116" y="243"/>
                      <a:pt x="167" y="145"/>
                    </a:cubicBezTo>
                    <a:cubicBezTo>
                      <a:pt x="159" y="126"/>
                      <a:pt x="159" y="126"/>
                      <a:pt x="159" y="126"/>
                    </a:cubicBezTo>
                    <a:cubicBezTo>
                      <a:pt x="171" y="113"/>
                      <a:pt x="171" y="113"/>
                      <a:pt x="171" y="113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53" y="27"/>
                      <a:pt x="153" y="27"/>
                      <a:pt x="153" y="27"/>
                    </a:cubicBezTo>
                    <a:cubicBezTo>
                      <a:pt x="140" y="24"/>
                      <a:pt x="140" y="24"/>
                      <a:pt x="140" y="24"/>
                    </a:cubicBezTo>
                    <a:cubicBezTo>
                      <a:pt x="137" y="57"/>
                      <a:pt x="137" y="57"/>
                      <a:pt x="137" y="57"/>
                    </a:cubicBezTo>
                    <a:cubicBezTo>
                      <a:pt x="151" y="95"/>
                      <a:pt x="151" y="95"/>
                      <a:pt x="151" y="95"/>
                    </a:cubicBezTo>
                    <a:cubicBezTo>
                      <a:pt x="145" y="107"/>
                      <a:pt x="145" y="107"/>
                      <a:pt x="145" y="107"/>
                    </a:cubicBezTo>
                    <a:cubicBezTo>
                      <a:pt x="128" y="100"/>
                      <a:pt x="128" y="100"/>
                      <a:pt x="128" y="100"/>
                    </a:cubicBezTo>
                    <a:cubicBezTo>
                      <a:pt x="114" y="57"/>
                      <a:pt x="114" y="57"/>
                      <a:pt x="114" y="57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3" name="Freeform 43"/>
              <p:cNvSpPr/>
              <p:nvPr/>
            </p:nvSpPr>
            <p:spPr bwMode="auto">
              <a:xfrm>
                <a:off x="2979191" y="2740451"/>
                <a:ext cx="907984" cy="1820125"/>
              </a:xfrm>
              <a:custGeom>
                <a:avLst/>
                <a:gdLst>
                  <a:gd name="T0" fmla="*/ 819544 w 462"/>
                  <a:gd name="T1" fmla="*/ 0 h 926"/>
                  <a:gd name="T2" fmla="*/ 322315 w 462"/>
                  <a:gd name="T3" fmla="*/ 518913 h 926"/>
                  <a:gd name="T4" fmla="*/ 21619 w 462"/>
                  <a:gd name="T5" fmla="*/ 1138070 h 926"/>
                  <a:gd name="T6" fmla="*/ 485437 w 462"/>
                  <a:gd name="T7" fmla="*/ 1578359 h 926"/>
                  <a:gd name="T8" fmla="*/ 579773 w 462"/>
                  <a:gd name="T9" fmla="*/ 778369 h 926"/>
                  <a:gd name="T10" fmla="*/ 862781 w 462"/>
                  <a:gd name="T11" fmla="*/ 338079 h 926"/>
                  <a:gd name="T12" fmla="*/ 866712 w 462"/>
                  <a:gd name="T13" fmla="*/ 328251 h 926"/>
                  <a:gd name="T14" fmla="*/ 896192 w 462"/>
                  <a:gd name="T15" fmla="*/ 123831 h 926"/>
                  <a:gd name="T16" fmla="*/ 819544 w 462"/>
                  <a:gd name="T17" fmla="*/ 0 h 92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62" h="926">
                    <a:moveTo>
                      <a:pt x="417" y="0"/>
                    </a:moveTo>
                    <a:cubicBezTo>
                      <a:pt x="417" y="0"/>
                      <a:pt x="328" y="118"/>
                      <a:pt x="164" y="264"/>
                    </a:cubicBezTo>
                    <a:cubicBezTo>
                      <a:pt x="0" y="409"/>
                      <a:pt x="11" y="579"/>
                      <a:pt x="11" y="579"/>
                    </a:cubicBezTo>
                    <a:cubicBezTo>
                      <a:pt x="11" y="579"/>
                      <a:pt x="89" y="926"/>
                      <a:pt x="247" y="803"/>
                    </a:cubicBezTo>
                    <a:cubicBezTo>
                      <a:pt x="367" y="709"/>
                      <a:pt x="323" y="494"/>
                      <a:pt x="295" y="396"/>
                    </a:cubicBezTo>
                    <a:cubicBezTo>
                      <a:pt x="374" y="301"/>
                      <a:pt x="417" y="228"/>
                      <a:pt x="439" y="172"/>
                    </a:cubicBezTo>
                    <a:cubicBezTo>
                      <a:pt x="440" y="170"/>
                      <a:pt x="440" y="169"/>
                      <a:pt x="441" y="167"/>
                    </a:cubicBezTo>
                    <a:cubicBezTo>
                      <a:pt x="460" y="123"/>
                      <a:pt x="462" y="89"/>
                      <a:pt x="456" y="63"/>
                    </a:cubicBezTo>
                    <a:cubicBezTo>
                      <a:pt x="448" y="15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3D2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Oval 44"/>
              <p:cNvSpPr>
                <a:spLocks noChangeArrowheads="1"/>
              </p:cNvSpPr>
              <p:nvPr/>
            </p:nvSpPr>
            <p:spPr bwMode="auto">
              <a:xfrm>
                <a:off x="4476289" y="5153510"/>
                <a:ext cx="700176" cy="698252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5819119" y="3830403"/>
                <a:ext cx="1374565" cy="138063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6" name="Freeform 51"/>
              <p:cNvSpPr/>
              <p:nvPr/>
            </p:nvSpPr>
            <p:spPr bwMode="auto">
              <a:xfrm>
                <a:off x="6159629" y="4277870"/>
                <a:ext cx="694292" cy="446509"/>
              </a:xfrm>
              <a:custGeom>
                <a:avLst/>
                <a:gdLst>
                  <a:gd name="T0" fmla="*/ 29502 w 353"/>
                  <a:gd name="T1" fmla="*/ 446509 h 227"/>
                  <a:gd name="T2" fmla="*/ 0 w 353"/>
                  <a:gd name="T3" fmla="*/ 417004 h 227"/>
                  <a:gd name="T4" fmla="*/ 0 w 353"/>
                  <a:gd name="T5" fmla="*/ 27538 h 227"/>
                  <a:gd name="T6" fmla="*/ 29502 w 353"/>
                  <a:gd name="T7" fmla="*/ 0 h 227"/>
                  <a:gd name="T8" fmla="*/ 664790 w 353"/>
                  <a:gd name="T9" fmla="*/ 0 h 227"/>
                  <a:gd name="T10" fmla="*/ 694292 w 353"/>
                  <a:gd name="T11" fmla="*/ 27538 h 227"/>
                  <a:gd name="T12" fmla="*/ 694292 w 353"/>
                  <a:gd name="T13" fmla="*/ 417004 h 227"/>
                  <a:gd name="T14" fmla="*/ 664790 w 353"/>
                  <a:gd name="T15" fmla="*/ 446509 h 227"/>
                  <a:gd name="T16" fmla="*/ 29502 w 353"/>
                  <a:gd name="T17" fmla="*/ 446509 h 2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53" h="227">
                    <a:moveTo>
                      <a:pt x="15" y="227"/>
                    </a:moveTo>
                    <a:cubicBezTo>
                      <a:pt x="7" y="227"/>
                      <a:pt x="0" y="220"/>
                      <a:pt x="0" y="21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338" y="0"/>
                      <a:pt x="338" y="0"/>
                      <a:pt x="338" y="0"/>
                    </a:cubicBezTo>
                    <a:cubicBezTo>
                      <a:pt x="347" y="0"/>
                      <a:pt x="353" y="6"/>
                      <a:pt x="353" y="14"/>
                    </a:cubicBezTo>
                    <a:cubicBezTo>
                      <a:pt x="353" y="212"/>
                      <a:pt x="353" y="212"/>
                      <a:pt x="353" y="212"/>
                    </a:cubicBezTo>
                    <a:cubicBezTo>
                      <a:pt x="353" y="220"/>
                      <a:pt x="347" y="227"/>
                      <a:pt x="338" y="227"/>
                    </a:cubicBezTo>
                    <a:cubicBezTo>
                      <a:pt x="15" y="227"/>
                      <a:pt x="15" y="227"/>
                      <a:pt x="15" y="227"/>
                    </a:cubicBezTo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Freeform 52"/>
              <p:cNvSpPr>
                <a:spLocks noEditPoints="1"/>
              </p:cNvSpPr>
              <p:nvPr/>
            </p:nvSpPr>
            <p:spPr bwMode="auto">
              <a:xfrm>
                <a:off x="6146325" y="4263735"/>
                <a:ext cx="721731" cy="473948"/>
              </a:xfrm>
              <a:custGeom>
                <a:avLst/>
                <a:gdLst>
                  <a:gd name="T0" fmla="*/ 678466 w 367"/>
                  <a:gd name="T1" fmla="*/ 27532 h 241"/>
                  <a:gd name="T2" fmla="*/ 694199 w 367"/>
                  <a:gd name="T3" fmla="*/ 41298 h 241"/>
                  <a:gd name="T4" fmla="*/ 694199 w 367"/>
                  <a:gd name="T5" fmla="*/ 430683 h 241"/>
                  <a:gd name="T6" fmla="*/ 678466 w 367"/>
                  <a:gd name="T7" fmla="*/ 446416 h 241"/>
                  <a:gd name="T8" fmla="*/ 43265 w 367"/>
                  <a:gd name="T9" fmla="*/ 446416 h 241"/>
                  <a:gd name="T10" fmla="*/ 27532 w 367"/>
                  <a:gd name="T11" fmla="*/ 430683 h 241"/>
                  <a:gd name="T12" fmla="*/ 27532 w 367"/>
                  <a:gd name="T13" fmla="*/ 41298 h 241"/>
                  <a:gd name="T14" fmla="*/ 43265 w 367"/>
                  <a:gd name="T15" fmla="*/ 27532 h 241"/>
                  <a:gd name="T16" fmla="*/ 678466 w 367"/>
                  <a:gd name="T17" fmla="*/ 27532 h 241"/>
                  <a:gd name="T18" fmla="*/ 678466 w 367"/>
                  <a:gd name="T19" fmla="*/ 0 h 241"/>
                  <a:gd name="T20" fmla="*/ 43265 w 367"/>
                  <a:gd name="T21" fmla="*/ 0 h 241"/>
                  <a:gd name="T22" fmla="*/ 0 w 367"/>
                  <a:gd name="T23" fmla="*/ 41298 h 241"/>
                  <a:gd name="T24" fmla="*/ 0 w 367"/>
                  <a:gd name="T25" fmla="*/ 430683 h 241"/>
                  <a:gd name="T26" fmla="*/ 43265 w 367"/>
                  <a:gd name="T27" fmla="*/ 473948 h 241"/>
                  <a:gd name="T28" fmla="*/ 678466 w 367"/>
                  <a:gd name="T29" fmla="*/ 473948 h 241"/>
                  <a:gd name="T30" fmla="*/ 721731 w 367"/>
                  <a:gd name="T31" fmla="*/ 430683 h 241"/>
                  <a:gd name="T32" fmla="*/ 721731 w 367"/>
                  <a:gd name="T33" fmla="*/ 41298 h 241"/>
                  <a:gd name="T34" fmla="*/ 678466 w 367"/>
                  <a:gd name="T35" fmla="*/ 0 h 24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67" h="241">
                    <a:moveTo>
                      <a:pt x="345" y="14"/>
                    </a:moveTo>
                    <a:cubicBezTo>
                      <a:pt x="350" y="14"/>
                      <a:pt x="353" y="17"/>
                      <a:pt x="353" y="21"/>
                    </a:cubicBezTo>
                    <a:cubicBezTo>
                      <a:pt x="353" y="219"/>
                      <a:pt x="353" y="219"/>
                      <a:pt x="353" y="219"/>
                    </a:cubicBezTo>
                    <a:cubicBezTo>
                      <a:pt x="353" y="223"/>
                      <a:pt x="350" y="227"/>
                      <a:pt x="345" y="227"/>
                    </a:cubicBezTo>
                    <a:cubicBezTo>
                      <a:pt x="22" y="227"/>
                      <a:pt x="22" y="227"/>
                      <a:pt x="22" y="227"/>
                    </a:cubicBezTo>
                    <a:cubicBezTo>
                      <a:pt x="17" y="227"/>
                      <a:pt x="14" y="223"/>
                      <a:pt x="14" y="219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7" y="14"/>
                      <a:pt x="22" y="14"/>
                    </a:cubicBezTo>
                    <a:cubicBezTo>
                      <a:pt x="345" y="14"/>
                      <a:pt x="345" y="14"/>
                      <a:pt x="345" y="14"/>
                    </a:cubicBezTo>
                    <a:moveTo>
                      <a:pt x="34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31"/>
                      <a:pt x="10" y="241"/>
                      <a:pt x="22" y="241"/>
                    </a:cubicBezTo>
                    <a:cubicBezTo>
                      <a:pt x="345" y="241"/>
                      <a:pt x="345" y="241"/>
                      <a:pt x="345" y="241"/>
                    </a:cubicBezTo>
                    <a:cubicBezTo>
                      <a:pt x="357" y="241"/>
                      <a:pt x="367" y="231"/>
                      <a:pt x="367" y="219"/>
                    </a:cubicBezTo>
                    <a:cubicBezTo>
                      <a:pt x="367" y="21"/>
                      <a:pt x="367" y="21"/>
                      <a:pt x="367" y="21"/>
                    </a:cubicBezTo>
                    <a:cubicBezTo>
                      <a:pt x="367" y="9"/>
                      <a:pt x="357" y="0"/>
                      <a:pt x="345" y="0"/>
                    </a:cubicBezTo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53"/>
              <p:cNvSpPr/>
              <p:nvPr/>
            </p:nvSpPr>
            <p:spPr bwMode="auto">
              <a:xfrm>
                <a:off x="6063177" y="4737683"/>
                <a:ext cx="887197" cy="43237"/>
              </a:xfrm>
              <a:custGeom>
                <a:avLst/>
                <a:gdLst>
                  <a:gd name="T0" fmla="*/ 887197 w 451"/>
                  <a:gd name="T1" fmla="*/ 43237 h 22"/>
                  <a:gd name="T2" fmla="*/ 887197 w 451"/>
                  <a:gd name="T3" fmla="*/ 27514 h 22"/>
                  <a:gd name="T4" fmla="*/ 861624 w 451"/>
                  <a:gd name="T5" fmla="*/ 0 h 22"/>
                  <a:gd name="T6" fmla="*/ 25573 w 451"/>
                  <a:gd name="T7" fmla="*/ 0 h 22"/>
                  <a:gd name="T8" fmla="*/ 0 w 451"/>
                  <a:gd name="T9" fmla="*/ 27514 h 22"/>
                  <a:gd name="T10" fmla="*/ 0 w 451"/>
                  <a:gd name="T11" fmla="*/ 43237 h 22"/>
                  <a:gd name="T12" fmla="*/ 887197 w 451"/>
                  <a:gd name="T13" fmla="*/ 43237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51" h="22">
                    <a:moveTo>
                      <a:pt x="451" y="22"/>
                    </a:moveTo>
                    <a:cubicBezTo>
                      <a:pt x="451" y="14"/>
                      <a:pt x="451" y="14"/>
                      <a:pt x="451" y="14"/>
                    </a:cubicBezTo>
                    <a:cubicBezTo>
                      <a:pt x="451" y="6"/>
                      <a:pt x="445" y="0"/>
                      <a:pt x="43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451" y="22"/>
                    </a:lnTo>
                    <a:close/>
                  </a:path>
                </a:pathLst>
              </a:cu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Rectangle 54"/>
              <p:cNvSpPr>
                <a:spLocks noChangeArrowheads="1"/>
              </p:cNvSpPr>
              <p:nvPr/>
            </p:nvSpPr>
            <p:spPr bwMode="auto">
              <a:xfrm>
                <a:off x="6063177" y="4765122"/>
                <a:ext cx="887197" cy="1579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0" name="Rectangle 55"/>
              <p:cNvSpPr>
                <a:spLocks noChangeArrowheads="1"/>
              </p:cNvSpPr>
              <p:nvPr/>
            </p:nvSpPr>
            <p:spPr bwMode="auto">
              <a:xfrm>
                <a:off x="6258576" y="4753481"/>
                <a:ext cx="497229" cy="11641"/>
              </a:xfrm>
              <a:prstGeom prst="rect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1" name="Freeform 56"/>
              <p:cNvSpPr/>
              <p:nvPr/>
            </p:nvSpPr>
            <p:spPr bwMode="auto">
              <a:xfrm>
                <a:off x="6173764" y="4292006"/>
                <a:ext cx="641077" cy="410755"/>
              </a:xfrm>
              <a:custGeom>
                <a:avLst/>
                <a:gdLst>
                  <a:gd name="T0" fmla="*/ 641077 w 326"/>
                  <a:gd name="T1" fmla="*/ 0 h 209"/>
                  <a:gd name="T2" fmla="*/ 15732 w 326"/>
                  <a:gd name="T3" fmla="*/ 0 h 209"/>
                  <a:gd name="T4" fmla="*/ 0 w 326"/>
                  <a:gd name="T5" fmla="*/ 13757 h 209"/>
                  <a:gd name="T6" fmla="*/ 0 w 326"/>
                  <a:gd name="T7" fmla="*/ 402894 h 209"/>
                  <a:gd name="T8" fmla="*/ 1966 w 326"/>
                  <a:gd name="T9" fmla="*/ 410755 h 209"/>
                  <a:gd name="T10" fmla="*/ 641077 w 326"/>
                  <a:gd name="T11" fmla="*/ 0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6" h="209">
                    <a:moveTo>
                      <a:pt x="32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7"/>
                      <a:pt x="0" y="208"/>
                      <a:pt x="1" y="209"/>
                    </a:cubicBezTo>
                    <a:cubicBezTo>
                      <a:pt x="326" y="0"/>
                      <a:pt x="326" y="0"/>
                      <a:pt x="326" y="0"/>
                    </a:cubicBezTo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57"/>
              <p:cNvSpPr/>
              <p:nvPr/>
            </p:nvSpPr>
            <p:spPr bwMode="auto">
              <a:xfrm>
                <a:off x="6159629" y="4277870"/>
                <a:ext cx="674336" cy="432373"/>
              </a:xfrm>
              <a:custGeom>
                <a:avLst/>
                <a:gdLst>
                  <a:gd name="T0" fmla="*/ 664506 w 343"/>
                  <a:gd name="T1" fmla="*/ 0 h 220"/>
                  <a:gd name="T2" fmla="*/ 29490 w 343"/>
                  <a:gd name="T3" fmla="*/ 0 h 220"/>
                  <a:gd name="T4" fmla="*/ 0 w 343"/>
                  <a:gd name="T5" fmla="*/ 27515 h 220"/>
                  <a:gd name="T6" fmla="*/ 0 w 343"/>
                  <a:gd name="T7" fmla="*/ 416650 h 220"/>
                  <a:gd name="T8" fmla="*/ 3932 w 343"/>
                  <a:gd name="T9" fmla="*/ 432373 h 220"/>
                  <a:gd name="T10" fmla="*/ 15728 w 343"/>
                  <a:gd name="T11" fmla="*/ 424512 h 220"/>
                  <a:gd name="T12" fmla="*/ 13762 w 343"/>
                  <a:gd name="T13" fmla="*/ 416650 h 220"/>
                  <a:gd name="T14" fmla="*/ 13762 w 343"/>
                  <a:gd name="T15" fmla="*/ 27515 h 220"/>
                  <a:gd name="T16" fmla="*/ 29490 w 343"/>
                  <a:gd name="T17" fmla="*/ 13757 h 220"/>
                  <a:gd name="T18" fmla="*/ 654676 w 343"/>
                  <a:gd name="T19" fmla="*/ 13757 h 220"/>
                  <a:gd name="T20" fmla="*/ 674336 w 343"/>
                  <a:gd name="T21" fmla="*/ 0 h 220"/>
                  <a:gd name="T22" fmla="*/ 664506 w 343"/>
                  <a:gd name="T23" fmla="*/ 0 h 22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43" h="220">
                    <a:moveTo>
                      <a:pt x="338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0" y="215"/>
                      <a:pt x="1" y="218"/>
                      <a:pt x="2" y="220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7" y="215"/>
                      <a:pt x="7" y="214"/>
                      <a:pt x="7" y="212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0"/>
                      <a:pt x="10" y="7"/>
                      <a:pt x="15" y="7"/>
                    </a:cubicBezTo>
                    <a:cubicBezTo>
                      <a:pt x="333" y="7"/>
                      <a:pt x="333" y="7"/>
                      <a:pt x="333" y="7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1" y="0"/>
                      <a:pt x="340" y="0"/>
                      <a:pt x="338" y="0"/>
                    </a:cubicBezTo>
                  </a:path>
                </a:pathLst>
              </a:custGeom>
              <a:solidFill>
                <a:srgbClr val="7477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5953997" y="1882439"/>
                <a:ext cx="1106793" cy="1110855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74" name="Group 59"/>
              <p:cNvGrpSpPr/>
              <p:nvPr/>
            </p:nvGrpSpPr>
            <p:grpSpPr bwMode="auto">
              <a:xfrm>
                <a:off x="6113066" y="1956359"/>
                <a:ext cx="788250" cy="829823"/>
                <a:chOff x="6113066" y="1956359"/>
                <a:chExt cx="788250" cy="829823"/>
              </a:xfrm>
            </p:grpSpPr>
            <p:sp>
              <p:nvSpPr>
                <p:cNvPr id="125" name="Freeform 8"/>
                <p:cNvSpPr/>
                <p:nvPr/>
              </p:nvSpPr>
              <p:spPr bwMode="auto">
                <a:xfrm>
                  <a:off x="6512180" y="2457745"/>
                  <a:ext cx="24945" cy="29102"/>
                </a:xfrm>
                <a:custGeom>
                  <a:avLst/>
                  <a:gdLst>
                    <a:gd name="T0" fmla="*/ 0 w 30"/>
                    <a:gd name="T1" fmla="*/ 11641 h 35"/>
                    <a:gd name="T2" fmla="*/ 9147 w 30"/>
                    <a:gd name="T3" fmla="*/ 19124 h 35"/>
                    <a:gd name="T4" fmla="*/ 9147 w 30"/>
                    <a:gd name="T5" fmla="*/ 29102 h 35"/>
                    <a:gd name="T6" fmla="*/ 24945 w 30"/>
                    <a:gd name="T7" fmla="*/ 29102 h 35"/>
                    <a:gd name="T8" fmla="*/ 24945 w 30"/>
                    <a:gd name="T9" fmla="*/ 9978 h 35"/>
                    <a:gd name="T10" fmla="*/ 7484 w 30"/>
                    <a:gd name="T11" fmla="*/ 0 h 35"/>
                    <a:gd name="T12" fmla="*/ 0 w 30"/>
                    <a:gd name="T13" fmla="*/ 11641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0" y="14"/>
                      </a:moveTo>
                      <a:lnTo>
                        <a:pt x="11" y="23"/>
                      </a:lnTo>
                      <a:lnTo>
                        <a:pt x="11" y="35"/>
                      </a:lnTo>
                      <a:lnTo>
                        <a:pt x="30" y="35"/>
                      </a:lnTo>
                      <a:lnTo>
                        <a:pt x="30" y="12"/>
                      </a:lnTo>
                      <a:lnTo>
                        <a:pt x="9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9"/>
                <p:cNvSpPr/>
                <p:nvPr/>
              </p:nvSpPr>
              <p:spPr bwMode="auto">
                <a:xfrm>
                  <a:off x="6395772" y="2420328"/>
                  <a:ext cx="222007" cy="170455"/>
                </a:xfrm>
                <a:custGeom>
                  <a:avLst/>
                  <a:gdLst>
                    <a:gd name="T0" fmla="*/ 188608 w 113"/>
                    <a:gd name="T1" fmla="*/ 0 h 87"/>
                    <a:gd name="T2" fmla="*/ 111986 w 113"/>
                    <a:gd name="T3" fmla="*/ 47022 h 87"/>
                    <a:gd name="T4" fmla="*/ 33399 w 113"/>
                    <a:gd name="T5" fmla="*/ 0 h 87"/>
                    <a:gd name="T6" fmla="*/ 0 w 113"/>
                    <a:gd name="T7" fmla="*/ 125392 h 87"/>
                    <a:gd name="T8" fmla="*/ 111986 w 113"/>
                    <a:gd name="T9" fmla="*/ 170455 h 87"/>
                    <a:gd name="T10" fmla="*/ 222007 w 113"/>
                    <a:gd name="T11" fmla="*/ 125392 h 87"/>
                    <a:gd name="T12" fmla="*/ 188608 w 113"/>
                    <a:gd name="T13" fmla="*/ 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13" h="87">
                      <a:moveTo>
                        <a:pt x="96" y="0"/>
                      </a:move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21"/>
                        <a:pt x="0" y="64"/>
                        <a:pt x="0" y="64"/>
                      </a:cubicBezTo>
                      <a:cubicBezTo>
                        <a:pt x="57" y="87"/>
                        <a:pt x="57" y="87"/>
                        <a:pt x="57" y="87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94" y="21"/>
                        <a:pt x="96" y="0"/>
                      </a:cubicBezTo>
                      <a:close/>
                    </a:path>
                  </a:pathLst>
                </a:custGeom>
                <a:solidFill>
                  <a:srgbClr val="EFCB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60"/>
                <p:cNvSpPr/>
                <p:nvPr/>
              </p:nvSpPr>
              <p:spPr bwMode="auto">
                <a:xfrm>
                  <a:off x="6113066" y="2538399"/>
                  <a:ext cx="788250" cy="247783"/>
                </a:xfrm>
                <a:custGeom>
                  <a:avLst/>
                  <a:gdLst>
                    <a:gd name="T0" fmla="*/ 788250 w 401"/>
                    <a:gd name="T1" fmla="*/ 247783 h 126"/>
                    <a:gd name="T2" fmla="*/ 746970 w 401"/>
                    <a:gd name="T3" fmla="*/ 62929 h 126"/>
                    <a:gd name="T4" fmla="*/ 630993 w 401"/>
                    <a:gd name="T5" fmla="*/ 29498 h 126"/>
                    <a:gd name="T6" fmla="*/ 630993 w 401"/>
                    <a:gd name="T7" fmla="*/ 29498 h 126"/>
                    <a:gd name="T8" fmla="*/ 630993 w 401"/>
                    <a:gd name="T9" fmla="*/ 29498 h 126"/>
                    <a:gd name="T10" fmla="*/ 560228 w 401"/>
                    <a:gd name="T11" fmla="*/ 23598 h 126"/>
                    <a:gd name="T12" fmla="*/ 538605 w 401"/>
                    <a:gd name="T13" fmla="*/ 13766 h 126"/>
                    <a:gd name="T14" fmla="*/ 511085 w 401"/>
                    <a:gd name="T15" fmla="*/ 0 h 126"/>
                    <a:gd name="T16" fmla="*/ 395108 w 401"/>
                    <a:gd name="T17" fmla="*/ 37364 h 126"/>
                    <a:gd name="T18" fmla="*/ 395108 w 401"/>
                    <a:gd name="T19" fmla="*/ 37364 h 126"/>
                    <a:gd name="T20" fmla="*/ 277165 w 401"/>
                    <a:gd name="T21" fmla="*/ 0 h 126"/>
                    <a:gd name="T22" fmla="*/ 249645 w 401"/>
                    <a:gd name="T23" fmla="*/ 13766 h 126"/>
                    <a:gd name="T24" fmla="*/ 228022 w 401"/>
                    <a:gd name="T25" fmla="*/ 23598 h 126"/>
                    <a:gd name="T26" fmla="*/ 157257 w 401"/>
                    <a:gd name="T27" fmla="*/ 29498 h 126"/>
                    <a:gd name="T28" fmla="*/ 157257 w 401"/>
                    <a:gd name="T29" fmla="*/ 29498 h 126"/>
                    <a:gd name="T30" fmla="*/ 157257 w 401"/>
                    <a:gd name="T31" fmla="*/ 29498 h 126"/>
                    <a:gd name="T32" fmla="*/ 41280 w 401"/>
                    <a:gd name="T33" fmla="*/ 62929 h 126"/>
                    <a:gd name="T34" fmla="*/ 0 w 401"/>
                    <a:gd name="T35" fmla="*/ 247783 h 126"/>
                    <a:gd name="T36" fmla="*/ 788250 w 401"/>
                    <a:gd name="T37" fmla="*/ 247783 h 1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01" h="126">
                      <a:moveTo>
                        <a:pt x="401" y="126"/>
                      </a:moveTo>
                      <a:cubicBezTo>
                        <a:pt x="400" y="97"/>
                        <a:pt x="396" y="44"/>
                        <a:pt x="380" y="32"/>
                      </a:cubicBezTo>
                      <a:cubicBezTo>
                        <a:pt x="368" y="22"/>
                        <a:pt x="342" y="18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21" y="15"/>
                        <a:pt x="321" y="15"/>
                        <a:pt x="321" y="15"/>
                      </a:cubicBezTo>
                      <a:cubicBezTo>
                        <a:pt x="301" y="13"/>
                        <a:pt x="285" y="12"/>
                        <a:pt x="285" y="12"/>
                      </a:cubicBezTo>
                      <a:cubicBezTo>
                        <a:pt x="274" y="7"/>
                        <a:pt x="274" y="7"/>
                        <a:pt x="274" y="7"/>
                      </a:cubicBezTo>
                      <a:cubicBezTo>
                        <a:pt x="260" y="0"/>
                        <a:pt x="260" y="0"/>
                        <a:pt x="260" y="0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201" y="19"/>
                        <a:pt x="201" y="19"/>
                        <a:pt x="201" y="19"/>
                      </a:cubicBezTo>
                      <a:cubicBezTo>
                        <a:pt x="141" y="0"/>
                        <a:pt x="141" y="0"/>
                        <a:pt x="141" y="0"/>
                      </a:cubicBezTo>
                      <a:cubicBezTo>
                        <a:pt x="127" y="7"/>
                        <a:pt x="127" y="7"/>
                        <a:pt x="127" y="7"/>
                      </a:cubicBezTo>
                      <a:cubicBezTo>
                        <a:pt x="116" y="12"/>
                        <a:pt x="116" y="12"/>
                        <a:pt x="116" y="12"/>
                      </a:cubicBezTo>
                      <a:cubicBezTo>
                        <a:pt x="116" y="12"/>
                        <a:pt x="100" y="13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59" y="18"/>
                        <a:pt x="33" y="22"/>
                        <a:pt x="21" y="32"/>
                      </a:cubicBezTo>
                      <a:cubicBezTo>
                        <a:pt x="6" y="44"/>
                        <a:pt x="1" y="97"/>
                        <a:pt x="0" y="126"/>
                      </a:cubicBezTo>
                      <a:lnTo>
                        <a:pt x="401" y="126"/>
                      </a:ln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61"/>
                <p:cNvSpPr/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62"/>
                <p:cNvSpPr/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63"/>
                <p:cNvSpPr/>
                <p:nvPr/>
              </p:nvSpPr>
              <p:spPr bwMode="auto">
                <a:xfrm>
                  <a:off x="6429031" y="2420328"/>
                  <a:ext cx="155488" cy="66519"/>
                </a:xfrm>
                <a:custGeom>
                  <a:avLst/>
                  <a:gdLst>
                    <a:gd name="T0" fmla="*/ 155488 w 79"/>
                    <a:gd name="T1" fmla="*/ 21521 h 34"/>
                    <a:gd name="T2" fmla="*/ 155488 w 79"/>
                    <a:gd name="T3" fmla="*/ 0 h 34"/>
                    <a:gd name="T4" fmla="*/ 78728 w 79"/>
                    <a:gd name="T5" fmla="*/ 46955 h 34"/>
                    <a:gd name="T6" fmla="*/ 0 w 79"/>
                    <a:gd name="T7" fmla="*/ 0 h 34"/>
                    <a:gd name="T8" fmla="*/ 0 w 79"/>
                    <a:gd name="T9" fmla="*/ 21521 h 34"/>
                    <a:gd name="T10" fmla="*/ 57078 w 79"/>
                    <a:gd name="T11" fmla="*/ 58693 h 34"/>
                    <a:gd name="T12" fmla="*/ 100378 w 79"/>
                    <a:gd name="T13" fmla="*/ 58693 h 34"/>
                    <a:gd name="T14" fmla="*/ 155488 w 79"/>
                    <a:gd name="T15" fmla="*/ 21521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9" h="34">
                      <a:moveTo>
                        <a:pt x="79" y="11"/>
                      </a:moveTo>
                      <a:cubicBezTo>
                        <a:pt x="79" y="7"/>
                        <a:pt x="79" y="3"/>
                        <a:pt x="79" y="0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7"/>
                        <a:pt x="0" y="11"/>
                      </a:cubicBezTo>
                      <a:cubicBezTo>
                        <a:pt x="10" y="19"/>
                        <a:pt x="20" y="26"/>
                        <a:pt x="29" y="30"/>
                      </a:cubicBezTo>
                      <a:cubicBezTo>
                        <a:pt x="35" y="34"/>
                        <a:pt x="44" y="34"/>
                        <a:pt x="51" y="30"/>
                      </a:cubicBezTo>
                      <a:cubicBezTo>
                        <a:pt x="59" y="26"/>
                        <a:pt x="69" y="19"/>
                        <a:pt x="79" y="11"/>
                      </a:cubicBezTo>
                      <a:close/>
                    </a:path>
                  </a:pathLst>
                </a:custGeom>
                <a:solidFill>
                  <a:srgbClr val="DDB6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64"/>
                <p:cNvSpPr/>
                <p:nvPr/>
              </p:nvSpPr>
              <p:spPr bwMode="auto">
                <a:xfrm>
                  <a:off x="6320938" y="2168388"/>
                  <a:ext cx="371675" cy="310976"/>
                </a:xfrm>
                <a:custGeom>
                  <a:avLst/>
                  <a:gdLst>
                    <a:gd name="T0" fmla="*/ 186821 w 189"/>
                    <a:gd name="T1" fmla="*/ 0 h 158"/>
                    <a:gd name="T2" fmla="*/ 57029 w 189"/>
                    <a:gd name="T3" fmla="*/ 0 h 158"/>
                    <a:gd name="T4" fmla="*/ 5900 w 189"/>
                    <a:gd name="T5" fmla="*/ 59046 h 158"/>
                    <a:gd name="T6" fmla="*/ 33431 w 189"/>
                    <a:gd name="T7" fmla="*/ 179106 h 158"/>
                    <a:gd name="T8" fmla="*/ 165189 w 189"/>
                    <a:gd name="T9" fmla="*/ 303103 h 158"/>
                    <a:gd name="T10" fmla="*/ 208453 w 189"/>
                    <a:gd name="T11" fmla="*/ 303103 h 158"/>
                    <a:gd name="T12" fmla="*/ 338244 w 189"/>
                    <a:gd name="T13" fmla="*/ 179106 h 158"/>
                    <a:gd name="T14" fmla="*/ 365775 w 189"/>
                    <a:gd name="T15" fmla="*/ 59046 h 158"/>
                    <a:gd name="T16" fmla="*/ 316612 w 189"/>
                    <a:gd name="T17" fmla="*/ 0 h 158"/>
                    <a:gd name="T18" fmla="*/ 186821 w 189"/>
                    <a:gd name="T19" fmla="*/ 0 h 15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9" h="158">
                      <a:moveTo>
                        <a:pt x="9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2" y="0"/>
                        <a:pt x="0" y="14"/>
                        <a:pt x="3" y="30"/>
                      </a:cubicBezTo>
                      <a:cubicBezTo>
                        <a:pt x="7" y="51"/>
                        <a:pt x="12" y="77"/>
                        <a:pt x="17" y="91"/>
                      </a:cubicBezTo>
                      <a:cubicBezTo>
                        <a:pt x="24" y="108"/>
                        <a:pt x="59" y="143"/>
                        <a:pt x="84" y="154"/>
                      </a:cubicBezTo>
                      <a:cubicBezTo>
                        <a:pt x="90" y="158"/>
                        <a:pt x="99" y="158"/>
                        <a:pt x="106" y="154"/>
                      </a:cubicBezTo>
                      <a:cubicBezTo>
                        <a:pt x="130" y="143"/>
                        <a:pt x="165" y="108"/>
                        <a:pt x="172" y="91"/>
                      </a:cubicBezTo>
                      <a:cubicBezTo>
                        <a:pt x="177" y="77"/>
                        <a:pt x="182" y="51"/>
                        <a:pt x="186" y="30"/>
                      </a:cubicBezTo>
                      <a:cubicBezTo>
                        <a:pt x="189" y="14"/>
                        <a:pt x="177" y="0"/>
                        <a:pt x="161" y="0"/>
                      </a:cubicBezTo>
                      <a:lnTo>
                        <a:pt x="95" y="0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65"/>
                <p:cNvSpPr/>
                <p:nvPr/>
              </p:nvSpPr>
              <p:spPr bwMode="auto">
                <a:xfrm>
                  <a:off x="6508022" y="2168388"/>
                  <a:ext cx="178770" cy="155488"/>
                </a:xfrm>
                <a:custGeom>
                  <a:avLst/>
                  <a:gdLst>
                    <a:gd name="T0" fmla="*/ 0 w 91"/>
                    <a:gd name="T1" fmla="*/ 0 h 79"/>
                    <a:gd name="T2" fmla="*/ 153231 w 91"/>
                    <a:gd name="T3" fmla="*/ 35428 h 79"/>
                    <a:gd name="T4" fmla="*/ 153231 w 91"/>
                    <a:gd name="T5" fmla="*/ 153520 h 79"/>
                    <a:gd name="T6" fmla="*/ 170912 w 91"/>
                    <a:gd name="T7" fmla="*/ 129901 h 79"/>
                    <a:gd name="T8" fmla="*/ 178770 w 91"/>
                    <a:gd name="T9" fmla="*/ 45269 h 79"/>
                    <a:gd name="T10" fmla="*/ 178770 w 91"/>
                    <a:gd name="T11" fmla="*/ 0 h 79"/>
                    <a:gd name="T12" fmla="*/ 0 w 91"/>
                    <a:gd name="T13" fmla="*/ 0 h 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1" h="79">
                      <a:moveTo>
                        <a:pt x="0" y="0"/>
                      </a:moveTo>
                      <a:cubicBezTo>
                        <a:pt x="27" y="0"/>
                        <a:pt x="66" y="13"/>
                        <a:pt x="78" y="18"/>
                      </a:cubicBezTo>
                      <a:cubicBezTo>
                        <a:pt x="89" y="24"/>
                        <a:pt x="76" y="79"/>
                        <a:pt x="78" y="78"/>
                      </a:cubicBezTo>
                      <a:cubicBezTo>
                        <a:pt x="80" y="78"/>
                        <a:pt x="83" y="69"/>
                        <a:pt x="87" y="66"/>
                      </a:cubicBezTo>
                      <a:cubicBezTo>
                        <a:pt x="90" y="63"/>
                        <a:pt x="91" y="23"/>
                        <a:pt x="91" y="23"/>
                      </a:cubicBezTo>
                      <a:cubicBezTo>
                        <a:pt x="91" y="0"/>
                        <a:pt x="91" y="0"/>
                        <a:pt x="9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6"/>
                <p:cNvSpPr/>
                <p:nvPr/>
              </p:nvSpPr>
              <p:spPr bwMode="auto">
                <a:xfrm>
                  <a:off x="6512180" y="2166725"/>
                  <a:ext cx="5820" cy="0"/>
                </a:xfrm>
                <a:custGeom>
                  <a:avLst/>
                  <a:gdLst>
                    <a:gd name="T0" fmla="*/ 0 w 3"/>
                    <a:gd name="T1" fmla="*/ 5820 w 3"/>
                    <a:gd name="T2" fmla="*/ 0 w 3"/>
                    <a:gd name="T3" fmla="*/ 0 60000 65536"/>
                    <a:gd name="T4" fmla="*/ 0 60000 65536"/>
                    <a:gd name="T5" fmla="*/ 0 60000 65536"/>
                  </a:gdLst>
                  <a:ahLst/>
                  <a:cxnLst>
                    <a:cxn ang="T3">
                      <a:pos x="T0" y="0"/>
                    </a:cxn>
                    <a:cxn ang="T4">
                      <a:pos x="T1" y="0"/>
                    </a:cxn>
                    <a:cxn ang="T5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7"/>
                <p:cNvSpPr/>
                <p:nvPr/>
              </p:nvSpPr>
              <p:spPr bwMode="auto">
                <a:xfrm>
                  <a:off x="6518000" y="2166725"/>
                  <a:ext cx="135532" cy="47395"/>
                </a:xfrm>
                <a:custGeom>
                  <a:avLst/>
                  <a:gdLst>
                    <a:gd name="T0" fmla="*/ 135532 w 69"/>
                    <a:gd name="T1" fmla="*/ 47395 h 24"/>
                    <a:gd name="T2" fmla="*/ 125711 w 69"/>
                    <a:gd name="T3" fmla="*/ 27647 h 24"/>
                    <a:gd name="T4" fmla="*/ 41249 w 69"/>
                    <a:gd name="T5" fmla="*/ 0 h 24"/>
                    <a:gd name="T6" fmla="*/ 0 w 69"/>
                    <a:gd name="T7" fmla="*/ 0 h 24"/>
                    <a:gd name="T8" fmla="*/ 68748 w 69"/>
                    <a:gd name="T9" fmla="*/ 13824 h 24"/>
                    <a:gd name="T10" fmla="*/ 135532 w 69"/>
                    <a:gd name="T11" fmla="*/ 47395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9" h="24">
                      <a:moveTo>
                        <a:pt x="69" y="24"/>
                      </a:moveTo>
                      <a:cubicBezTo>
                        <a:pt x="64" y="14"/>
                        <a:pt x="64" y="14"/>
                        <a:pt x="64" y="14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0"/>
                        <a:pt x="23" y="2"/>
                        <a:pt x="35" y="7"/>
                      </a:cubicBezTo>
                      <a:cubicBezTo>
                        <a:pt x="62" y="18"/>
                        <a:pt x="69" y="24"/>
                        <a:pt x="69" y="24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8"/>
                <p:cNvSpPr/>
                <p:nvPr/>
              </p:nvSpPr>
              <p:spPr bwMode="auto">
                <a:xfrm>
                  <a:off x="6323432" y="1956359"/>
                  <a:ext cx="375001" cy="367517"/>
                </a:xfrm>
                <a:custGeom>
                  <a:avLst/>
                  <a:gdLst>
                    <a:gd name="T0" fmla="*/ 286650 w 191"/>
                    <a:gd name="T1" fmla="*/ 58960 h 187"/>
                    <a:gd name="T2" fmla="*/ 243456 w 191"/>
                    <a:gd name="T3" fmla="*/ 9827 h 187"/>
                    <a:gd name="T4" fmla="*/ 243456 w 191"/>
                    <a:gd name="T5" fmla="*/ 37341 h 187"/>
                    <a:gd name="T6" fmla="*/ 184555 w 191"/>
                    <a:gd name="T7" fmla="*/ 27515 h 187"/>
                    <a:gd name="T8" fmla="*/ 184555 w 191"/>
                    <a:gd name="T9" fmla="*/ 0 h 187"/>
                    <a:gd name="T10" fmla="*/ 139398 w 191"/>
                    <a:gd name="T11" fmla="*/ 21619 h 187"/>
                    <a:gd name="T12" fmla="*/ 139398 w 191"/>
                    <a:gd name="T13" fmla="*/ 0 h 187"/>
                    <a:gd name="T14" fmla="*/ 96204 w 191"/>
                    <a:gd name="T15" fmla="*/ 60925 h 187"/>
                    <a:gd name="T16" fmla="*/ 3927 w 191"/>
                    <a:gd name="T17" fmla="*/ 212256 h 187"/>
                    <a:gd name="T18" fmla="*/ 3927 w 191"/>
                    <a:gd name="T19" fmla="*/ 257458 h 187"/>
                    <a:gd name="T20" fmla="*/ 11780 w 191"/>
                    <a:gd name="T21" fmla="*/ 341968 h 187"/>
                    <a:gd name="T22" fmla="*/ 29450 w 191"/>
                    <a:gd name="T23" fmla="*/ 365552 h 187"/>
                    <a:gd name="T24" fmla="*/ 29450 w 191"/>
                    <a:gd name="T25" fmla="*/ 247632 h 187"/>
                    <a:gd name="T26" fmla="*/ 155105 w 191"/>
                    <a:gd name="T27" fmla="*/ 237805 h 187"/>
                    <a:gd name="T28" fmla="*/ 117801 w 191"/>
                    <a:gd name="T29" fmla="*/ 222082 h 187"/>
                    <a:gd name="T30" fmla="*/ 314137 w 191"/>
                    <a:gd name="T31" fmla="*/ 224048 h 187"/>
                    <a:gd name="T32" fmla="*/ 363221 w 191"/>
                    <a:gd name="T33" fmla="*/ 212256 h 187"/>
                    <a:gd name="T34" fmla="*/ 286650 w 191"/>
                    <a:gd name="T35" fmla="*/ 58960 h 18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91" h="187">
                      <a:moveTo>
                        <a:pt x="146" y="30"/>
                      </a:moveTo>
                      <a:cubicBezTo>
                        <a:pt x="138" y="22"/>
                        <a:pt x="124" y="5"/>
                        <a:pt x="124" y="5"/>
                      </a:cubicBezTo>
                      <a:cubicBezTo>
                        <a:pt x="124" y="5"/>
                        <a:pt x="131" y="16"/>
                        <a:pt x="124" y="19"/>
                      </a:cubicBezTo>
                      <a:cubicBezTo>
                        <a:pt x="116" y="22"/>
                        <a:pt x="94" y="14"/>
                        <a:pt x="94" y="14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83" y="0"/>
                        <a:pt x="74" y="11"/>
                        <a:pt x="71" y="11"/>
                      </a:cubicBezTo>
                      <a:cubicBezTo>
                        <a:pt x="69" y="11"/>
                        <a:pt x="71" y="0"/>
                        <a:pt x="71" y="0"/>
                      </a:cubicBezTo>
                      <a:cubicBezTo>
                        <a:pt x="69" y="15"/>
                        <a:pt x="49" y="31"/>
                        <a:pt x="49" y="31"/>
                      </a:cubicBezTo>
                      <a:cubicBezTo>
                        <a:pt x="0" y="47"/>
                        <a:pt x="2" y="108"/>
                        <a:pt x="2" y="108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1"/>
                        <a:pt x="3" y="171"/>
                        <a:pt x="6" y="174"/>
                      </a:cubicBezTo>
                      <a:cubicBezTo>
                        <a:pt x="10" y="177"/>
                        <a:pt x="13" y="186"/>
                        <a:pt x="15" y="186"/>
                      </a:cubicBezTo>
                      <a:cubicBezTo>
                        <a:pt x="17" y="187"/>
                        <a:pt x="4" y="132"/>
                        <a:pt x="15" y="126"/>
                      </a:cubicBezTo>
                      <a:cubicBezTo>
                        <a:pt x="15" y="126"/>
                        <a:pt x="66" y="124"/>
                        <a:pt x="79" y="121"/>
                      </a:cubicBezTo>
                      <a:cubicBezTo>
                        <a:pt x="79" y="121"/>
                        <a:pt x="63" y="116"/>
                        <a:pt x="60" y="113"/>
                      </a:cubicBezTo>
                      <a:cubicBezTo>
                        <a:pt x="93" y="108"/>
                        <a:pt x="160" y="114"/>
                        <a:pt x="160" y="114"/>
                      </a:cubicBezTo>
                      <a:cubicBezTo>
                        <a:pt x="185" y="108"/>
                        <a:pt x="185" y="108"/>
                        <a:pt x="185" y="108"/>
                      </a:cubicBezTo>
                      <a:cubicBezTo>
                        <a:pt x="191" y="51"/>
                        <a:pt x="154" y="39"/>
                        <a:pt x="146" y="30"/>
                      </a:cubicBezTo>
                      <a:close/>
                    </a:path>
                  </a:pathLst>
                </a:custGeom>
                <a:solidFill>
                  <a:srgbClr val="5526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9"/>
                <p:cNvSpPr/>
                <p:nvPr/>
              </p:nvSpPr>
              <p:spPr bwMode="auto">
                <a:xfrm>
                  <a:off x="6316780" y="2215782"/>
                  <a:ext cx="28271" cy="102273"/>
                </a:xfrm>
                <a:custGeom>
                  <a:avLst/>
                  <a:gdLst>
                    <a:gd name="T0" fmla="*/ 14136 w 14"/>
                    <a:gd name="T1" fmla="*/ 33435 h 52"/>
                    <a:gd name="T2" fmla="*/ 0 w 14"/>
                    <a:gd name="T3" fmla="*/ 37369 h 52"/>
                    <a:gd name="T4" fmla="*/ 28271 w 14"/>
                    <a:gd name="T5" fmla="*/ 102273 h 52"/>
                    <a:gd name="T6" fmla="*/ 14136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0" y="0"/>
                        <a:pt x="0" y="19"/>
                      </a:cubicBezTo>
                      <a:cubicBezTo>
                        <a:pt x="0" y="37"/>
                        <a:pt x="14" y="52"/>
                        <a:pt x="14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70"/>
                <p:cNvSpPr/>
                <p:nvPr/>
              </p:nvSpPr>
              <p:spPr bwMode="auto">
                <a:xfrm>
                  <a:off x="6669331" y="2215782"/>
                  <a:ext cx="27439" cy="102273"/>
                </a:xfrm>
                <a:custGeom>
                  <a:avLst/>
                  <a:gdLst>
                    <a:gd name="T0" fmla="*/ 13720 w 14"/>
                    <a:gd name="T1" fmla="*/ 33435 h 52"/>
                    <a:gd name="T2" fmla="*/ 27439 w 14"/>
                    <a:gd name="T3" fmla="*/ 37369 h 52"/>
                    <a:gd name="T4" fmla="*/ 0 w 14"/>
                    <a:gd name="T5" fmla="*/ 102273 h 52"/>
                    <a:gd name="T6" fmla="*/ 13720 w 14"/>
                    <a:gd name="T7" fmla="*/ 33435 h 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4" h="52">
                      <a:moveTo>
                        <a:pt x="7" y="17"/>
                      </a:moveTo>
                      <a:cubicBezTo>
                        <a:pt x="7" y="17"/>
                        <a:pt x="14" y="0"/>
                        <a:pt x="14" y="19"/>
                      </a:cubicBezTo>
                      <a:cubicBezTo>
                        <a:pt x="14" y="37"/>
                        <a:pt x="0" y="52"/>
                        <a:pt x="0" y="52"/>
                      </a:cubicBezTo>
                      <a:lnTo>
                        <a:pt x="7" y="17"/>
                      </a:lnTo>
                      <a:close/>
                    </a:path>
                  </a:pathLst>
                </a:custGeom>
                <a:solidFill>
                  <a:srgbClr val="F4D3B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60"/>
              <p:cNvGrpSpPr/>
              <p:nvPr/>
            </p:nvGrpSpPr>
            <p:grpSpPr bwMode="auto">
              <a:xfrm>
                <a:off x="5391335" y="5117672"/>
                <a:ext cx="740855" cy="540467"/>
                <a:chOff x="5391335" y="5117672"/>
                <a:chExt cx="740855" cy="540467"/>
              </a:xfrm>
            </p:grpSpPr>
            <p:sp>
              <p:nvSpPr>
                <p:cNvPr id="122" name="Freeform 71"/>
                <p:cNvSpPr/>
                <p:nvPr/>
              </p:nvSpPr>
              <p:spPr bwMode="auto">
                <a:xfrm>
                  <a:off x="5764673" y="5117672"/>
                  <a:ext cx="367517" cy="357539"/>
                </a:xfrm>
                <a:custGeom>
                  <a:avLst/>
                  <a:gdLst>
                    <a:gd name="T0" fmla="*/ 204394 w 187"/>
                    <a:gd name="T1" fmla="*/ 7858 h 182"/>
                    <a:gd name="T2" fmla="*/ 159192 w 187"/>
                    <a:gd name="T3" fmla="*/ 33397 h 182"/>
                    <a:gd name="T4" fmla="*/ 125781 w 187"/>
                    <a:gd name="T5" fmla="*/ 115906 h 182"/>
                    <a:gd name="T6" fmla="*/ 39307 w 187"/>
                    <a:gd name="T7" fmla="*/ 141444 h 182"/>
                    <a:gd name="T8" fmla="*/ 11792 w 187"/>
                    <a:gd name="T9" fmla="*/ 184663 h 182"/>
                    <a:gd name="T10" fmla="*/ 33411 w 187"/>
                    <a:gd name="T11" fmla="*/ 290746 h 182"/>
                    <a:gd name="T12" fmla="*/ 58960 w 187"/>
                    <a:gd name="T13" fmla="*/ 310391 h 182"/>
                    <a:gd name="T14" fmla="*/ 316418 w 187"/>
                    <a:gd name="T15" fmla="*/ 324143 h 182"/>
                    <a:gd name="T16" fmla="*/ 326245 w 187"/>
                    <a:gd name="T17" fmla="*/ 66793 h 182"/>
                    <a:gd name="T18" fmla="*/ 306592 w 187"/>
                    <a:gd name="T19" fmla="*/ 39290 h 182"/>
                    <a:gd name="T20" fmla="*/ 204394 w 187"/>
                    <a:gd name="T21" fmla="*/ 7858 h 1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87" h="182">
                      <a:moveTo>
                        <a:pt x="104" y="4"/>
                      </a:moveTo>
                      <a:cubicBezTo>
                        <a:pt x="96" y="6"/>
                        <a:pt x="88" y="10"/>
                        <a:pt x="81" y="17"/>
                      </a:cubicBezTo>
                      <a:cubicBezTo>
                        <a:pt x="69" y="28"/>
                        <a:pt x="63" y="43"/>
                        <a:pt x="64" y="59"/>
                      </a:cubicBezTo>
                      <a:cubicBezTo>
                        <a:pt x="48" y="57"/>
                        <a:pt x="32" y="61"/>
                        <a:pt x="20" y="72"/>
                      </a:cubicBezTo>
                      <a:cubicBezTo>
                        <a:pt x="13" y="78"/>
                        <a:pt x="9" y="86"/>
                        <a:pt x="6" y="94"/>
                      </a:cubicBezTo>
                      <a:cubicBezTo>
                        <a:pt x="0" y="112"/>
                        <a:pt x="3" y="133"/>
                        <a:pt x="17" y="148"/>
                      </a:cubicBezTo>
                      <a:cubicBezTo>
                        <a:pt x="21" y="152"/>
                        <a:pt x="25" y="155"/>
                        <a:pt x="30" y="158"/>
                      </a:cubicBezTo>
                      <a:cubicBezTo>
                        <a:pt x="65" y="182"/>
                        <a:pt x="161" y="165"/>
                        <a:pt x="161" y="165"/>
                      </a:cubicBezTo>
                      <a:cubicBezTo>
                        <a:pt x="161" y="165"/>
                        <a:pt x="187" y="70"/>
                        <a:pt x="166" y="34"/>
                      </a:cubicBezTo>
                      <a:cubicBezTo>
                        <a:pt x="163" y="29"/>
                        <a:pt x="160" y="24"/>
                        <a:pt x="156" y="20"/>
                      </a:cubicBezTo>
                      <a:cubicBezTo>
                        <a:pt x="143" y="5"/>
                        <a:pt x="123" y="0"/>
                        <a:pt x="104" y="4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72"/>
                <p:cNvSpPr/>
                <p:nvPr/>
              </p:nvSpPr>
              <p:spPr bwMode="auto">
                <a:xfrm>
                  <a:off x="5391335" y="5250710"/>
                  <a:ext cx="223670" cy="218681"/>
                </a:xfrm>
                <a:custGeom>
                  <a:avLst/>
                  <a:gdLst>
                    <a:gd name="T0" fmla="*/ 125569 w 114"/>
                    <a:gd name="T1" fmla="*/ 5910 h 111"/>
                    <a:gd name="T2" fmla="*/ 96139 w 114"/>
                    <a:gd name="T3" fmla="*/ 19701 h 111"/>
                    <a:gd name="T4" fmla="*/ 76519 w 114"/>
                    <a:gd name="T5" fmla="*/ 70924 h 111"/>
                    <a:gd name="T6" fmla="*/ 23544 w 114"/>
                    <a:gd name="T7" fmla="*/ 86684 h 111"/>
                    <a:gd name="T8" fmla="*/ 5886 w 114"/>
                    <a:gd name="T9" fmla="*/ 114266 h 111"/>
                    <a:gd name="T10" fmla="*/ 19620 w 114"/>
                    <a:gd name="T11" fmla="*/ 177309 h 111"/>
                    <a:gd name="T12" fmla="*/ 35316 w 114"/>
                    <a:gd name="T13" fmla="*/ 191100 h 111"/>
                    <a:gd name="T14" fmla="*/ 192278 w 114"/>
                    <a:gd name="T15" fmla="*/ 198980 h 111"/>
                    <a:gd name="T16" fmla="*/ 198164 w 114"/>
                    <a:gd name="T17" fmla="*/ 41372 h 111"/>
                    <a:gd name="T18" fmla="*/ 186392 w 114"/>
                    <a:gd name="T19" fmla="*/ 23641 h 111"/>
                    <a:gd name="T20" fmla="*/ 125569 w 114"/>
                    <a:gd name="T21" fmla="*/ 5910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11">
                      <a:moveTo>
                        <a:pt x="64" y="3"/>
                      </a:moveTo>
                      <a:cubicBezTo>
                        <a:pt x="58" y="4"/>
                        <a:pt x="53" y="6"/>
                        <a:pt x="49" y="10"/>
                      </a:cubicBezTo>
                      <a:cubicBezTo>
                        <a:pt x="42" y="17"/>
                        <a:pt x="38" y="26"/>
                        <a:pt x="39" y="36"/>
                      </a:cubicBezTo>
                      <a:cubicBezTo>
                        <a:pt x="29" y="35"/>
                        <a:pt x="20" y="37"/>
                        <a:pt x="12" y="44"/>
                      </a:cubicBezTo>
                      <a:cubicBezTo>
                        <a:pt x="8" y="48"/>
                        <a:pt x="5" y="53"/>
                        <a:pt x="3" y="58"/>
                      </a:cubicBezTo>
                      <a:cubicBezTo>
                        <a:pt x="0" y="69"/>
                        <a:pt x="2" y="81"/>
                        <a:pt x="10" y="90"/>
                      </a:cubicBezTo>
                      <a:cubicBezTo>
                        <a:pt x="13" y="93"/>
                        <a:pt x="15" y="95"/>
                        <a:pt x="18" y="97"/>
                      </a:cubicBezTo>
                      <a:cubicBezTo>
                        <a:pt x="39" y="111"/>
                        <a:pt x="98" y="101"/>
                        <a:pt x="98" y="101"/>
                      </a:cubicBezTo>
                      <a:cubicBezTo>
                        <a:pt x="98" y="101"/>
                        <a:pt x="114" y="43"/>
                        <a:pt x="101" y="21"/>
                      </a:cubicBezTo>
                      <a:cubicBezTo>
                        <a:pt x="99" y="18"/>
                        <a:pt x="98" y="15"/>
                        <a:pt x="95" y="12"/>
                      </a:cubicBezTo>
                      <a:cubicBezTo>
                        <a:pt x="87" y="3"/>
                        <a:pt x="75" y="0"/>
                        <a:pt x="64" y="3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Freeform 73"/>
                <p:cNvSpPr/>
                <p:nvPr/>
              </p:nvSpPr>
              <p:spPr bwMode="auto">
                <a:xfrm>
                  <a:off x="5627477" y="5550046"/>
                  <a:ext cx="109756" cy="108093"/>
                </a:xfrm>
                <a:custGeom>
                  <a:avLst/>
                  <a:gdLst>
                    <a:gd name="T0" fmla="*/ 62718 w 56"/>
                    <a:gd name="T1" fmla="*/ 1965 h 55"/>
                    <a:gd name="T2" fmla="*/ 48998 w 56"/>
                    <a:gd name="T3" fmla="*/ 9827 h 55"/>
                    <a:gd name="T4" fmla="*/ 39199 w 56"/>
                    <a:gd name="T5" fmla="*/ 35376 h 55"/>
                    <a:gd name="T6" fmla="*/ 11760 w 56"/>
                    <a:gd name="T7" fmla="*/ 43237 h 55"/>
                    <a:gd name="T8" fmla="*/ 3920 w 56"/>
                    <a:gd name="T9" fmla="*/ 55029 h 55"/>
                    <a:gd name="T10" fmla="*/ 11760 w 56"/>
                    <a:gd name="T11" fmla="*/ 86474 h 55"/>
                    <a:gd name="T12" fmla="*/ 17639 w 56"/>
                    <a:gd name="T13" fmla="*/ 92370 h 55"/>
                    <a:gd name="T14" fmla="*/ 96037 w 56"/>
                    <a:gd name="T15" fmla="*/ 96301 h 55"/>
                    <a:gd name="T16" fmla="*/ 97996 w 56"/>
                    <a:gd name="T17" fmla="*/ 19653 h 55"/>
                    <a:gd name="T18" fmla="*/ 92117 w 56"/>
                    <a:gd name="T19" fmla="*/ 11792 h 55"/>
                    <a:gd name="T20" fmla="*/ 62718 w 56"/>
                    <a:gd name="T21" fmla="*/ 1965 h 5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6" h="55">
                      <a:moveTo>
                        <a:pt x="32" y="1"/>
                      </a:moveTo>
                      <a:cubicBezTo>
                        <a:pt x="29" y="2"/>
                        <a:pt x="27" y="3"/>
                        <a:pt x="25" y="5"/>
                      </a:cubicBezTo>
                      <a:cubicBezTo>
                        <a:pt x="21" y="8"/>
                        <a:pt x="19" y="13"/>
                        <a:pt x="20" y="18"/>
                      </a:cubicBezTo>
                      <a:cubicBezTo>
                        <a:pt x="15" y="17"/>
                        <a:pt x="10" y="18"/>
                        <a:pt x="6" y="22"/>
                      </a:cubicBezTo>
                      <a:cubicBezTo>
                        <a:pt x="4" y="24"/>
                        <a:pt x="3" y="26"/>
                        <a:pt x="2" y="28"/>
                      </a:cubicBezTo>
                      <a:cubicBezTo>
                        <a:pt x="0" y="34"/>
                        <a:pt x="1" y="40"/>
                        <a:pt x="6" y="44"/>
                      </a:cubicBezTo>
                      <a:cubicBezTo>
                        <a:pt x="7" y="46"/>
                        <a:pt x="8" y="47"/>
                        <a:pt x="9" y="47"/>
                      </a:cubicBezTo>
                      <a:cubicBezTo>
                        <a:pt x="20" y="55"/>
                        <a:pt x="49" y="49"/>
                        <a:pt x="49" y="49"/>
                      </a:cubicBezTo>
                      <a:cubicBezTo>
                        <a:pt x="49" y="49"/>
                        <a:pt x="56" y="21"/>
                        <a:pt x="50" y="10"/>
                      </a:cubicBezTo>
                      <a:cubicBezTo>
                        <a:pt x="49" y="9"/>
                        <a:pt x="49" y="7"/>
                        <a:pt x="47" y="6"/>
                      </a:cubicBezTo>
                      <a:cubicBezTo>
                        <a:pt x="43" y="2"/>
                        <a:pt x="37" y="0"/>
                        <a:pt x="32" y="1"/>
                      </a:cubicBezTo>
                      <a:close/>
                    </a:path>
                  </a:pathLst>
                </a:custGeom>
                <a:solidFill>
                  <a:srgbClr val="FFFF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Freeform 74"/>
              <p:cNvSpPr/>
              <p:nvPr/>
            </p:nvSpPr>
            <p:spPr bwMode="auto">
              <a:xfrm>
                <a:off x="4316222" y="1203031"/>
                <a:ext cx="370843" cy="320954"/>
              </a:xfrm>
              <a:custGeom>
                <a:avLst/>
                <a:gdLst>
                  <a:gd name="T0" fmla="*/ 315903 w 189"/>
                  <a:gd name="T1" fmla="*/ 13783 h 163"/>
                  <a:gd name="T2" fmla="*/ 264888 w 189"/>
                  <a:gd name="T3" fmla="*/ 0 h 163"/>
                  <a:gd name="T4" fmla="*/ 184440 w 189"/>
                  <a:gd name="T5" fmla="*/ 37412 h 163"/>
                  <a:gd name="T6" fmla="*/ 103993 w 189"/>
                  <a:gd name="T7" fmla="*/ 0 h 163"/>
                  <a:gd name="T8" fmla="*/ 52978 w 189"/>
                  <a:gd name="T9" fmla="*/ 13783 h 163"/>
                  <a:gd name="T10" fmla="*/ 0 w 189"/>
                  <a:gd name="T11" fmla="*/ 104359 h 163"/>
                  <a:gd name="T12" fmla="*/ 3924 w 189"/>
                  <a:gd name="T13" fmla="*/ 137833 h 163"/>
                  <a:gd name="T14" fmla="*/ 184440 w 189"/>
                  <a:gd name="T15" fmla="*/ 320954 h 163"/>
                  <a:gd name="T16" fmla="*/ 364957 w 189"/>
                  <a:gd name="T17" fmla="*/ 137833 h 163"/>
                  <a:gd name="T18" fmla="*/ 370843 w 189"/>
                  <a:gd name="T19" fmla="*/ 104359 h 163"/>
                  <a:gd name="T20" fmla="*/ 315903 w 189"/>
                  <a:gd name="T21" fmla="*/ 13783 h 16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9" h="163">
                    <a:moveTo>
                      <a:pt x="161" y="7"/>
                    </a:moveTo>
                    <a:cubicBezTo>
                      <a:pt x="153" y="2"/>
                      <a:pt x="145" y="0"/>
                      <a:pt x="135" y="0"/>
                    </a:cubicBezTo>
                    <a:cubicBezTo>
                      <a:pt x="119" y="0"/>
                      <a:pt x="104" y="7"/>
                      <a:pt x="94" y="19"/>
                    </a:cubicBezTo>
                    <a:cubicBezTo>
                      <a:pt x="84" y="7"/>
                      <a:pt x="69" y="0"/>
                      <a:pt x="53" y="0"/>
                    </a:cubicBezTo>
                    <a:cubicBezTo>
                      <a:pt x="44" y="0"/>
                      <a:pt x="35" y="2"/>
                      <a:pt x="27" y="7"/>
                    </a:cubicBezTo>
                    <a:cubicBezTo>
                      <a:pt x="11" y="16"/>
                      <a:pt x="0" y="33"/>
                      <a:pt x="0" y="53"/>
                    </a:cubicBezTo>
                    <a:cubicBezTo>
                      <a:pt x="0" y="59"/>
                      <a:pt x="0" y="65"/>
                      <a:pt x="2" y="70"/>
                    </a:cubicBezTo>
                    <a:cubicBezTo>
                      <a:pt x="11" y="111"/>
                      <a:pt x="94" y="163"/>
                      <a:pt x="94" y="163"/>
                    </a:cubicBezTo>
                    <a:cubicBezTo>
                      <a:pt x="94" y="163"/>
                      <a:pt x="177" y="111"/>
                      <a:pt x="186" y="70"/>
                    </a:cubicBezTo>
                    <a:cubicBezTo>
                      <a:pt x="188" y="65"/>
                      <a:pt x="189" y="59"/>
                      <a:pt x="189" y="53"/>
                    </a:cubicBezTo>
                    <a:cubicBezTo>
                      <a:pt x="189" y="33"/>
                      <a:pt x="177" y="16"/>
                      <a:pt x="161" y="7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5"/>
              <p:cNvSpPr/>
              <p:nvPr/>
            </p:nvSpPr>
            <p:spPr bwMode="auto">
              <a:xfrm>
                <a:off x="3902973" y="1388453"/>
                <a:ext cx="226164" cy="196231"/>
              </a:xfrm>
              <a:custGeom>
                <a:avLst/>
                <a:gdLst>
                  <a:gd name="T0" fmla="*/ 192731 w 115"/>
                  <a:gd name="T1" fmla="*/ 7849 h 100"/>
                  <a:gd name="T2" fmla="*/ 161265 w 115"/>
                  <a:gd name="T3" fmla="*/ 0 h 100"/>
                  <a:gd name="T4" fmla="*/ 112099 w 115"/>
                  <a:gd name="T5" fmla="*/ 23548 h 100"/>
                  <a:gd name="T6" fmla="*/ 62933 w 115"/>
                  <a:gd name="T7" fmla="*/ 0 h 100"/>
                  <a:gd name="T8" fmla="*/ 31466 w 115"/>
                  <a:gd name="T9" fmla="*/ 7849 h 100"/>
                  <a:gd name="T10" fmla="*/ 0 w 115"/>
                  <a:gd name="T11" fmla="*/ 64756 h 100"/>
                  <a:gd name="T12" fmla="*/ 1967 w 115"/>
                  <a:gd name="T13" fmla="*/ 84379 h 100"/>
                  <a:gd name="T14" fmla="*/ 112099 w 115"/>
                  <a:gd name="T15" fmla="*/ 196231 h 100"/>
                  <a:gd name="T16" fmla="*/ 222231 w 115"/>
                  <a:gd name="T17" fmla="*/ 84379 h 100"/>
                  <a:gd name="T18" fmla="*/ 226164 w 115"/>
                  <a:gd name="T19" fmla="*/ 64756 h 100"/>
                  <a:gd name="T20" fmla="*/ 192731 w 115"/>
                  <a:gd name="T21" fmla="*/ 7849 h 1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5" h="100">
                    <a:moveTo>
                      <a:pt x="98" y="4"/>
                    </a:moveTo>
                    <a:cubicBezTo>
                      <a:pt x="93" y="2"/>
                      <a:pt x="88" y="0"/>
                      <a:pt x="82" y="0"/>
                    </a:cubicBezTo>
                    <a:cubicBezTo>
                      <a:pt x="72" y="0"/>
                      <a:pt x="63" y="5"/>
                      <a:pt x="57" y="12"/>
                    </a:cubicBezTo>
                    <a:cubicBezTo>
                      <a:pt x="51" y="5"/>
                      <a:pt x="42" y="0"/>
                      <a:pt x="32" y="0"/>
                    </a:cubicBezTo>
                    <a:cubicBezTo>
                      <a:pt x="26" y="0"/>
                      <a:pt x="21" y="2"/>
                      <a:pt x="16" y="4"/>
                    </a:cubicBezTo>
                    <a:cubicBezTo>
                      <a:pt x="6" y="10"/>
                      <a:pt x="0" y="21"/>
                      <a:pt x="0" y="33"/>
                    </a:cubicBezTo>
                    <a:cubicBezTo>
                      <a:pt x="0" y="37"/>
                      <a:pt x="0" y="40"/>
                      <a:pt x="1" y="43"/>
                    </a:cubicBezTo>
                    <a:cubicBezTo>
                      <a:pt x="7" y="68"/>
                      <a:pt x="57" y="100"/>
                      <a:pt x="57" y="100"/>
                    </a:cubicBezTo>
                    <a:cubicBezTo>
                      <a:pt x="57" y="100"/>
                      <a:pt x="108" y="68"/>
                      <a:pt x="113" y="43"/>
                    </a:cubicBezTo>
                    <a:cubicBezTo>
                      <a:pt x="114" y="40"/>
                      <a:pt x="115" y="37"/>
                      <a:pt x="115" y="33"/>
                    </a:cubicBezTo>
                    <a:cubicBezTo>
                      <a:pt x="115" y="21"/>
                      <a:pt x="108" y="10"/>
                      <a:pt x="98" y="4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76"/>
              <p:cNvSpPr/>
              <p:nvPr/>
            </p:nvSpPr>
            <p:spPr bwMode="auto">
              <a:xfrm>
                <a:off x="4074260" y="1153973"/>
                <a:ext cx="109756" cy="96452"/>
              </a:xfrm>
              <a:custGeom>
                <a:avLst/>
                <a:gdLst>
                  <a:gd name="T0" fmla="*/ 94077 w 56"/>
                  <a:gd name="T1" fmla="*/ 3937 h 49"/>
                  <a:gd name="T2" fmla="*/ 78397 w 56"/>
                  <a:gd name="T3" fmla="*/ 0 h 49"/>
                  <a:gd name="T4" fmla="*/ 54878 w 56"/>
                  <a:gd name="T5" fmla="*/ 11810 h 49"/>
                  <a:gd name="T6" fmla="*/ 31359 w 56"/>
                  <a:gd name="T7" fmla="*/ 0 h 49"/>
                  <a:gd name="T8" fmla="*/ 15679 w 56"/>
                  <a:gd name="T9" fmla="*/ 3937 h 49"/>
                  <a:gd name="T10" fmla="*/ 0 w 56"/>
                  <a:gd name="T11" fmla="*/ 31495 h 49"/>
                  <a:gd name="T12" fmla="*/ 0 w 56"/>
                  <a:gd name="T13" fmla="*/ 41337 h 49"/>
                  <a:gd name="T14" fmla="*/ 54878 w 56"/>
                  <a:gd name="T15" fmla="*/ 96452 h 49"/>
                  <a:gd name="T16" fmla="*/ 109756 w 56"/>
                  <a:gd name="T17" fmla="*/ 41337 h 49"/>
                  <a:gd name="T18" fmla="*/ 109756 w 56"/>
                  <a:gd name="T19" fmla="*/ 31495 h 49"/>
                  <a:gd name="T20" fmla="*/ 94077 w 56"/>
                  <a:gd name="T21" fmla="*/ 3937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49">
                    <a:moveTo>
                      <a:pt x="48" y="2"/>
                    </a:moveTo>
                    <a:cubicBezTo>
                      <a:pt x="46" y="1"/>
                      <a:pt x="43" y="0"/>
                      <a:pt x="40" y="0"/>
                    </a:cubicBezTo>
                    <a:cubicBezTo>
                      <a:pt x="35" y="0"/>
                      <a:pt x="31" y="3"/>
                      <a:pt x="28" y="6"/>
                    </a:cubicBezTo>
                    <a:cubicBezTo>
                      <a:pt x="25" y="3"/>
                      <a:pt x="21" y="0"/>
                      <a:pt x="16" y="0"/>
                    </a:cubicBezTo>
                    <a:cubicBezTo>
                      <a:pt x="13" y="0"/>
                      <a:pt x="10" y="1"/>
                      <a:pt x="8" y="2"/>
                    </a:cubicBezTo>
                    <a:cubicBezTo>
                      <a:pt x="3" y="5"/>
                      <a:pt x="0" y="10"/>
                      <a:pt x="0" y="16"/>
                    </a:cubicBezTo>
                    <a:cubicBezTo>
                      <a:pt x="0" y="18"/>
                      <a:pt x="0" y="20"/>
                      <a:pt x="0" y="21"/>
                    </a:cubicBezTo>
                    <a:cubicBezTo>
                      <a:pt x="3" y="34"/>
                      <a:pt x="28" y="49"/>
                      <a:pt x="28" y="49"/>
                    </a:cubicBezTo>
                    <a:cubicBezTo>
                      <a:pt x="28" y="49"/>
                      <a:pt x="53" y="34"/>
                      <a:pt x="56" y="21"/>
                    </a:cubicBezTo>
                    <a:cubicBezTo>
                      <a:pt x="56" y="20"/>
                      <a:pt x="56" y="18"/>
                      <a:pt x="56" y="16"/>
                    </a:cubicBezTo>
                    <a:cubicBezTo>
                      <a:pt x="56" y="10"/>
                      <a:pt x="53" y="5"/>
                      <a:pt x="48" y="2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Oval 77"/>
              <p:cNvSpPr>
                <a:spLocks noChangeArrowheads="1"/>
              </p:cNvSpPr>
              <p:nvPr/>
            </p:nvSpPr>
            <p:spPr bwMode="auto">
              <a:xfrm>
                <a:off x="4865055" y="1198072"/>
                <a:ext cx="799351" cy="801403"/>
              </a:xfrm>
              <a:prstGeom prst="ellipse">
                <a:avLst/>
              </a:prstGeom>
              <a:solidFill>
                <a:srgbClr val="4BC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4999705" y="1335238"/>
                <a:ext cx="528826" cy="526331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1" name="Oval 79"/>
              <p:cNvSpPr>
                <a:spLocks noChangeArrowheads="1"/>
              </p:cNvSpPr>
              <p:nvPr/>
            </p:nvSpPr>
            <p:spPr bwMode="auto">
              <a:xfrm>
                <a:off x="5041279" y="1374318"/>
                <a:ext cx="448172" cy="44817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82" name="Freeform 80"/>
              <p:cNvSpPr/>
              <p:nvPr/>
            </p:nvSpPr>
            <p:spPr bwMode="auto">
              <a:xfrm>
                <a:off x="5259129" y="1388453"/>
                <a:ext cx="12472" cy="36585"/>
              </a:xfrm>
              <a:custGeom>
                <a:avLst/>
                <a:gdLst>
                  <a:gd name="T0" fmla="*/ 6236 w 6"/>
                  <a:gd name="T1" fmla="*/ 36585 h 19"/>
                  <a:gd name="T2" fmla="*/ 6236 w 6"/>
                  <a:gd name="T3" fmla="*/ 36585 h 19"/>
                  <a:gd name="T4" fmla="*/ 12472 w 6"/>
                  <a:gd name="T5" fmla="*/ 30808 h 19"/>
                  <a:gd name="T6" fmla="*/ 12472 w 6"/>
                  <a:gd name="T7" fmla="*/ 5777 h 19"/>
                  <a:gd name="T8" fmla="*/ 6236 w 6"/>
                  <a:gd name="T9" fmla="*/ 0 h 19"/>
                  <a:gd name="T10" fmla="*/ 0 w 6"/>
                  <a:gd name="T11" fmla="*/ 5777 h 19"/>
                  <a:gd name="T12" fmla="*/ 0 w 6"/>
                  <a:gd name="T13" fmla="*/ 30808 h 19"/>
                  <a:gd name="T14" fmla="*/ 6236 w 6"/>
                  <a:gd name="T15" fmla="*/ 3658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19"/>
                    </a:moveTo>
                    <a:cubicBezTo>
                      <a:pt x="3" y="19"/>
                      <a:pt x="3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81"/>
              <p:cNvSpPr/>
              <p:nvPr/>
            </p:nvSpPr>
            <p:spPr bwMode="auto">
              <a:xfrm>
                <a:off x="5318164" y="1400094"/>
                <a:ext cx="24113" cy="37417"/>
              </a:xfrm>
              <a:custGeom>
                <a:avLst/>
                <a:gdLst>
                  <a:gd name="T0" fmla="*/ 6028 w 12"/>
                  <a:gd name="T1" fmla="*/ 35448 h 19"/>
                  <a:gd name="T2" fmla="*/ 6028 w 12"/>
                  <a:gd name="T3" fmla="*/ 35448 h 19"/>
                  <a:gd name="T4" fmla="*/ 14066 w 12"/>
                  <a:gd name="T5" fmla="*/ 31509 h 19"/>
                  <a:gd name="T6" fmla="*/ 22104 w 12"/>
                  <a:gd name="T7" fmla="*/ 9847 h 19"/>
                  <a:gd name="T8" fmla="*/ 18085 w 12"/>
                  <a:gd name="T9" fmla="*/ 1969 h 19"/>
                  <a:gd name="T10" fmla="*/ 10047 w 12"/>
                  <a:gd name="T11" fmla="*/ 5908 h 19"/>
                  <a:gd name="T12" fmla="*/ 2009 w 12"/>
                  <a:gd name="T13" fmla="*/ 27570 h 19"/>
                  <a:gd name="T14" fmla="*/ 6028 w 12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8"/>
                    </a:move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6" y="18"/>
                      <a:pt x="7" y="1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2" y="3"/>
                      <a:pt x="11" y="1"/>
                      <a:pt x="9" y="1"/>
                    </a:cubicBezTo>
                    <a:cubicBezTo>
                      <a:pt x="8" y="0"/>
                      <a:pt x="6" y="1"/>
                      <a:pt x="5" y="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6"/>
                      <a:pt x="1" y="18"/>
                      <a:pt x="3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2"/>
              <p:cNvSpPr/>
              <p:nvPr/>
            </p:nvSpPr>
            <p:spPr bwMode="auto">
              <a:xfrm>
                <a:off x="5373874" y="1435016"/>
                <a:ext cx="29102" cy="33259"/>
              </a:xfrm>
              <a:custGeom>
                <a:avLst/>
                <a:gdLst>
                  <a:gd name="T0" fmla="*/ 1940 w 15"/>
                  <a:gd name="T1" fmla="*/ 29346 h 17"/>
                  <a:gd name="T2" fmla="*/ 1940 w 15"/>
                  <a:gd name="T3" fmla="*/ 29346 h 17"/>
                  <a:gd name="T4" fmla="*/ 11641 w 15"/>
                  <a:gd name="T5" fmla="*/ 29346 h 17"/>
                  <a:gd name="T6" fmla="*/ 27162 w 15"/>
                  <a:gd name="T7" fmla="*/ 11738 h 17"/>
                  <a:gd name="T8" fmla="*/ 25222 w 15"/>
                  <a:gd name="T9" fmla="*/ 1956 h 17"/>
                  <a:gd name="T10" fmla="*/ 17461 w 15"/>
                  <a:gd name="T11" fmla="*/ 3913 h 17"/>
                  <a:gd name="T12" fmla="*/ 1940 w 15"/>
                  <a:gd name="T13" fmla="*/ 21521 h 17"/>
                  <a:gd name="T14" fmla="*/ 1940 w 15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4"/>
                      <a:pt x="15" y="2"/>
                      <a:pt x="13" y="1"/>
                    </a:cubicBezTo>
                    <a:cubicBezTo>
                      <a:pt x="12" y="0"/>
                      <a:pt x="10" y="0"/>
                      <a:pt x="9" y="2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83"/>
              <p:cNvSpPr/>
              <p:nvPr/>
            </p:nvSpPr>
            <p:spPr bwMode="auto">
              <a:xfrm>
                <a:off x="5412954" y="1489894"/>
                <a:ext cx="34922" cy="25776"/>
              </a:xfrm>
              <a:custGeom>
                <a:avLst/>
                <a:gdLst>
                  <a:gd name="T0" fmla="*/ 1940 w 18"/>
                  <a:gd name="T1" fmla="*/ 21810 h 13"/>
                  <a:gd name="T2" fmla="*/ 1940 w 18"/>
                  <a:gd name="T3" fmla="*/ 21810 h 13"/>
                  <a:gd name="T4" fmla="*/ 9701 w 18"/>
                  <a:gd name="T5" fmla="*/ 23793 h 13"/>
                  <a:gd name="T6" fmla="*/ 31042 w 18"/>
                  <a:gd name="T7" fmla="*/ 11897 h 13"/>
                  <a:gd name="T8" fmla="*/ 32982 w 18"/>
                  <a:gd name="T9" fmla="*/ 3966 h 13"/>
                  <a:gd name="T10" fmla="*/ 25221 w 18"/>
                  <a:gd name="T11" fmla="*/ 1983 h 13"/>
                  <a:gd name="T12" fmla="*/ 3880 w 18"/>
                  <a:gd name="T13" fmla="*/ 13879 h 13"/>
                  <a:gd name="T14" fmla="*/ 1940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4" y="13"/>
                      <a:pt x="5" y="1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3"/>
                      <a:pt x="17" y="2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84"/>
              <p:cNvSpPr/>
              <p:nvPr/>
            </p:nvSpPr>
            <p:spPr bwMode="auto">
              <a:xfrm>
                <a:off x="5434572" y="1557245"/>
                <a:ext cx="37417" cy="15798"/>
              </a:xfrm>
              <a:custGeom>
                <a:avLst/>
                <a:gdLst>
                  <a:gd name="T0" fmla="*/ 0 w 19"/>
                  <a:gd name="T1" fmla="*/ 11849 h 8"/>
                  <a:gd name="T2" fmla="*/ 0 w 19"/>
                  <a:gd name="T3" fmla="*/ 11849 h 8"/>
                  <a:gd name="T4" fmla="*/ 7877 w 19"/>
                  <a:gd name="T5" fmla="*/ 15798 h 8"/>
                  <a:gd name="T6" fmla="*/ 31509 w 19"/>
                  <a:gd name="T7" fmla="*/ 11849 h 8"/>
                  <a:gd name="T8" fmla="*/ 37417 w 19"/>
                  <a:gd name="T9" fmla="*/ 5924 h 8"/>
                  <a:gd name="T10" fmla="*/ 29540 w 19"/>
                  <a:gd name="T11" fmla="*/ 0 h 8"/>
                  <a:gd name="T12" fmla="*/ 5908 w 19"/>
                  <a:gd name="T13" fmla="*/ 3950 h 8"/>
                  <a:gd name="T14" fmla="*/ 0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3"/>
                    </a:cubicBezTo>
                    <a:cubicBezTo>
                      <a:pt x="19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3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85"/>
              <p:cNvSpPr/>
              <p:nvPr/>
            </p:nvSpPr>
            <p:spPr bwMode="auto">
              <a:xfrm>
                <a:off x="5434572" y="1623764"/>
                <a:ext cx="37417" cy="15798"/>
              </a:xfrm>
              <a:custGeom>
                <a:avLst/>
                <a:gdLst>
                  <a:gd name="T0" fmla="*/ 0 w 19"/>
                  <a:gd name="T1" fmla="*/ 3950 h 8"/>
                  <a:gd name="T2" fmla="*/ 0 w 19"/>
                  <a:gd name="T3" fmla="*/ 3950 h 8"/>
                  <a:gd name="T4" fmla="*/ 5908 w 19"/>
                  <a:gd name="T5" fmla="*/ 11849 h 8"/>
                  <a:gd name="T6" fmla="*/ 29540 w 19"/>
                  <a:gd name="T7" fmla="*/ 15798 h 8"/>
                  <a:gd name="T8" fmla="*/ 37417 w 19"/>
                  <a:gd name="T9" fmla="*/ 11849 h 8"/>
                  <a:gd name="T10" fmla="*/ 31509 w 19"/>
                  <a:gd name="T11" fmla="*/ 3950 h 8"/>
                  <a:gd name="T12" fmla="*/ 7877 w 19"/>
                  <a:gd name="T13" fmla="*/ 0 h 8"/>
                  <a:gd name="T14" fmla="*/ 0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7"/>
                      <a:pt x="19" y="6"/>
                    </a:cubicBezTo>
                    <a:cubicBezTo>
                      <a:pt x="19" y="4"/>
                      <a:pt x="18" y="2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86"/>
              <p:cNvSpPr/>
              <p:nvPr/>
            </p:nvSpPr>
            <p:spPr bwMode="auto">
              <a:xfrm>
                <a:off x="5412954" y="1681136"/>
                <a:ext cx="34922" cy="25776"/>
              </a:xfrm>
              <a:custGeom>
                <a:avLst/>
                <a:gdLst>
                  <a:gd name="T0" fmla="*/ 1940 w 18"/>
                  <a:gd name="T1" fmla="*/ 3966 h 13"/>
                  <a:gd name="T2" fmla="*/ 1940 w 18"/>
                  <a:gd name="T3" fmla="*/ 3966 h 13"/>
                  <a:gd name="T4" fmla="*/ 3880 w 18"/>
                  <a:gd name="T5" fmla="*/ 11897 h 13"/>
                  <a:gd name="T6" fmla="*/ 25221 w 18"/>
                  <a:gd name="T7" fmla="*/ 25776 h 13"/>
                  <a:gd name="T8" fmla="*/ 32982 w 18"/>
                  <a:gd name="T9" fmla="*/ 21810 h 13"/>
                  <a:gd name="T10" fmla="*/ 31042 w 18"/>
                  <a:gd name="T11" fmla="*/ 13879 h 13"/>
                  <a:gd name="T12" fmla="*/ 9701 w 18"/>
                  <a:gd name="T13" fmla="*/ 1983 h 13"/>
                  <a:gd name="T14" fmla="*/ 1940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6" y="13"/>
                      <a:pt x="17" y="11"/>
                    </a:cubicBezTo>
                    <a:cubicBezTo>
                      <a:pt x="18" y="10"/>
                      <a:pt x="17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87"/>
              <p:cNvSpPr/>
              <p:nvPr/>
            </p:nvSpPr>
            <p:spPr bwMode="auto">
              <a:xfrm>
                <a:off x="5373874" y="1730194"/>
                <a:ext cx="29102" cy="31597"/>
              </a:xfrm>
              <a:custGeom>
                <a:avLst/>
                <a:gdLst>
                  <a:gd name="T0" fmla="*/ 1940 w 15"/>
                  <a:gd name="T1" fmla="*/ 1975 h 16"/>
                  <a:gd name="T2" fmla="*/ 1940 w 15"/>
                  <a:gd name="T3" fmla="*/ 1975 h 16"/>
                  <a:gd name="T4" fmla="*/ 1940 w 15"/>
                  <a:gd name="T5" fmla="*/ 9874 h 16"/>
                  <a:gd name="T6" fmla="*/ 17461 w 15"/>
                  <a:gd name="T7" fmla="*/ 27647 h 16"/>
                  <a:gd name="T8" fmla="*/ 25222 w 15"/>
                  <a:gd name="T9" fmla="*/ 29622 h 16"/>
                  <a:gd name="T10" fmla="*/ 27162 w 15"/>
                  <a:gd name="T11" fmla="*/ 21723 h 16"/>
                  <a:gd name="T12" fmla="*/ 11641 w 15"/>
                  <a:gd name="T13" fmla="*/ 1975 h 16"/>
                  <a:gd name="T14" fmla="*/ 1940 w 15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" h="16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6"/>
                      <a:pt x="12" y="16"/>
                      <a:pt x="13" y="15"/>
                    </a:cubicBezTo>
                    <a:cubicBezTo>
                      <a:pt x="15" y="14"/>
                      <a:pt x="15" y="12"/>
                      <a:pt x="14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3" y="0"/>
                      <a:pt x="1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88"/>
              <p:cNvSpPr/>
              <p:nvPr/>
            </p:nvSpPr>
            <p:spPr bwMode="auto">
              <a:xfrm>
                <a:off x="5318164" y="1759296"/>
                <a:ext cx="24113" cy="37417"/>
              </a:xfrm>
              <a:custGeom>
                <a:avLst/>
                <a:gdLst>
                  <a:gd name="T0" fmla="*/ 6028 w 12"/>
                  <a:gd name="T1" fmla="*/ 1969 h 19"/>
                  <a:gd name="T2" fmla="*/ 6028 w 12"/>
                  <a:gd name="T3" fmla="*/ 1969 h 19"/>
                  <a:gd name="T4" fmla="*/ 2009 w 12"/>
                  <a:gd name="T5" fmla="*/ 9847 h 19"/>
                  <a:gd name="T6" fmla="*/ 10047 w 12"/>
                  <a:gd name="T7" fmla="*/ 33478 h 19"/>
                  <a:gd name="T8" fmla="*/ 18085 w 12"/>
                  <a:gd name="T9" fmla="*/ 35448 h 19"/>
                  <a:gd name="T10" fmla="*/ 22104 w 12"/>
                  <a:gd name="T11" fmla="*/ 29540 h 19"/>
                  <a:gd name="T12" fmla="*/ 14066 w 12"/>
                  <a:gd name="T13" fmla="*/ 5908 h 19"/>
                  <a:gd name="T14" fmla="*/ 6028 w 12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2" h="19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0" y="3"/>
                      <a:pt x="1" y="5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8" y="19"/>
                      <a:pt x="9" y="18"/>
                    </a:cubicBezTo>
                    <a:cubicBezTo>
                      <a:pt x="11" y="18"/>
                      <a:pt x="12" y="16"/>
                      <a:pt x="11" y="15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1"/>
                      <a:pt x="4" y="0"/>
                      <a:pt x="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89"/>
              <p:cNvSpPr/>
              <p:nvPr/>
            </p:nvSpPr>
            <p:spPr bwMode="auto">
              <a:xfrm>
                <a:off x="5259129" y="1771768"/>
                <a:ext cx="12472" cy="36585"/>
              </a:xfrm>
              <a:custGeom>
                <a:avLst/>
                <a:gdLst>
                  <a:gd name="T0" fmla="*/ 6236 w 6"/>
                  <a:gd name="T1" fmla="*/ 0 h 19"/>
                  <a:gd name="T2" fmla="*/ 6236 w 6"/>
                  <a:gd name="T3" fmla="*/ 0 h 19"/>
                  <a:gd name="T4" fmla="*/ 0 w 6"/>
                  <a:gd name="T5" fmla="*/ 5777 h 19"/>
                  <a:gd name="T6" fmla="*/ 0 w 6"/>
                  <a:gd name="T7" fmla="*/ 30808 h 19"/>
                  <a:gd name="T8" fmla="*/ 6236 w 6"/>
                  <a:gd name="T9" fmla="*/ 36585 h 19"/>
                  <a:gd name="T10" fmla="*/ 12472 w 6"/>
                  <a:gd name="T11" fmla="*/ 30808 h 19"/>
                  <a:gd name="T12" fmla="*/ 12472 w 6"/>
                  <a:gd name="T13" fmla="*/ 5777 h 19"/>
                  <a:gd name="T14" fmla="*/ 6236 w 6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" h="19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9"/>
                      <a:pt x="3" y="19"/>
                    </a:cubicBezTo>
                    <a:cubicBezTo>
                      <a:pt x="4" y="19"/>
                      <a:pt x="6" y="17"/>
                      <a:pt x="6" y="16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90"/>
              <p:cNvSpPr/>
              <p:nvPr/>
            </p:nvSpPr>
            <p:spPr bwMode="auto">
              <a:xfrm>
                <a:off x="5188452" y="1759296"/>
                <a:ext cx="21619" cy="37417"/>
              </a:xfrm>
              <a:custGeom>
                <a:avLst/>
                <a:gdLst>
                  <a:gd name="T0" fmla="*/ 15723 w 11"/>
                  <a:gd name="T1" fmla="*/ 1969 h 19"/>
                  <a:gd name="T2" fmla="*/ 15723 w 11"/>
                  <a:gd name="T3" fmla="*/ 1969 h 19"/>
                  <a:gd name="T4" fmla="*/ 9827 w 11"/>
                  <a:gd name="T5" fmla="*/ 5908 h 19"/>
                  <a:gd name="T6" fmla="*/ 0 w 11"/>
                  <a:gd name="T7" fmla="*/ 29540 h 19"/>
                  <a:gd name="T8" fmla="*/ 3931 w 11"/>
                  <a:gd name="T9" fmla="*/ 35448 h 19"/>
                  <a:gd name="T10" fmla="*/ 11792 w 11"/>
                  <a:gd name="T11" fmla="*/ 33478 h 19"/>
                  <a:gd name="T12" fmla="*/ 19654 w 11"/>
                  <a:gd name="T13" fmla="*/ 9847 h 19"/>
                  <a:gd name="T14" fmla="*/ 15723 w 11"/>
                  <a:gd name="T15" fmla="*/ 1969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5" y="1"/>
                      <a:pt x="5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8"/>
                      <a:pt x="2" y="18"/>
                    </a:cubicBezTo>
                    <a:cubicBezTo>
                      <a:pt x="4" y="19"/>
                      <a:pt x="5" y="18"/>
                      <a:pt x="6" y="17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0" y="2"/>
                      <a:pt x="8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91"/>
              <p:cNvSpPr/>
              <p:nvPr/>
            </p:nvSpPr>
            <p:spPr bwMode="auto">
              <a:xfrm>
                <a:off x="5127754" y="1730194"/>
                <a:ext cx="27439" cy="31597"/>
              </a:xfrm>
              <a:custGeom>
                <a:avLst/>
                <a:gdLst>
                  <a:gd name="T0" fmla="*/ 25479 w 14"/>
                  <a:gd name="T1" fmla="*/ 1975 h 16"/>
                  <a:gd name="T2" fmla="*/ 25479 w 14"/>
                  <a:gd name="T3" fmla="*/ 1975 h 16"/>
                  <a:gd name="T4" fmla="*/ 17639 w 14"/>
                  <a:gd name="T5" fmla="*/ 1975 h 16"/>
                  <a:gd name="T6" fmla="*/ 1960 w 14"/>
                  <a:gd name="T7" fmla="*/ 21723 h 16"/>
                  <a:gd name="T8" fmla="*/ 1960 w 14"/>
                  <a:gd name="T9" fmla="*/ 29622 h 16"/>
                  <a:gd name="T10" fmla="*/ 9800 w 14"/>
                  <a:gd name="T11" fmla="*/ 27647 h 16"/>
                  <a:gd name="T12" fmla="*/ 25479 w 14"/>
                  <a:gd name="T13" fmla="*/ 9874 h 16"/>
                  <a:gd name="T14" fmla="*/ 25479 w 14"/>
                  <a:gd name="T15" fmla="*/ 1975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"/>
                    </a:move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0" y="0"/>
                      <a:pt x="9" y="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0" y="14"/>
                      <a:pt x="1" y="15"/>
                    </a:cubicBezTo>
                    <a:cubicBezTo>
                      <a:pt x="2" y="16"/>
                      <a:pt x="4" y="16"/>
                      <a:pt x="5" y="1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2"/>
                      <a:pt x="13" y="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92"/>
              <p:cNvSpPr/>
              <p:nvPr/>
            </p:nvSpPr>
            <p:spPr bwMode="auto">
              <a:xfrm>
                <a:off x="5080359" y="1681136"/>
                <a:ext cx="35754" cy="25776"/>
              </a:xfrm>
              <a:custGeom>
                <a:avLst/>
                <a:gdLst>
                  <a:gd name="T0" fmla="*/ 33768 w 18"/>
                  <a:gd name="T1" fmla="*/ 3966 h 13"/>
                  <a:gd name="T2" fmla="*/ 33768 w 18"/>
                  <a:gd name="T3" fmla="*/ 3966 h 13"/>
                  <a:gd name="T4" fmla="*/ 25822 w 18"/>
                  <a:gd name="T5" fmla="*/ 1983 h 13"/>
                  <a:gd name="T6" fmla="*/ 3973 w 18"/>
                  <a:gd name="T7" fmla="*/ 13879 h 13"/>
                  <a:gd name="T8" fmla="*/ 1986 w 18"/>
                  <a:gd name="T9" fmla="*/ 21810 h 13"/>
                  <a:gd name="T10" fmla="*/ 9932 w 18"/>
                  <a:gd name="T11" fmla="*/ 25776 h 13"/>
                  <a:gd name="T12" fmla="*/ 31781 w 18"/>
                  <a:gd name="T13" fmla="*/ 11897 h 13"/>
                  <a:gd name="T14" fmla="*/ 33768 w 18"/>
                  <a:gd name="T15" fmla="*/ 3966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8"/>
                      <a:pt x="0" y="10"/>
                      <a:pt x="1" y="11"/>
                    </a:cubicBezTo>
                    <a:cubicBezTo>
                      <a:pt x="2" y="13"/>
                      <a:pt x="4" y="13"/>
                      <a:pt x="5" y="13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93"/>
              <p:cNvSpPr/>
              <p:nvPr/>
            </p:nvSpPr>
            <p:spPr bwMode="auto">
              <a:xfrm>
                <a:off x="5057077" y="1623764"/>
                <a:ext cx="37417" cy="15798"/>
              </a:xfrm>
              <a:custGeom>
                <a:avLst/>
                <a:gdLst>
                  <a:gd name="T0" fmla="*/ 37417 w 19"/>
                  <a:gd name="T1" fmla="*/ 3950 h 8"/>
                  <a:gd name="T2" fmla="*/ 37417 w 19"/>
                  <a:gd name="T3" fmla="*/ 3950 h 8"/>
                  <a:gd name="T4" fmla="*/ 29540 w 19"/>
                  <a:gd name="T5" fmla="*/ 0 h 8"/>
                  <a:gd name="T6" fmla="*/ 5908 w 19"/>
                  <a:gd name="T7" fmla="*/ 3950 h 8"/>
                  <a:gd name="T8" fmla="*/ 0 w 19"/>
                  <a:gd name="T9" fmla="*/ 11849 h 8"/>
                  <a:gd name="T10" fmla="*/ 7877 w 19"/>
                  <a:gd name="T11" fmla="*/ 15798 h 8"/>
                  <a:gd name="T12" fmla="*/ 31509 w 19"/>
                  <a:gd name="T13" fmla="*/ 11849 h 8"/>
                  <a:gd name="T14" fmla="*/ 37417 w 19"/>
                  <a:gd name="T15" fmla="*/ 395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2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7" y="0"/>
                      <a:pt x="15" y="0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1" y="7"/>
                      <a:pt x="2" y="8"/>
                      <a:pt x="4" y="8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6"/>
                      <a:pt x="19" y="4"/>
                      <a:pt x="19" y="2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94"/>
              <p:cNvSpPr/>
              <p:nvPr/>
            </p:nvSpPr>
            <p:spPr bwMode="auto">
              <a:xfrm>
                <a:off x="5057077" y="1557245"/>
                <a:ext cx="37417" cy="15798"/>
              </a:xfrm>
              <a:custGeom>
                <a:avLst/>
                <a:gdLst>
                  <a:gd name="T0" fmla="*/ 37417 w 19"/>
                  <a:gd name="T1" fmla="*/ 11849 h 8"/>
                  <a:gd name="T2" fmla="*/ 37417 w 19"/>
                  <a:gd name="T3" fmla="*/ 11849 h 8"/>
                  <a:gd name="T4" fmla="*/ 31509 w 19"/>
                  <a:gd name="T5" fmla="*/ 3950 h 8"/>
                  <a:gd name="T6" fmla="*/ 7877 w 19"/>
                  <a:gd name="T7" fmla="*/ 0 h 8"/>
                  <a:gd name="T8" fmla="*/ 0 w 19"/>
                  <a:gd name="T9" fmla="*/ 5924 h 8"/>
                  <a:gd name="T10" fmla="*/ 5908 w 19"/>
                  <a:gd name="T11" fmla="*/ 11849 h 8"/>
                  <a:gd name="T12" fmla="*/ 29540 w 19"/>
                  <a:gd name="T13" fmla="*/ 15798 h 8"/>
                  <a:gd name="T14" fmla="*/ 37417 w 19"/>
                  <a:gd name="T15" fmla="*/ 11849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9" h="8"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4"/>
                      <a:pt x="18" y="3"/>
                      <a:pt x="16" y="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8" y="7"/>
                      <a:pt x="19" y="6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95"/>
              <p:cNvSpPr/>
              <p:nvPr/>
            </p:nvSpPr>
            <p:spPr bwMode="auto">
              <a:xfrm>
                <a:off x="5080359" y="1489894"/>
                <a:ext cx="35754" cy="25776"/>
              </a:xfrm>
              <a:custGeom>
                <a:avLst/>
                <a:gdLst>
                  <a:gd name="T0" fmla="*/ 33768 w 18"/>
                  <a:gd name="T1" fmla="*/ 21810 h 13"/>
                  <a:gd name="T2" fmla="*/ 33768 w 18"/>
                  <a:gd name="T3" fmla="*/ 21810 h 13"/>
                  <a:gd name="T4" fmla="*/ 31781 w 18"/>
                  <a:gd name="T5" fmla="*/ 13879 h 13"/>
                  <a:gd name="T6" fmla="*/ 9932 w 18"/>
                  <a:gd name="T7" fmla="*/ 1983 h 13"/>
                  <a:gd name="T8" fmla="*/ 1986 w 18"/>
                  <a:gd name="T9" fmla="*/ 3966 h 13"/>
                  <a:gd name="T10" fmla="*/ 3973 w 18"/>
                  <a:gd name="T11" fmla="*/ 11897 h 13"/>
                  <a:gd name="T12" fmla="*/ 25822 w 18"/>
                  <a:gd name="T13" fmla="*/ 23793 h 13"/>
                  <a:gd name="T14" fmla="*/ 33768 w 18"/>
                  <a:gd name="T15" fmla="*/ 21810 h 1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" h="13">
                    <a:moveTo>
                      <a:pt x="17" y="11"/>
                    </a:move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0"/>
                      <a:pt x="18" y="8"/>
                      <a:pt x="16" y="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13"/>
                      <a:pt x="16" y="12"/>
                      <a:pt x="17" y="11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96"/>
              <p:cNvSpPr/>
              <p:nvPr/>
            </p:nvSpPr>
            <p:spPr bwMode="auto">
              <a:xfrm>
                <a:off x="5127754" y="1435016"/>
                <a:ext cx="27439" cy="33259"/>
              </a:xfrm>
              <a:custGeom>
                <a:avLst/>
                <a:gdLst>
                  <a:gd name="T0" fmla="*/ 25479 w 14"/>
                  <a:gd name="T1" fmla="*/ 29346 h 17"/>
                  <a:gd name="T2" fmla="*/ 25479 w 14"/>
                  <a:gd name="T3" fmla="*/ 29346 h 17"/>
                  <a:gd name="T4" fmla="*/ 25479 w 14"/>
                  <a:gd name="T5" fmla="*/ 21521 h 17"/>
                  <a:gd name="T6" fmla="*/ 9800 w 14"/>
                  <a:gd name="T7" fmla="*/ 3913 h 17"/>
                  <a:gd name="T8" fmla="*/ 1960 w 14"/>
                  <a:gd name="T9" fmla="*/ 1956 h 17"/>
                  <a:gd name="T10" fmla="*/ 1960 w 14"/>
                  <a:gd name="T11" fmla="*/ 11738 h 17"/>
                  <a:gd name="T12" fmla="*/ 17639 w 14"/>
                  <a:gd name="T13" fmla="*/ 29346 h 17"/>
                  <a:gd name="T14" fmla="*/ 25479 w 14"/>
                  <a:gd name="T15" fmla="*/ 29346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" h="17">
                    <a:moveTo>
                      <a:pt x="13" y="15"/>
                    </a:moveTo>
                    <a:cubicBezTo>
                      <a:pt x="13" y="15"/>
                      <a:pt x="13" y="15"/>
                      <a:pt x="13" y="15"/>
                    </a:cubicBezTo>
                    <a:cubicBezTo>
                      <a:pt x="14" y="14"/>
                      <a:pt x="14" y="12"/>
                      <a:pt x="13" y="1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6"/>
                      <a:pt x="12" y="17"/>
                      <a:pt x="13" y="1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97"/>
              <p:cNvSpPr/>
              <p:nvPr/>
            </p:nvSpPr>
            <p:spPr bwMode="auto">
              <a:xfrm>
                <a:off x="5188452" y="1400094"/>
                <a:ext cx="21619" cy="37417"/>
              </a:xfrm>
              <a:custGeom>
                <a:avLst/>
                <a:gdLst>
                  <a:gd name="T0" fmla="*/ 15723 w 11"/>
                  <a:gd name="T1" fmla="*/ 35448 h 19"/>
                  <a:gd name="T2" fmla="*/ 15723 w 11"/>
                  <a:gd name="T3" fmla="*/ 35448 h 19"/>
                  <a:gd name="T4" fmla="*/ 19654 w 11"/>
                  <a:gd name="T5" fmla="*/ 27570 h 19"/>
                  <a:gd name="T6" fmla="*/ 11792 w 11"/>
                  <a:gd name="T7" fmla="*/ 5908 h 19"/>
                  <a:gd name="T8" fmla="*/ 3931 w 11"/>
                  <a:gd name="T9" fmla="*/ 1969 h 19"/>
                  <a:gd name="T10" fmla="*/ 0 w 11"/>
                  <a:gd name="T11" fmla="*/ 9847 h 19"/>
                  <a:gd name="T12" fmla="*/ 9827 w 11"/>
                  <a:gd name="T13" fmla="*/ 31509 h 19"/>
                  <a:gd name="T14" fmla="*/ 15723 w 11"/>
                  <a:gd name="T15" fmla="*/ 35448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1" h="19"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10" y="18"/>
                      <a:pt x="11" y="16"/>
                      <a:pt x="10" y="1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1"/>
                      <a:pt x="4" y="0"/>
                      <a:pt x="2" y="1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8"/>
                      <a:pt x="7" y="19"/>
                      <a:pt x="8" y="18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98"/>
              <p:cNvSpPr/>
              <p:nvPr/>
            </p:nvSpPr>
            <p:spPr bwMode="auto">
              <a:xfrm>
                <a:off x="5161013" y="1592167"/>
                <a:ext cx="110588" cy="120566"/>
              </a:xfrm>
              <a:custGeom>
                <a:avLst/>
                <a:gdLst>
                  <a:gd name="T0" fmla="*/ 1975 w 56"/>
                  <a:gd name="T1" fmla="*/ 118590 h 61"/>
                  <a:gd name="T2" fmla="*/ 1975 w 56"/>
                  <a:gd name="T3" fmla="*/ 118590 h 61"/>
                  <a:gd name="T4" fmla="*/ 13824 w 56"/>
                  <a:gd name="T5" fmla="*/ 118590 h 61"/>
                  <a:gd name="T6" fmla="*/ 108613 w 56"/>
                  <a:gd name="T7" fmla="*/ 13835 h 61"/>
                  <a:gd name="T8" fmla="*/ 106638 w 56"/>
                  <a:gd name="T9" fmla="*/ 3953 h 61"/>
                  <a:gd name="T10" fmla="*/ 96765 w 56"/>
                  <a:gd name="T11" fmla="*/ 3953 h 61"/>
                  <a:gd name="T12" fmla="*/ 1975 w 56"/>
                  <a:gd name="T13" fmla="*/ 106731 h 61"/>
                  <a:gd name="T14" fmla="*/ 1975 w 56"/>
                  <a:gd name="T15" fmla="*/ 118590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6" h="61">
                    <a:moveTo>
                      <a:pt x="1" y="60"/>
                    </a:moveTo>
                    <a:cubicBezTo>
                      <a:pt x="1" y="60"/>
                      <a:pt x="1" y="60"/>
                      <a:pt x="1" y="60"/>
                    </a:cubicBezTo>
                    <a:cubicBezTo>
                      <a:pt x="3" y="61"/>
                      <a:pt x="5" y="61"/>
                      <a:pt x="7" y="6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6"/>
                      <a:pt x="56" y="3"/>
                      <a:pt x="54" y="2"/>
                    </a:cubicBezTo>
                    <a:cubicBezTo>
                      <a:pt x="53" y="0"/>
                      <a:pt x="50" y="0"/>
                      <a:pt x="49" y="2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0" y="56"/>
                      <a:pt x="0" y="58"/>
                      <a:pt x="1" y="60"/>
                    </a:cubicBezTo>
                    <a:close/>
                  </a:path>
                </a:pathLst>
              </a:custGeom>
              <a:solidFill>
                <a:srgbClr val="8D95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5106135" y="1596325"/>
                <a:ext cx="159646" cy="4157"/>
              </a:xfrm>
              <a:prstGeom prst="rect">
                <a:avLst/>
              </a:prstGeom>
              <a:solidFill>
                <a:srgbClr val="EE29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2" name="Oval 100"/>
              <p:cNvSpPr>
                <a:spLocks noChangeArrowheads="1"/>
              </p:cNvSpPr>
              <p:nvPr/>
            </p:nvSpPr>
            <p:spPr bwMode="auto">
              <a:xfrm>
                <a:off x="5245825" y="1580526"/>
                <a:ext cx="37417" cy="35754"/>
              </a:xfrm>
              <a:prstGeom prst="ellipse">
                <a:avLst/>
              </a:pr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03" name="Freeform 101"/>
              <p:cNvSpPr/>
              <p:nvPr/>
            </p:nvSpPr>
            <p:spPr bwMode="auto">
              <a:xfrm>
                <a:off x="5251645" y="1468276"/>
                <a:ext cx="25776" cy="128049"/>
              </a:xfrm>
              <a:custGeom>
                <a:avLst/>
                <a:gdLst>
                  <a:gd name="T0" fmla="*/ 11897 w 13"/>
                  <a:gd name="T1" fmla="*/ 128049 h 65"/>
                  <a:gd name="T2" fmla="*/ 13879 w 13"/>
                  <a:gd name="T3" fmla="*/ 128049 h 65"/>
                  <a:gd name="T4" fmla="*/ 25776 w 13"/>
                  <a:gd name="T5" fmla="*/ 116229 h 65"/>
                  <a:gd name="T6" fmla="*/ 25776 w 13"/>
                  <a:gd name="T7" fmla="*/ 11820 h 65"/>
                  <a:gd name="T8" fmla="*/ 13879 w 13"/>
                  <a:gd name="T9" fmla="*/ 0 h 65"/>
                  <a:gd name="T10" fmla="*/ 11897 w 13"/>
                  <a:gd name="T11" fmla="*/ 0 h 65"/>
                  <a:gd name="T12" fmla="*/ 0 w 13"/>
                  <a:gd name="T13" fmla="*/ 11820 h 65"/>
                  <a:gd name="T14" fmla="*/ 0 w 13"/>
                  <a:gd name="T15" fmla="*/ 116229 h 65"/>
                  <a:gd name="T16" fmla="*/ 11897 w 13"/>
                  <a:gd name="T17" fmla="*/ 128049 h 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" h="65">
                    <a:moveTo>
                      <a:pt x="6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11" y="65"/>
                      <a:pt x="13" y="62"/>
                      <a:pt x="13" y="59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3"/>
                      <a:pt x="11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2"/>
                      <a:pt x="3" y="65"/>
                      <a:pt x="6" y="65"/>
                    </a:cubicBezTo>
                    <a:close/>
                  </a:path>
                </a:pathLst>
              </a:custGeom>
              <a:solidFill>
                <a:srgbClr val="2A2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Oval 102"/>
              <p:cNvSpPr>
                <a:spLocks noChangeArrowheads="1"/>
              </p:cNvSpPr>
              <p:nvPr/>
            </p:nvSpPr>
            <p:spPr bwMode="auto">
              <a:xfrm>
                <a:off x="6600619" y="866800"/>
                <a:ext cx="658522" cy="6605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5" name="Oval 103"/>
              <p:cNvSpPr>
                <a:spLocks noChangeArrowheads="1"/>
              </p:cNvSpPr>
              <p:nvPr/>
            </p:nvSpPr>
            <p:spPr bwMode="auto">
              <a:xfrm>
                <a:off x="7409887" y="2572756"/>
                <a:ext cx="470089" cy="4721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6" name="Oval 104"/>
              <p:cNvSpPr>
                <a:spLocks noChangeArrowheads="1"/>
              </p:cNvSpPr>
              <p:nvPr/>
            </p:nvSpPr>
            <p:spPr bwMode="auto">
              <a:xfrm>
                <a:off x="6245571" y="5538342"/>
                <a:ext cx="846955" cy="8490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7" name="Oval 105"/>
              <p:cNvSpPr>
                <a:spLocks noChangeArrowheads="1"/>
              </p:cNvSpPr>
              <p:nvPr/>
            </p:nvSpPr>
            <p:spPr bwMode="auto">
              <a:xfrm>
                <a:off x="3589664" y="704139"/>
                <a:ext cx="384799" cy="3868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8" name="Oval 106"/>
              <p:cNvSpPr>
                <a:spLocks noChangeArrowheads="1"/>
              </p:cNvSpPr>
              <p:nvPr/>
            </p:nvSpPr>
            <p:spPr bwMode="auto">
              <a:xfrm>
                <a:off x="3056102" y="1495623"/>
                <a:ext cx="769598" cy="77363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9" name="Freeform 125"/>
              <p:cNvSpPr/>
              <p:nvPr/>
            </p:nvSpPr>
            <p:spPr bwMode="auto">
              <a:xfrm>
                <a:off x="5979196" y="1364340"/>
                <a:ext cx="237805" cy="340078"/>
              </a:xfrm>
              <a:custGeom>
                <a:avLst/>
                <a:gdLst>
                  <a:gd name="T0" fmla="*/ 58960 w 121"/>
                  <a:gd name="T1" fmla="*/ 281105 h 173"/>
                  <a:gd name="T2" fmla="*/ 0 w 121"/>
                  <a:gd name="T3" fmla="*/ 241790 h 173"/>
                  <a:gd name="T4" fmla="*/ 23584 w 121"/>
                  <a:gd name="T5" fmla="*/ 182816 h 173"/>
                  <a:gd name="T6" fmla="*/ 49133 w 121"/>
                  <a:gd name="T7" fmla="*/ 192645 h 173"/>
                  <a:gd name="T8" fmla="*/ 43237 w 121"/>
                  <a:gd name="T9" fmla="*/ 229995 h 173"/>
                  <a:gd name="T10" fmla="*/ 74683 w 121"/>
                  <a:gd name="T11" fmla="*/ 251618 h 173"/>
                  <a:gd name="T12" fmla="*/ 139538 w 121"/>
                  <a:gd name="T13" fmla="*/ 239824 h 173"/>
                  <a:gd name="T14" fmla="*/ 66821 w 121"/>
                  <a:gd name="T15" fmla="*/ 82562 h 173"/>
                  <a:gd name="T16" fmla="*/ 157226 w 121"/>
                  <a:gd name="T17" fmla="*/ 43247 h 173"/>
                  <a:gd name="T18" fmla="*/ 174914 w 121"/>
                  <a:gd name="T19" fmla="*/ 0 h 173"/>
                  <a:gd name="T20" fmla="*/ 202429 w 121"/>
                  <a:gd name="T21" fmla="*/ 11795 h 173"/>
                  <a:gd name="T22" fmla="*/ 184741 w 121"/>
                  <a:gd name="T23" fmla="*/ 53076 h 173"/>
                  <a:gd name="T24" fmla="*/ 237805 w 121"/>
                  <a:gd name="T25" fmla="*/ 92391 h 173"/>
                  <a:gd name="T26" fmla="*/ 212256 w 121"/>
                  <a:gd name="T27" fmla="*/ 147433 h 173"/>
                  <a:gd name="T28" fmla="*/ 190637 w 121"/>
                  <a:gd name="T29" fmla="*/ 137604 h 173"/>
                  <a:gd name="T30" fmla="*/ 194568 w 121"/>
                  <a:gd name="T31" fmla="*/ 100254 h 173"/>
                  <a:gd name="T32" fmla="*/ 163122 w 121"/>
                  <a:gd name="T33" fmla="*/ 78631 h 173"/>
                  <a:gd name="T34" fmla="*/ 106128 w 121"/>
                  <a:gd name="T35" fmla="*/ 92391 h 173"/>
                  <a:gd name="T36" fmla="*/ 180810 w 121"/>
                  <a:gd name="T37" fmla="*/ 247687 h 173"/>
                  <a:gd name="T38" fmla="*/ 86475 w 121"/>
                  <a:gd name="T39" fmla="*/ 290934 h 173"/>
                  <a:gd name="T40" fmla="*/ 66821 w 121"/>
                  <a:gd name="T41" fmla="*/ 340078 h 173"/>
                  <a:gd name="T42" fmla="*/ 39307 w 121"/>
                  <a:gd name="T43" fmla="*/ 328283 h 173"/>
                  <a:gd name="T44" fmla="*/ 58960 w 121"/>
                  <a:gd name="T45" fmla="*/ 281105 h 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21" h="173">
                    <a:moveTo>
                      <a:pt x="30" y="143"/>
                    </a:moveTo>
                    <a:cubicBezTo>
                      <a:pt x="12" y="135"/>
                      <a:pt x="0" y="123"/>
                      <a:pt x="0" y="12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2" y="117"/>
                      <a:pt x="22" y="117"/>
                      <a:pt x="22" y="117"/>
                    </a:cubicBezTo>
                    <a:cubicBezTo>
                      <a:pt x="22" y="117"/>
                      <a:pt x="27" y="124"/>
                      <a:pt x="38" y="128"/>
                    </a:cubicBezTo>
                    <a:cubicBezTo>
                      <a:pt x="51" y="134"/>
                      <a:pt x="67" y="134"/>
                      <a:pt x="71" y="122"/>
                    </a:cubicBezTo>
                    <a:cubicBezTo>
                      <a:pt x="82" y="96"/>
                      <a:pt x="17" y="82"/>
                      <a:pt x="34" y="42"/>
                    </a:cubicBezTo>
                    <a:cubicBezTo>
                      <a:pt x="42" y="22"/>
                      <a:pt x="61" y="17"/>
                      <a:pt x="80" y="22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103" y="6"/>
                      <a:pt x="103" y="6"/>
                      <a:pt x="103" y="6"/>
                    </a:cubicBezTo>
                    <a:cubicBezTo>
                      <a:pt x="94" y="27"/>
                      <a:pt x="94" y="27"/>
                      <a:pt x="94" y="27"/>
                    </a:cubicBezTo>
                    <a:cubicBezTo>
                      <a:pt x="109" y="35"/>
                      <a:pt x="121" y="47"/>
                      <a:pt x="121" y="47"/>
                    </a:cubicBezTo>
                    <a:cubicBezTo>
                      <a:pt x="108" y="75"/>
                      <a:pt x="108" y="75"/>
                      <a:pt x="108" y="75"/>
                    </a:cubicBezTo>
                    <a:cubicBezTo>
                      <a:pt x="97" y="70"/>
                      <a:pt x="97" y="70"/>
                      <a:pt x="97" y="70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9" y="51"/>
                      <a:pt x="93" y="44"/>
                      <a:pt x="83" y="40"/>
                    </a:cubicBezTo>
                    <a:cubicBezTo>
                      <a:pt x="68" y="34"/>
                      <a:pt x="58" y="38"/>
                      <a:pt x="54" y="47"/>
                    </a:cubicBezTo>
                    <a:cubicBezTo>
                      <a:pt x="43" y="72"/>
                      <a:pt x="107" y="88"/>
                      <a:pt x="92" y="126"/>
                    </a:cubicBezTo>
                    <a:cubicBezTo>
                      <a:pt x="83" y="147"/>
                      <a:pt x="64" y="152"/>
                      <a:pt x="44" y="148"/>
                    </a:cubicBezTo>
                    <a:cubicBezTo>
                      <a:pt x="34" y="173"/>
                      <a:pt x="34" y="173"/>
                      <a:pt x="34" y="173"/>
                    </a:cubicBezTo>
                    <a:cubicBezTo>
                      <a:pt x="20" y="167"/>
                      <a:pt x="20" y="167"/>
                      <a:pt x="20" y="167"/>
                    </a:cubicBezTo>
                    <a:lnTo>
                      <a:pt x="30" y="1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Freeform 126"/>
              <p:cNvSpPr/>
              <p:nvPr/>
            </p:nvSpPr>
            <p:spPr bwMode="auto">
              <a:xfrm>
                <a:off x="6212844" y="1643719"/>
                <a:ext cx="110588" cy="121397"/>
              </a:xfrm>
              <a:custGeom>
                <a:avLst/>
                <a:gdLst>
                  <a:gd name="T0" fmla="*/ 19748 w 56"/>
                  <a:gd name="T1" fmla="*/ 97901 h 62"/>
                  <a:gd name="T2" fmla="*/ 0 w 56"/>
                  <a:gd name="T3" fmla="*/ 76363 h 62"/>
                  <a:gd name="T4" fmla="*/ 15798 w 56"/>
                  <a:gd name="T5" fmla="*/ 54824 h 62"/>
                  <a:gd name="T6" fmla="*/ 25672 w 56"/>
                  <a:gd name="T7" fmla="*/ 62657 h 62"/>
                  <a:gd name="T8" fmla="*/ 19748 w 56"/>
                  <a:gd name="T9" fmla="*/ 76363 h 62"/>
                  <a:gd name="T10" fmla="*/ 29622 w 56"/>
                  <a:gd name="T11" fmla="*/ 88111 h 62"/>
                  <a:gd name="T12" fmla="*/ 57269 w 56"/>
                  <a:gd name="T13" fmla="*/ 90069 h 62"/>
                  <a:gd name="T14" fmla="*/ 43445 w 56"/>
                  <a:gd name="T15" fmla="*/ 19580 h 62"/>
                  <a:gd name="T16" fmla="*/ 82941 w 56"/>
                  <a:gd name="T17" fmla="*/ 13706 h 62"/>
                  <a:gd name="T18" fmla="*/ 94790 w 56"/>
                  <a:gd name="T19" fmla="*/ 0 h 62"/>
                  <a:gd name="T20" fmla="*/ 104664 w 56"/>
                  <a:gd name="T21" fmla="*/ 5874 h 62"/>
                  <a:gd name="T22" fmla="*/ 92815 w 56"/>
                  <a:gd name="T23" fmla="*/ 21538 h 62"/>
                  <a:gd name="T24" fmla="*/ 110588 w 56"/>
                  <a:gd name="T25" fmla="*/ 41118 h 62"/>
                  <a:gd name="T26" fmla="*/ 94790 w 56"/>
                  <a:gd name="T27" fmla="*/ 60699 h 62"/>
                  <a:gd name="T28" fmla="*/ 86891 w 56"/>
                  <a:gd name="T29" fmla="*/ 54824 h 62"/>
                  <a:gd name="T30" fmla="*/ 92815 w 56"/>
                  <a:gd name="T31" fmla="*/ 41118 h 62"/>
                  <a:gd name="T32" fmla="*/ 82941 w 56"/>
                  <a:gd name="T33" fmla="*/ 29370 h 62"/>
                  <a:gd name="T34" fmla="*/ 57269 w 56"/>
                  <a:gd name="T35" fmla="*/ 27412 h 62"/>
                  <a:gd name="T36" fmla="*/ 71092 w 56"/>
                  <a:gd name="T37" fmla="*/ 95943 h 62"/>
                  <a:gd name="T38" fmla="*/ 29622 w 56"/>
                  <a:gd name="T39" fmla="*/ 103775 h 62"/>
                  <a:gd name="T40" fmla="*/ 15798 w 56"/>
                  <a:gd name="T41" fmla="*/ 121397 h 62"/>
                  <a:gd name="T42" fmla="*/ 7899 w 56"/>
                  <a:gd name="T43" fmla="*/ 113565 h 62"/>
                  <a:gd name="T44" fmla="*/ 19748 w 56"/>
                  <a:gd name="T45" fmla="*/ 97901 h 6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62">
                    <a:moveTo>
                      <a:pt x="10" y="50"/>
                    </a:moveTo>
                    <a:cubicBezTo>
                      <a:pt x="4" y="45"/>
                      <a:pt x="0" y="39"/>
                      <a:pt x="0" y="39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1" y="42"/>
                      <a:pt x="15" y="45"/>
                    </a:cubicBezTo>
                    <a:cubicBezTo>
                      <a:pt x="19" y="48"/>
                      <a:pt x="25" y="50"/>
                      <a:pt x="29" y="46"/>
                    </a:cubicBezTo>
                    <a:cubicBezTo>
                      <a:pt x="35" y="36"/>
                      <a:pt x="11" y="24"/>
                      <a:pt x="22" y="10"/>
                    </a:cubicBezTo>
                    <a:cubicBezTo>
                      <a:pt x="27" y="3"/>
                      <a:pt x="35" y="3"/>
                      <a:pt x="42" y="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52" y="15"/>
                      <a:pt x="56" y="21"/>
                      <a:pt x="56" y="2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1"/>
                      <a:pt x="45" y="17"/>
                      <a:pt x="42" y="15"/>
                    </a:cubicBezTo>
                    <a:cubicBezTo>
                      <a:pt x="36" y="11"/>
                      <a:pt x="32" y="11"/>
                      <a:pt x="29" y="14"/>
                    </a:cubicBezTo>
                    <a:cubicBezTo>
                      <a:pt x="23" y="23"/>
                      <a:pt x="46" y="36"/>
                      <a:pt x="36" y="49"/>
                    </a:cubicBezTo>
                    <a:cubicBezTo>
                      <a:pt x="31" y="56"/>
                      <a:pt x="23" y="57"/>
                      <a:pt x="15" y="53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4" y="58"/>
                      <a:pt x="4" y="58"/>
                      <a:pt x="4" y="58"/>
                    </a:cubicBez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Freeform 127"/>
              <p:cNvSpPr/>
              <p:nvPr/>
            </p:nvSpPr>
            <p:spPr bwMode="auto">
              <a:xfrm>
                <a:off x="5800427" y="1456635"/>
                <a:ext cx="82317" cy="143847"/>
              </a:xfrm>
              <a:custGeom>
                <a:avLst/>
                <a:gdLst>
                  <a:gd name="T0" fmla="*/ 47038 w 42"/>
                  <a:gd name="T1" fmla="*/ 122171 h 73"/>
                  <a:gd name="T2" fmla="*/ 17639 w 42"/>
                  <a:gd name="T3" fmla="*/ 122171 h 73"/>
                  <a:gd name="T4" fmla="*/ 11760 w 42"/>
                  <a:gd name="T5" fmla="*/ 98525 h 73"/>
                  <a:gd name="T6" fmla="*/ 23519 w 42"/>
                  <a:gd name="T7" fmla="*/ 94584 h 73"/>
                  <a:gd name="T8" fmla="*/ 29399 w 42"/>
                  <a:gd name="T9" fmla="*/ 108378 h 73"/>
                  <a:gd name="T10" fmla="*/ 45078 w 42"/>
                  <a:gd name="T11" fmla="*/ 108378 h 73"/>
                  <a:gd name="T12" fmla="*/ 64678 w 42"/>
                  <a:gd name="T13" fmla="*/ 90643 h 73"/>
                  <a:gd name="T14" fmla="*/ 3920 w 42"/>
                  <a:gd name="T15" fmla="*/ 53204 h 73"/>
                  <a:gd name="T16" fmla="*/ 25479 w 42"/>
                  <a:gd name="T17" fmla="*/ 21676 h 73"/>
                  <a:gd name="T18" fmla="*/ 21559 w 42"/>
                  <a:gd name="T19" fmla="*/ 1971 h 73"/>
                  <a:gd name="T20" fmla="*/ 33319 w 42"/>
                  <a:gd name="T21" fmla="*/ 0 h 73"/>
                  <a:gd name="T22" fmla="*/ 37239 w 42"/>
                  <a:gd name="T23" fmla="*/ 17735 h 73"/>
                  <a:gd name="T24" fmla="*/ 62718 w 42"/>
                  <a:gd name="T25" fmla="*/ 17735 h 73"/>
                  <a:gd name="T26" fmla="*/ 66638 w 42"/>
                  <a:gd name="T27" fmla="*/ 41381 h 73"/>
                  <a:gd name="T28" fmla="*/ 58798 w 42"/>
                  <a:gd name="T29" fmla="*/ 43351 h 73"/>
                  <a:gd name="T30" fmla="*/ 50958 w 42"/>
                  <a:gd name="T31" fmla="*/ 31528 h 73"/>
                  <a:gd name="T32" fmla="*/ 35279 w 42"/>
                  <a:gd name="T33" fmla="*/ 31528 h 73"/>
                  <a:gd name="T34" fmla="*/ 19599 w 42"/>
                  <a:gd name="T35" fmla="*/ 47292 h 73"/>
                  <a:gd name="T36" fmla="*/ 80357 w 42"/>
                  <a:gd name="T37" fmla="*/ 82761 h 73"/>
                  <a:gd name="T38" fmla="*/ 58798 w 42"/>
                  <a:gd name="T39" fmla="*/ 120201 h 73"/>
                  <a:gd name="T40" fmla="*/ 62718 w 42"/>
                  <a:gd name="T41" fmla="*/ 141876 h 73"/>
                  <a:gd name="T42" fmla="*/ 50958 w 42"/>
                  <a:gd name="T43" fmla="*/ 143847 h 73"/>
                  <a:gd name="T44" fmla="*/ 47038 w 42"/>
                  <a:gd name="T45" fmla="*/ 122171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2" h="73">
                    <a:moveTo>
                      <a:pt x="24" y="62"/>
                    </a:moveTo>
                    <a:cubicBezTo>
                      <a:pt x="16" y="64"/>
                      <a:pt x="9" y="62"/>
                      <a:pt x="9" y="62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8" y="56"/>
                      <a:pt x="23" y="55"/>
                    </a:cubicBezTo>
                    <a:cubicBezTo>
                      <a:pt x="29" y="54"/>
                      <a:pt x="34" y="51"/>
                      <a:pt x="33" y="46"/>
                    </a:cubicBezTo>
                    <a:cubicBezTo>
                      <a:pt x="31" y="35"/>
                      <a:pt x="6" y="45"/>
                      <a:pt x="2" y="27"/>
                    </a:cubicBezTo>
                    <a:cubicBezTo>
                      <a:pt x="0" y="19"/>
                      <a:pt x="6" y="13"/>
                      <a:pt x="13" y="1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6" y="8"/>
                      <a:pt x="32" y="9"/>
                      <a:pt x="32" y="9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6"/>
                      <a:pt x="22" y="15"/>
                      <a:pt x="18" y="16"/>
                    </a:cubicBezTo>
                    <a:cubicBezTo>
                      <a:pt x="12" y="17"/>
                      <a:pt x="9" y="21"/>
                      <a:pt x="10" y="24"/>
                    </a:cubicBezTo>
                    <a:cubicBezTo>
                      <a:pt x="12" y="36"/>
                      <a:pt x="37" y="26"/>
                      <a:pt x="41" y="42"/>
                    </a:cubicBezTo>
                    <a:cubicBezTo>
                      <a:pt x="42" y="51"/>
                      <a:pt x="37" y="57"/>
                      <a:pt x="30" y="61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26" y="73"/>
                      <a:pt x="26" y="73"/>
                      <a:pt x="26" y="73"/>
                    </a:cubicBezTo>
                    <a:lnTo>
                      <a:pt x="24" y="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" name="Group 97"/>
              <p:cNvGrpSpPr/>
              <p:nvPr/>
            </p:nvGrpSpPr>
            <p:grpSpPr bwMode="auto">
              <a:xfrm>
                <a:off x="6694275" y="3078866"/>
                <a:ext cx="433205" cy="432373"/>
                <a:chOff x="6694275" y="3078866"/>
                <a:chExt cx="433205" cy="432373"/>
              </a:xfrm>
            </p:grpSpPr>
            <p:sp>
              <p:nvSpPr>
                <p:cNvPr id="119" name="Freeform 128"/>
                <p:cNvSpPr/>
                <p:nvPr/>
              </p:nvSpPr>
              <p:spPr bwMode="auto">
                <a:xfrm>
                  <a:off x="6908799" y="3275097"/>
                  <a:ext cx="218681" cy="236142"/>
                </a:xfrm>
                <a:custGeom>
                  <a:avLst/>
                  <a:gdLst>
                    <a:gd name="T0" fmla="*/ 191100 w 111"/>
                    <a:gd name="T1" fmla="*/ 98393 h 120"/>
                    <a:gd name="T2" fmla="*/ 120176 w 111"/>
                    <a:gd name="T3" fmla="*/ 27550 h 120"/>
                    <a:gd name="T4" fmla="*/ 21671 w 111"/>
                    <a:gd name="T5" fmla="*/ 27550 h 120"/>
                    <a:gd name="T6" fmla="*/ 0 w 111"/>
                    <a:gd name="T7" fmla="*/ 49196 h 120"/>
                    <a:gd name="T8" fmla="*/ 0 w 111"/>
                    <a:gd name="T9" fmla="*/ 49196 h 120"/>
                    <a:gd name="T10" fmla="*/ 31522 w 111"/>
                    <a:gd name="T11" fmla="*/ 80682 h 120"/>
                    <a:gd name="T12" fmla="*/ 31522 w 111"/>
                    <a:gd name="T13" fmla="*/ 78714 h 120"/>
                    <a:gd name="T14" fmla="*/ 53193 w 111"/>
                    <a:gd name="T15" fmla="*/ 59036 h 120"/>
                    <a:gd name="T16" fmla="*/ 90625 w 111"/>
                    <a:gd name="T17" fmla="*/ 59036 h 120"/>
                    <a:gd name="T18" fmla="*/ 161548 w 111"/>
                    <a:gd name="T19" fmla="*/ 129878 h 120"/>
                    <a:gd name="T20" fmla="*/ 161548 w 111"/>
                    <a:gd name="T21" fmla="*/ 167267 h 120"/>
                    <a:gd name="T22" fmla="*/ 149728 w 111"/>
                    <a:gd name="T23" fmla="*/ 179074 h 120"/>
                    <a:gd name="T24" fmla="*/ 112296 w 111"/>
                    <a:gd name="T25" fmla="*/ 179074 h 120"/>
                    <a:gd name="T26" fmla="*/ 80774 w 111"/>
                    <a:gd name="T27" fmla="*/ 147589 h 120"/>
                    <a:gd name="T28" fmla="*/ 31522 w 111"/>
                    <a:gd name="T29" fmla="*/ 159396 h 120"/>
                    <a:gd name="T30" fmla="*/ 80774 w 111"/>
                    <a:gd name="T31" fmla="*/ 208592 h 120"/>
                    <a:gd name="T32" fmla="*/ 181249 w 111"/>
                    <a:gd name="T33" fmla="*/ 208592 h 120"/>
                    <a:gd name="T34" fmla="*/ 191100 w 111"/>
                    <a:gd name="T35" fmla="*/ 198753 h 120"/>
                    <a:gd name="T36" fmla="*/ 191100 w 111"/>
                    <a:gd name="T37" fmla="*/ 98393 h 1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1" h="120">
                      <a:moveTo>
                        <a:pt x="97" y="50"/>
                      </a:move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47" y="0"/>
                        <a:pt x="25" y="0"/>
                        <a:pt x="11" y="14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16" y="41"/>
                        <a:pt x="16" y="41"/>
                        <a:pt x="16" y="41"/>
                      </a:cubicBezTo>
                      <a:cubicBezTo>
                        <a:pt x="16" y="40"/>
                        <a:pt x="16" y="40"/>
                        <a:pt x="16" y="4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32" y="24"/>
                        <a:pt x="40" y="24"/>
                        <a:pt x="46" y="30"/>
                      </a:cubicBezTo>
                      <a:cubicBezTo>
                        <a:pt x="82" y="66"/>
                        <a:pt x="82" y="66"/>
                        <a:pt x="82" y="66"/>
                      </a:cubicBezTo>
                      <a:cubicBezTo>
                        <a:pt x="87" y="71"/>
                        <a:pt x="87" y="80"/>
                        <a:pt x="82" y="85"/>
                      </a:cubicBezTo>
                      <a:cubicBezTo>
                        <a:pt x="76" y="91"/>
                        <a:pt x="76" y="91"/>
                        <a:pt x="76" y="91"/>
                      </a:cubicBezTo>
                      <a:cubicBezTo>
                        <a:pt x="71" y="96"/>
                        <a:pt x="62" y="96"/>
                        <a:pt x="57" y="91"/>
                      </a:cubicBezTo>
                      <a:cubicBezTo>
                        <a:pt x="41" y="75"/>
                        <a:pt x="41" y="75"/>
                        <a:pt x="41" y="75"/>
                      </a:cubicBezTo>
                      <a:cubicBezTo>
                        <a:pt x="33" y="79"/>
                        <a:pt x="25" y="81"/>
                        <a:pt x="16" y="81"/>
                      </a:cubicBezTo>
                      <a:cubicBezTo>
                        <a:pt x="41" y="106"/>
                        <a:pt x="41" y="106"/>
                        <a:pt x="41" y="106"/>
                      </a:cubicBezTo>
                      <a:cubicBezTo>
                        <a:pt x="55" y="120"/>
                        <a:pt x="78" y="120"/>
                        <a:pt x="92" y="106"/>
                      </a:cubicBezTo>
                      <a:cubicBezTo>
                        <a:pt x="97" y="101"/>
                        <a:pt x="97" y="101"/>
                        <a:pt x="97" y="101"/>
                      </a:cubicBezTo>
                      <a:cubicBezTo>
                        <a:pt x="111" y="87"/>
                        <a:pt x="111" y="64"/>
                        <a:pt x="97" y="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29"/>
                <p:cNvSpPr/>
                <p:nvPr/>
              </p:nvSpPr>
              <p:spPr bwMode="auto">
                <a:xfrm>
                  <a:off x="6694275" y="3078866"/>
                  <a:ext cx="236142" cy="217850"/>
                </a:xfrm>
                <a:custGeom>
                  <a:avLst/>
                  <a:gdLst>
                    <a:gd name="T0" fmla="*/ 59036 w 120"/>
                    <a:gd name="T1" fmla="*/ 68691 h 111"/>
                    <a:gd name="T2" fmla="*/ 68875 w 120"/>
                    <a:gd name="T3" fmla="*/ 58878 h 111"/>
                    <a:gd name="T4" fmla="*/ 108232 w 120"/>
                    <a:gd name="T5" fmla="*/ 58878 h 111"/>
                    <a:gd name="T6" fmla="*/ 179074 w 120"/>
                    <a:gd name="T7" fmla="*/ 129532 h 111"/>
                    <a:gd name="T8" fmla="*/ 179074 w 120"/>
                    <a:gd name="T9" fmla="*/ 166822 h 111"/>
                    <a:gd name="T10" fmla="*/ 157428 w 120"/>
                    <a:gd name="T11" fmla="*/ 186448 h 111"/>
                    <a:gd name="T12" fmla="*/ 157428 w 120"/>
                    <a:gd name="T13" fmla="*/ 188411 h 111"/>
                    <a:gd name="T14" fmla="*/ 186946 w 120"/>
                    <a:gd name="T15" fmla="*/ 217850 h 111"/>
                    <a:gd name="T16" fmla="*/ 188914 w 120"/>
                    <a:gd name="T17" fmla="*/ 217850 h 111"/>
                    <a:gd name="T18" fmla="*/ 208592 w 120"/>
                    <a:gd name="T19" fmla="*/ 196261 h 111"/>
                    <a:gd name="T20" fmla="*/ 208592 w 120"/>
                    <a:gd name="T21" fmla="*/ 98131 h 111"/>
                    <a:gd name="T22" fmla="*/ 137750 w 120"/>
                    <a:gd name="T23" fmla="*/ 27477 h 111"/>
                    <a:gd name="T24" fmla="*/ 39357 w 120"/>
                    <a:gd name="T25" fmla="*/ 27477 h 111"/>
                    <a:gd name="T26" fmla="*/ 27550 w 120"/>
                    <a:gd name="T27" fmla="*/ 39252 h 111"/>
                    <a:gd name="T28" fmla="*/ 27550 w 120"/>
                    <a:gd name="T29" fmla="*/ 137383 h 111"/>
                    <a:gd name="T30" fmla="*/ 76746 w 120"/>
                    <a:gd name="T31" fmla="*/ 186448 h 111"/>
                    <a:gd name="T32" fmla="*/ 90521 w 120"/>
                    <a:gd name="T33" fmla="*/ 139345 h 111"/>
                    <a:gd name="T34" fmla="*/ 59036 w 120"/>
                    <a:gd name="T35" fmla="*/ 107944 h 111"/>
                    <a:gd name="T36" fmla="*/ 59036 w 120"/>
                    <a:gd name="T37" fmla="*/ 68691 h 1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11">
                      <a:moveTo>
                        <a:pt x="30" y="35"/>
                      </a:move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41" y="24"/>
                        <a:pt x="49" y="24"/>
                        <a:pt x="55" y="30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96" y="71"/>
                        <a:pt x="96" y="80"/>
                        <a:pt x="91" y="85"/>
                      </a:cubicBezTo>
                      <a:cubicBezTo>
                        <a:pt x="80" y="95"/>
                        <a:pt x="80" y="95"/>
                        <a:pt x="80" y="95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95" y="111"/>
                        <a:pt x="95" y="111"/>
                        <a:pt x="95" y="111"/>
                      </a:cubicBezTo>
                      <a:cubicBezTo>
                        <a:pt x="96" y="111"/>
                        <a:pt x="96" y="111"/>
                        <a:pt x="96" y="111"/>
                      </a:cubicBezTo>
                      <a:cubicBezTo>
                        <a:pt x="106" y="100"/>
                        <a:pt x="106" y="100"/>
                        <a:pt x="106" y="100"/>
                      </a:cubicBezTo>
                      <a:cubicBezTo>
                        <a:pt x="120" y="87"/>
                        <a:pt x="120" y="64"/>
                        <a:pt x="106" y="50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56" y="0"/>
                        <a:pt x="34" y="0"/>
                        <a:pt x="20" y="14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0" y="34"/>
                        <a:pt x="0" y="56"/>
                        <a:pt x="14" y="70"/>
                      </a:cubicBezTo>
                      <a:cubicBezTo>
                        <a:pt x="39" y="95"/>
                        <a:pt x="39" y="95"/>
                        <a:pt x="39" y="95"/>
                      </a:cubicBezTo>
                      <a:cubicBezTo>
                        <a:pt x="39" y="87"/>
                        <a:pt x="41" y="78"/>
                        <a:pt x="46" y="71"/>
                      </a:cubicBezTo>
                      <a:cubicBezTo>
                        <a:pt x="30" y="55"/>
                        <a:pt x="30" y="55"/>
                        <a:pt x="30" y="55"/>
                      </a:cubicBezTo>
                      <a:cubicBezTo>
                        <a:pt x="24" y="49"/>
                        <a:pt x="24" y="41"/>
                        <a:pt x="30" y="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0"/>
                <p:cNvSpPr/>
                <p:nvPr/>
              </p:nvSpPr>
              <p:spPr bwMode="auto">
                <a:xfrm>
                  <a:off x="6784907" y="3198600"/>
                  <a:ext cx="220344" cy="222007"/>
                </a:xfrm>
                <a:custGeom>
                  <a:avLst/>
                  <a:gdLst>
                    <a:gd name="T0" fmla="*/ 220344 w 112"/>
                    <a:gd name="T1" fmla="*/ 172890 h 113"/>
                    <a:gd name="T2" fmla="*/ 188866 w 112"/>
                    <a:gd name="T3" fmla="*/ 141456 h 113"/>
                    <a:gd name="T4" fmla="*/ 167225 w 112"/>
                    <a:gd name="T5" fmla="*/ 163067 h 113"/>
                    <a:gd name="T6" fmla="*/ 129846 w 112"/>
                    <a:gd name="T7" fmla="*/ 163067 h 113"/>
                    <a:gd name="T8" fmla="*/ 59021 w 112"/>
                    <a:gd name="T9" fmla="*/ 92339 h 113"/>
                    <a:gd name="T10" fmla="*/ 59021 w 112"/>
                    <a:gd name="T11" fmla="*/ 55011 h 113"/>
                    <a:gd name="T12" fmla="*/ 82629 w 112"/>
                    <a:gd name="T13" fmla="*/ 29470 h 113"/>
                    <a:gd name="T14" fmla="*/ 53119 w 112"/>
                    <a:gd name="T15" fmla="*/ 0 h 113"/>
                    <a:gd name="T16" fmla="*/ 27543 w 112"/>
                    <a:gd name="T17" fmla="*/ 23576 h 113"/>
                    <a:gd name="T18" fmla="*/ 27543 w 112"/>
                    <a:gd name="T19" fmla="*/ 123774 h 113"/>
                    <a:gd name="T20" fmla="*/ 98368 w 112"/>
                    <a:gd name="T21" fmla="*/ 194502 h 113"/>
                    <a:gd name="T22" fmla="*/ 198703 w 112"/>
                    <a:gd name="T23" fmla="*/ 194502 h 113"/>
                    <a:gd name="T24" fmla="*/ 220344 w 112"/>
                    <a:gd name="T25" fmla="*/ 172890 h 1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2" h="113">
                      <a:moveTo>
                        <a:pt x="112" y="88"/>
                      </a:moveTo>
                      <a:cubicBezTo>
                        <a:pt x="96" y="72"/>
                        <a:pt x="96" y="72"/>
                        <a:pt x="96" y="72"/>
                      </a:cubicBezTo>
                      <a:cubicBezTo>
                        <a:pt x="85" y="83"/>
                        <a:pt x="85" y="83"/>
                        <a:pt x="85" y="83"/>
                      </a:cubicBezTo>
                      <a:cubicBezTo>
                        <a:pt x="80" y="88"/>
                        <a:pt x="71" y="88"/>
                        <a:pt x="66" y="83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5" y="42"/>
                        <a:pt x="25" y="33"/>
                        <a:pt x="30" y="28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0" y="26"/>
                        <a:pt x="0" y="49"/>
                        <a:pt x="14" y="63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64" y="113"/>
                        <a:pt x="87" y="113"/>
                        <a:pt x="101" y="99"/>
                      </a:cubicBezTo>
                      <a:lnTo>
                        <a:pt x="112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Freeform 131"/>
              <p:cNvSpPr>
                <a:spLocks noEditPoints="1"/>
              </p:cNvSpPr>
              <p:nvPr/>
            </p:nvSpPr>
            <p:spPr bwMode="auto">
              <a:xfrm>
                <a:off x="3666831" y="780636"/>
                <a:ext cx="234479" cy="233648"/>
              </a:xfrm>
              <a:custGeom>
                <a:avLst/>
                <a:gdLst>
                  <a:gd name="T0" fmla="*/ 232509 w 119"/>
                  <a:gd name="T1" fmla="*/ 104062 h 119"/>
                  <a:gd name="T2" fmla="*/ 218716 w 119"/>
                  <a:gd name="T3" fmla="*/ 98171 h 119"/>
                  <a:gd name="T4" fmla="*/ 202952 w 119"/>
                  <a:gd name="T5" fmla="*/ 58903 h 119"/>
                  <a:gd name="T6" fmla="*/ 208864 w 119"/>
                  <a:gd name="T7" fmla="*/ 45159 h 119"/>
                  <a:gd name="T8" fmla="*/ 208864 w 119"/>
                  <a:gd name="T9" fmla="*/ 43195 h 119"/>
                  <a:gd name="T10" fmla="*/ 199012 w 119"/>
                  <a:gd name="T11" fmla="*/ 35342 h 119"/>
                  <a:gd name="T12" fmla="*/ 191130 w 119"/>
                  <a:gd name="T13" fmla="*/ 27488 h 119"/>
                  <a:gd name="T14" fmla="*/ 189160 w 119"/>
                  <a:gd name="T15" fmla="*/ 25525 h 119"/>
                  <a:gd name="T16" fmla="*/ 175367 w 119"/>
                  <a:gd name="T17" fmla="*/ 31415 h 119"/>
                  <a:gd name="T18" fmla="*/ 135958 w 119"/>
                  <a:gd name="T19" fmla="*/ 15707 h 119"/>
                  <a:gd name="T20" fmla="*/ 130047 w 119"/>
                  <a:gd name="T21" fmla="*/ 1963 h 119"/>
                  <a:gd name="T22" fmla="*/ 130047 w 119"/>
                  <a:gd name="T23" fmla="*/ 0 h 119"/>
                  <a:gd name="T24" fmla="*/ 116254 w 119"/>
                  <a:gd name="T25" fmla="*/ 0 h 119"/>
                  <a:gd name="T26" fmla="*/ 104432 w 119"/>
                  <a:gd name="T27" fmla="*/ 0 h 119"/>
                  <a:gd name="T28" fmla="*/ 102461 w 119"/>
                  <a:gd name="T29" fmla="*/ 1963 h 119"/>
                  <a:gd name="T30" fmla="*/ 96550 w 119"/>
                  <a:gd name="T31" fmla="*/ 15707 h 119"/>
                  <a:gd name="T32" fmla="*/ 57142 w 119"/>
                  <a:gd name="T33" fmla="*/ 31415 h 119"/>
                  <a:gd name="T34" fmla="*/ 43349 w 119"/>
                  <a:gd name="T35" fmla="*/ 25525 h 119"/>
                  <a:gd name="T36" fmla="*/ 43349 w 119"/>
                  <a:gd name="T37" fmla="*/ 25525 h 119"/>
                  <a:gd name="T38" fmla="*/ 33497 w 119"/>
                  <a:gd name="T39" fmla="*/ 35342 h 119"/>
                  <a:gd name="T40" fmla="*/ 25615 w 119"/>
                  <a:gd name="T41" fmla="*/ 43195 h 119"/>
                  <a:gd name="T42" fmla="*/ 25615 w 119"/>
                  <a:gd name="T43" fmla="*/ 45159 h 119"/>
                  <a:gd name="T44" fmla="*/ 29556 w 119"/>
                  <a:gd name="T45" fmla="*/ 58903 h 119"/>
                  <a:gd name="T46" fmla="*/ 13793 w 119"/>
                  <a:gd name="T47" fmla="*/ 98171 h 119"/>
                  <a:gd name="T48" fmla="*/ 0 w 119"/>
                  <a:gd name="T49" fmla="*/ 104062 h 119"/>
                  <a:gd name="T50" fmla="*/ 0 w 119"/>
                  <a:gd name="T51" fmla="*/ 104062 h 119"/>
                  <a:gd name="T52" fmla="*/ 0 w 119"/>
                  <a:gd name="T53" fmla="*/ 117806 h 119"/>
                  <a:gd name="T54" fmla="*/ 0 w 119"/>
                  <a:gd name="T55" fmla="*/ 129586 h 119"/>
                  <a:gd name="T56" fmla="*/ 0 w 119"/>
                  <a:gd name="T57" fmla="*/ 131550 h 119"/>
                  <a:gd name="T58" fmla="*/ 13793 w 119"/>
                  <a:gd name="T59" fmla="*/ 135477 h 119"/>
                  <a:gd name="T60" fmla="*/ 29556 w 119"/>
                  <a:gd name="T61" fmla="*/ 176709 h 119"/>
                  <a:gd name="T62" fmla="*/ 23645 w 119"/>
                  <a:gd name="T63" fmla="*/ 190453 h 119"/>
                  <a:gd name="T64" fmla="*/ 23645 w 119"/>
                  <a:gd name="T65" fmla="*/ 190453 h 119"/>
                  <a:gd name="T66" fmla="*/ 33497 w 119"/>
                  <a:gd name="T67" fmla="*/ 200270 h 119"/>
                  <a:gd name="T68" fmla="*/ 41379 w 119"/>
                  <a:gd name="T69" fmla="*/ 208123 h 119"/>
                  <a:gd name="T70" fmla="*/ 43349 w 119"/>
                  <a:gd name="T71" fmla="*/ 208123 h 119"/>
                  <a:gd name="T72" fmla="*/ 57142 w 119"/>
                  <a:gd name="T73" fmla="*/ 204197 h 119"/>
                  <a:gd name="T74" fmla="*/ 96550 w 119"/>
                  <a:gd name="T75" fmla="*/ 219904 h 119"/>
                  <a:gd name="T76" fmla="*/ 102461 w 119"/>
                  <a:gd name="T77" fmla="*/ 233648 h 119"/>
                  <a:gd name="T78" fmla="*/ 102461 w 119"/>
                  <a:gd name="T79" fmla="*/ 233648 h 119"/>
                  <a:gd name="T80" fmla="*/ 116254 w 119"/>
                  <a:gd name="T81" fmla="*/ 233648 h 119"/>
                  <a:gd name="T82" fmla="*/ 128077 w 119"/>
                  <a:gd name="T83" fmla="*/ 233648 h 119"/>
                  <a:gd name="T84" fmla="*/ 130047 w 119"/>
                  <a:gd name="T85" fmla="*/ 233648 h 119"/>
                  <a:gd name="T86" fmla="*/ 135958 w 119"/>
                  <a:gd name="T87" fmla="*/ 219904 h 119"/>
                  <a:gd name="T88" fmla="*/ 175367 w 119"/>
                  <a:gd name="T89" fmla="*/ 204197 h 119"/>
                  <a:gd name="T90" fmla="*/ 189160 w 119"/>
                  <a:gd name="T91" fmla="*/ 210087 h 119"/>
                  <a:gd name="T92" fmla="*/ 189160 w 119"/>
                  <a:gd name="T93" fmla="*/ 210087 h 119"/>
                  <a:gd name="T94" fmla="*/ 199012 w 119"/>
                  <a:gd name="T95" fmla="*/ 200270 h 119"/>
                  <a:gd name="T96" fmla="*/ 206893 w 119"/>
                  <a:gd name="T97" fmla="*/ 192416 h 119"/>
                  <a:gd name="T98" fmla="*/ 208864 w 119"/>
                  <a:gd name="T99" fmla="*/ 190453 h 119"/>
                  <a:gd name="T100" fmla="*/ 202952 w 119"/>
                  <a:gd name="T101" fmla="*/ 176709 h 119"/>
                  <a:gd name="T102" fmla="*/ 218716 w 119"/>
                  <a:gd name="T103" fmla="*/ 137440 h 119"/>
                  <a:gd name="T104" fmla="*/ 232509 w 119"/>
                  <a:gd name="T105" fmla="*/ 131550 h 119"/>
                  <a:gd name="T106" fmla="*/ 234479 w 119"/>
                  <a:gd name="T107" fmla="*/ 131550 h 119"/>
                  <a:gd name="T108" fmla="*/ 234479 w 119"/>
                  <a:gd name="T109" fmla="*/ 117806 h 119"/>
                  <a:gd name="T110" fmla="*/ 234479 w 119"/>
                  <a:gd name="T111" fmla="*/ 106025 h 119"/>
                  <a:gd name="T112" fmla="*/ 232509 w 119"/>
                  <a:gd name="T113" fmla="*/ 104062 h 119"/>
                  <a:gd name="T114" fmla="*/ 116254 w 119"/>
                  <a:gd name="T115" fmla="*/ 180635 h 119"/>
                  <a:gd name="T116" fmla="*/ 53201 w 119"/>
                  <a:gd name="T117" fmla="*/ 117806 h 119"/>
                  <a:gd name="T118" fmla="*/ 116254 w 119"/>
                  <a:gd name="T119" fmla="*/ 54976 h 119"/>
                  <a:gd name="T120" fmla="*/ 179307 w 119"/>
                  <a:gd name="T121" fmla="*/ 117806 h 119"/>
                  <a:gd name="T122" fmla="*/ 116254 w 119"/>
                  <a:gd name="T123" fmla="*/ 180635 h 1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19" h="119">
                    <a:moveTo>
                      <a:pt x="118" y="53"/>
                    </a:moveTo>
                    <a:cubicBezTo>
                      <a:pt x="111" y="50"/>
                      <a:pt x="111" y="50"/>
                      <a:pt x="111" y="50"/>
                    </a:cubicBezTo>
                    <a:cubicBezTo>
                      <a:pt x="110" y="43"/>
                      <a:pt x="107" y="36"/>
                      <a:pt x="103" y="30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96" y="13"/>
                      <a:pt x="96" y="13"/>
                      <a:pt x="96" y="13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3" y="12"/>
                      <a:pt x="76" y="9"/>
                      <a:pt x="69" y="8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2" y="9"/>
                      <a:pt x="35" y="12"/>
                      <a:pt x="29" y="16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1" y="36"/>
                      <a:pt x="8" y="42"/>
                      <a:pt x="7" y="5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8" y="77"/>
                      <a:pt x="11" y="84"/>
                      <a:pt x="15" y="90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35" y="108"/>
                      <a:pt x="42" y="111"/>
                      <a:pt x="49" y="112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76" y="111"/>
                      <a:pt x="83" y="108"/>
                      <a:pt x="89" y="104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5" y="98"/>
                      <a:pt x="105" y="98"/>
                      <a:pt x="105" y="98"/>
                    </a:cubicBezTo>
                    <a:cubicBezTo>
                      <a:pt x="106" y="97"/>
                      <a:pt x="106" y="97"/>
                      <a:pt x="106" y="97"/>
                    </a:cubicBezTo>
                    <a:cubicBezTo>
                      <a:pt x="103" y="90"/>
                      <a:pt x="103" y="90"/>
                      <a:pt x="103" y="90"/>
                    </a:cubicBezTo>
                    <a:cubicBezTo>
                      <a:pt x="107" y="84"/>
                      <a:pt x="110" y="77"/>
                      <a:pt x="111" y="70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19" y="67"/>
                      <a:pt x="119" y="67"/>
                      <a:pt x="119" y="67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54"/>
                      <a:pt x="119" y="54"/>
                      <a:pt x="119" y="54"/>
                    </a:cubicBezTo>
                    <a:lnTo>
                      <a:pt x="118" y="53"/>
                    </a:lnTo>
                    <a:close/>
                    <a:moveTo>
                      <a:pt x="59" y="92"/>
                    </a:moveTo>
                    <a:cubicBezTo>
                      <a:pt x="41" y="92"/>
                      <a:pt x="27" y="78"/>
                      <a:pt x="27" y="60"/>
                    </a:cubicBezTo>
                    <a:cubicBezTo>
                      <a:pt x="27" y="42"/>
                      <a:pt x="41" y="28"/>
                      <a:pt x="59" y="28"/>
                    </a:cubicBezTo>
                    <a:cubicBezTo>
                      <a:pt x="77" y="28"/>
                      <a:pt x="91" y="42"/>
                      <a:pt x="91" y="60"/>
                    </a:cubicBezTo>
                    <a:cubicBezTo>
                      <a:pt x="91" y="78"/>
                      <a:pt x="77" y="92"/>
                      <a:pt x="59" y="92"/>
                    </a:cubicBezTo>
                    <a:close/>
                  </a:path>
                </a:pathLst>
              </a:custGeom>
              <a:solidFill>
                <a:srgbClr val="F3F8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32"/>
              <p:cNvSpPr>
                <a:spLocks noEditPoints="1"/>
              </p:cNvSpPr>
              <p:nvPr/>
            </p:nvSpPr>
            <p:spPr bwMode="auto">
              <a:xfrm>
                <a:off x="6777424" y="976867"/>
                <a:ext cx="302661" cy="440688"/>
              </a:xfrm>
              <a:custGeom>
                <a:avLst/>
                <a:gdLst>
                  <a:gd name="T0" fmla="*/ 294800 w 154"/>
                  <a:gd name="T1" fmla="*/ 422982 h 224"/>
                  <a:gd name="T2" fmla="*/ 300696 w 154"/>
                  <a:gd name="T3" fmla="*/ 421014 h 224"/>
                  <a:gd name="T4" fmla="*/ 302661 w 154"/>
                  <a:gd name="T5" fmla="*/ 415112 h 224"/>
                  <a:gd name="T6" fmla="*/ 186706 w 154"/>
                  <a:gd name="T7" fmla="*/ 165258 h 224"/>
                  <a:gd name="T8" fmla="*/ 206360 w 154"/>
                  <a:gd name="T9" fmla="*/ 123944 h 224"/>
                  <a:gd name="T10" fmla="*/ 169018 w 154"/>
                  <a:gd name="T11" fmla="*/ 72792 h 224"/>
                  <a:gd name="T12" fmla="*/ 169018 w 154"/>
                  <a:gd name="T13" fmla="*/ 21641 h 224"/>
                  <a:gd name="T14" fmla="*/ 161157 w 154"/>
                  <a:gd name="T15" fmla="*/ 15739 h 224"/>
                  <a:gd name="T16" fmla="*/ 157226 w 154"/>
                  <a:gd name="T17" fmla="*/ 15739 h 224"/>
                  <a:gd name="T18" fmla="*/ 157226 w 154"/>
                  <a:gd name="T19" fmla="*/ 5902 h 224"/>
                  <a:gd name="T20" fmla="*/ 151331 w 154"/>
                  <a:gd name="T21" fmla="*/ 0 h 224"/>
                  <a:gd name="T22" fmla="*/ 145435 w 154"/>
                  <a:gd name="T23" fmla="*/ 5902 h 224"/>
                  <a:gd name="T24" fmla="*/ 145435 w 154"/>
                  <a:gd name="T25" fmla="*/ 15739 h 224"/>
                  <a:gd name="T26" fmla="*/ 141504 w 154"/>
                  <a:gd name="T27" fmla="*/ 15739 h 224"/>
                  <a:gd name="T28" fmla="*/ 133643 w 154"/>
                  <a:gd name="T29" fmla="*/ 21641 h 224"/>
                  <a:gd name="T30" fmla="*/ 133643 w 154"/>
                  <a:gd name="T31" fmla="*/ 72792 h 224"/>
                  <a:gd name="T32" fmla="*/ 96301 w 154"/>
                  <a:gd name="T33" fmla="*/ 123944 h 224"/>
                  <a:gd name="T34" fmla="*/ 115955 w 154"/>
                  <a:gd name="T35" fmla="*/ 165258 h 224"/>
                  <a:gd name="T36" fmla="*/ 0 w 154"/>
                  <a:gd name="T37" fmla="*/ 415112 h 224"/>
                  <a:gd name="T38" fmla="*/ 3931 w 154"/>
                  <a:gd name="T39" fmla="*/ 421014 h 224"/>
                  <a:gd name="T40" fmla="*/ 7861 w 154"/>
                  <a:gd name="T41" fmla="*/ 422982 h 224"/>
                  <a:gd name="T42" fmla="*/ 0 w 154"/>
                  <a:gd name="T43" fmla="*/ 440688 h 224"/>
                  <a:gd name="T44" fmla="*/ 9827 w 154"/>
                  <a:gd name="T45" fmla="*/ 424949 h 224"/>
                  <a:gd name="T46" fmla="*/ 15723 w 154"/>
                  <a:gd name="T47" fmla="*/ 426917 h 224"/>
                  <a:gd name="T48" fmla="*/ 21619 w 154"/>
                  <a:gd name="T49" fmla="*/ 424949 h 224"/>
                  <a:gd name="T50" fmla="*/ 92371 w 154"/>
                  <a:gd name="T51" fmla="*/ 267561 h 224"/>
                  <a:gd name="T52" fmla="*/ 151331 w 154"/>
                  <a:gd name="T53" fmla="*/ 285267 h 224"/>
                  <a:gd name="T54" fmla="*/ 210290 w 154"/>
                  <a:gd name="T55" fmla="*/ 267561 h 224"/>
                  <a:gd name="T56" fmla="*/ 281042 w 154"/>
                  <a:gd name="T57" fmla="*/ 424949 h 224"/>
                  <a:gd name="T58" fmla="*/ 286938 w 154"/>
                  <a:gd name="T59" fmla="*/ 426917 h 224"/>
                  <a:gd name="T60" fmla="*/ 292834 w 154"/>
                  <a:gd name="T61" fmla="*/ 424949 h 224"/>
                  <a:gd name="T62" fmla="*/ 302661 w 154"/>
                  <a:gd name="T63" fmla="*/ 440688 h 224"/>
                  <a:gd name="T64" fmla="*/ 294800 w 154"/>
                  <a:gd name="T65" fmla="*/ 422982 h 224"/>
                  <a:gd name="T66" fmla="*/ 151331 w 154"/>
                  <a:gd name="T67" fmla="*/ 90498 h 224"/>
                  <a:gd name="T68" fmla="*/ 184741 w 154"/>
                  <a:gd name="T69" fmla="*/ 123944 h 224"/>
                  <a:gd name="T70" fmla="*/ 151331 w 154"/>
                  <a:gd name="T71" fmla="*/ 157389 h 224"/>
                  <a:gd name="T72" fmla="*/ 117920 w 154"/>
                  <a:gd name="T73" fmla="*/ 123944 h 224"/>
                  <a:gd name="T74" fmla="*/ 151331 w 154"/>
                  <a:gd name="T75" fmla="*/ 90498 h 224"/>
                  <a:gd name="T76" fmla="*/ 151331 w 154"/>
                  <a:gd name="T77" fmla="*/ 269528 h 224"/>
                  <a:gd name="T78" fmla="*/ 100232 w 154"/>
                  <a:gd name="T79" fmla="*/ 253789 h 224"/>
                  <a:gd name="T80" fmla="*/ 135608 w 154"/>
                  <a:gd name="T81" fmla="*/ 177062 h 224"/>
                  <a:gd name="T82" fmla="*/ 151331 w 154"/>
                  <a:gd name="T83" fmla="*/ 179030 h 224"/>
                  <a:gd name="T84" fmla="*/ 167053 w 154"/>
                  <a:gd name="T85" fmla="*/ 177062 h 224"/>
                  <a:gd name="T86" fmla="*/ 202429 w 154"/>
                  <a:gd name="T87" fmla="*/ 253789 h 224"/>
                  <a:gd name="T88" fmla="*/ 151331 w 154"/>
                  <a:gd name="T89" fmla="*/ 269528 h 22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54" h="224">
                    <a:moveTo>
                      <a:pt x="150" y="215"/>
                    </a:moveTo>
                    <a:cubicBezTo>
                      <a:pt x="153" y="214"/>
                      <a:pt x="153" y="214"/>
                      <a:pt x="153" y="214"/>
                    </a:cubicBezTo>
                    <a:cubicBezTo>
                      <a:pt x="154" y="213"/>
                      <a:pt x="154" y="212"/>
                      <a:pt x="154" y="211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101" y="79"/>
                      <a:pt x="105" y="72"/>
                      <a:pt x="105" y="63"/>
                    </a:cubicBezTo>
                    <a:cubicBezTo>
                      <a:pt x="105" y="51"/>
                      <a:pt x="97" y="41"/>
                      <a:pt x="86" y="37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9"/>
                      <a:pt x="84" y="8"/>
                      <a:pt x="82" y="8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0" y="1"/>
                      <a:pt x="79" y="0"/>
                      <a:pt x="77" y="0"/>
                    </a:cubicBezTo>
                    <a:cubicBezTo>
                      <a:pt x="75" y="0"/>
                      <a:pt x="74" y="1"/>
                      <a:pt x="74" y="3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0" y="8"/>
                      <a:pt x="68" y="9"/>
                      <a:pt x="68" y="11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57" y="41"/>
                      <a:pt x="49" y="51"/>
                      <a:pt x="49" y="63"/>
                    </a:cubicBezTo>
                    <a:cubicBezTo>
                      <a:pt x="49" y="72"/>
                      <a:pt x="53" y="79"/>
                      <a:pt x="59" y="8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2" y="214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9" y="217"/>
                      <a:pt x="10" y="217"/>
                      <a:pt x="11" y="216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56" y="142"/>
                      <a:pt x="66" y="145"/>
                      <a:pt x="77" y="145"/>
                    </a:cubicBezTo>
                    <a:cubicBezTo>
                      <a:pt x="88" y="145"/>
                      <a:pt x="98" y="142"/>
                      <a:pt x="107" y="136"/>
                    </a:cubicBezTo>
                    <a:cubicBezTo>
                      <a:pt x="143" y="216"/>
                      <a:pt x="143" y="216"/>
                      <a:pt x="143" y="216"/>
                    </a:cubicBezTo>
                    <a:cubicBezTo>
                      <a:pt x="144" y="217"/>
                      <a:pt x="145" y="217"/>
                      <a:pt x="146" y="217"/>
                    </a:cubicBezTo>
                    <a:cubicBezTo>
                      <a:pt x="149" y="216"/>
                      <a:pt x="149" y="216"/>
                      <a:pt x="149" y="216"/>
                    </a:cubicBezTo>
                    <a:cubicBezTo>
                      <a:pt x="154" y="224"/>
                      <a:pt x="154" y="224"/>
                      <a:pt x="154" y="224"/>
                    </a:cubicBezTo>
                    <a:lnTo>
                      <a:pt x="150" y="215"/>
                    </a:lnTo>
                    <a:close/>
                    <a:moveTo>
                      <a:pt x="77" y="46"/>
                    </a:moveTo>
                    <a:cubicBezTo>
                      <a:pt x="86" y="46"/>
                      <a:pt x="94" y="54"/>
                      <a:pt x="94" y="63"/>
                    </a:cubicBezTo>
                    <a:cubicBezTo>
                      <a:pt x="94" y="73"/>
                      <a:pt x="86" y="80"/>
                      <a:pt x="77" y="80"/>
                    </a:cubicBezTo>
                    <a:cubicBezTo>
                      <a:pt x="68" y="80"/>
                      <a:pt x="60" y="73"/>
                      <a:pt x="60" y="63"/>
                    </a:cubicBezTo>
                    <a:cubicBezTo>
                      <a:pt x="60" y="54"/>
                      <a:pt x="68" y="46"/>
                      <a:pt x="77" y="46"/>
                    </a:cubicBezTo>
                    <a:close/>
                    <a:moveTo>
                      <a:pt x="77" y="137"/>
                    </a:moveTo>
                    <a:cubicBezTo>
                      <a:pt x="67" y="137"/>
                      <a:pt x="58" y="134"/>
                      <a:pt x="51" y="129"/>
                    </a:cubicBezTo>
                    <a:cubicBezTo>
                      <a:pt x="69" y="90"/>
                      <a:pt x="69" y="90"/>
                      <a:pt x="69" y="90"/>
                    </a:cubicBezTo>
                    <a:cubicBezTo>
                      <a:pt x="71" y="90"/>
                      <a:pt x="74" y="91"/>
                      <a:pt x="77" y="91"/>
                    </a:cubicBezTo>
                    <a:cubicBezTo>
                      <a:pt x="80" y="91"/>
                      <a:pt x="83" y="90"/>
                      <a:pt x="85" y="90"/>
                    </a:cubicBezTo>
                    <a:cubicBezTo>
                      <a:pt x="103" y="129"/>
                      <a:pt x="103" y="129"/>
                      <a:pt x="103" y="129"/>
                    </a:cubicBezTo>
                    <a:cubicBezTo>
                      <a:pt x="96" y="134"/>
                      <a:pt x="87" y="137"/>
                      <a:pt x="77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33"/>
              <p:cNvSpPr>
                <a:spLocks noEditPoints="1"/>
              </p:cNvSpPr>
              <p:nvPr/>
            </p:nvSpPr>
            <p:spPr bwMode="auto">
              <a:xfrm>
                <a:off x="7561516" y="2614896"/>
                <a:ext cx="218681" cy="379158"/>
              </a:xfrm>
              <a:custGeom>
                <a:avLst/>
                <a:gdLst>
                  <a:gd name="T0" fmla="*/ 200950 w 111"/>
                  <a:gd name="T1" fmla="*/ 125731 h 193"/>
                  <a:gd name="T2" fmla="*/ 151698 w 111"/>
                  <a:gd name="T3" fmla="*/ 15716 h 193"/>
                  <a:gd name="T4" fmla="*/ 41372 w 111"/>
                  <a:gd name="T5" fmla="*/ 64830 h 193"/>
                  <a:gd name="T6" fmla="*/ 82744 w 111"/>
                  <a:gd name="T7" fmla="*/ 170916 h 193"/>
                  <a:gd name="T8" fmla="*/ 63043 w 111"/>
                  <a:gd name="T9" fmla="*/ 225923 h 193"/>
                  <a:gd name="T10" fmla="*/ 61073 w 111"/>
                  <a:gd name="T11" fmla="*/ 225923 h 193"/>
                  <a:gd name="T12" fmla="*/ 51223 w 111"/>
                  <a:gd name="T13" fmla="*/ 229852 h 193"/>
                  <a:gd name="T14" fmla="*/ 1970 w 111"/>
                  <a:gd name="T15" fmla="*/ 359513 h 193"/>
                  <a:gd name="T16" fmla="*/ 5910 w 111"/>
                  <a:gd name="T17" fmla="*/ 369335 h 193"/>
                  <a:gd name="T18" fmla="*/ 25611 w 111"/>
                  <a:gd name="T19" fmla="*/ 377193 h 193"/>
                  <a:gd name="T20" fmla="*/ 35462 w 111"/>
                  <a:gd name="T21" fmla="*/ 373264 h 193"/>
                  <a:gd name="T22" fmla="*/ 84714 w 111"/>
                  <a:gd name="T23" fmla="*/ 243604 h 193"/>
                  <a:gd name="T24" fmla="*/ 80774 w 111"/>
                  <a:gd name="T25" fmla="*/ 233781 h 193"/>
                  <a:gd name="T26" fmla="*/ 78804 w 111"/>
                  <a:gd name="T27" fmla="*/ 231817 h 193"/>
                  <a:gd name="T28" fmla="*/ 98505 w 111"/>
                  <a:gd name="T29" fmla="*/ 178774 h 193"/>
                  <a:gd name="T30" fmla="*/ 200950 w 111"/>
                  <a:gd name="T31" fmla="*/ 125731 h 193"/>
                  <a:gd name="T32" fmla="*/ 59103 w 111"/>
                  <a:gd name="T33" fmla="*/ 72688 h 193"/>
                  <a:gd name="T34" fmla="*/ 145787 w 111"/>
                  <a:gd name="T35" fmla="*/ 33397 h 193"/>
                  <a:gd name="T36" fmla="*/ 183219 w 111"/>
                  <a:gd name="T37" fmla="*/ 119838 h 193"/>
                  <a:gd name="T38" fmla="*/ 98505 w 111"/>
                  <a:gd name="T39" fmla="*/ 157164 h 193"/>
                  <a:gd name="T40" fmla="*/ 59103 w 111"/>
                  <a:gd name="T41" fmla="*/ 72688 h 19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1" h="193">
                    <a:moveTo>
                      <a:pt x="102" y="64"/>
                    </a:moveTo>
                    <a:cubicBezTo>
                      <a:pt x="111" y="42"/>
                      <a:pt x="99" y="17"/>
                      <a:pt x="77" y="8"/>
                    </a:cubicBezTo>
                    <a:cubicBezTo>
                      <a:pt x="54" y="0"/>
                      <a:pt x="30" y="11"/>
                      <a:pt x="21" y="33"/>
                    </a:cubicBezTo>
                    <a:cubicBezTo>
                      <a:pt x="13" y="54"/>
                      <a:pt x="23" y="78"/>
                      <a:pt x="42" y="87"/>
                    </a:cubicBezTo>
                    <a:cubicBezTo>
                      <a:pt x="32" y="115"/>
                      <a:pt x="32" y="115"/>
                      <a:pt x="32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29" y="114"/>
                      <a:pt x="26" y="115"/>
                      <a:pt x="26" y="117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5"/>
                      <a:pt x="1" y="188"/>
                      <a:pt x="3" y="188"/>
                    </a:cubicBezTo>
                    <a:cubicBezTo>
                      <a:pt x="13" y="192"/>
                      <a:pt x="13" y="192"/>
                      <a:pt x="13" y="192"/>
                    </a:cubicBezTo>
                    <a:cubicBezTo>
                      <a:pt x="15" y="193"/>
                      <a:pt x="17" y="192"/>
                      <a:pt x="18" y="190"/>
                    </a:cubicBezTo>
                    <a:cubicBezTo>
                      <a:pt x="43" y="124"/>
                      <a:pt x="43" y="124"/>
                      <a:pt x="43" y="124"/>
                    </a:cubicBezTo>
                    <a:cubicBezTo>
                      <a:pt x="44" y="122"/>
                      <a:pt x="43" y="120"/>
                      <a:pt x="41" y="119"/>
                    </a:cubicBezTo>
                    <a:cubicBezTo>
                      <a:pt x="40" y="118"/>
                      <a:pt x="40" y="118"/>
                      <a:pt x="40" y="118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72" y="96"/>
                      <a:pt x="94" y="85"/>
                      <a:pt x="102" y="64"/>
                    </a:cubicBezTo>
                    <a:close/>
                    <a:moveTo>
                      <a:pt x="30" y="37"/>
                    </a:moveTo>
                    <a:cubicBezTo>
                      <a:pt x="36" y="19"/>
                      <a:pt x="56" y="10"/>
                      <a:pt x="74" y="17"/>
                    </a:cubicBezTo>
                    <a:cubicBezTo>
                      <a:pt x="91" y="24"/>
                      <a:pt x="100" y="43"/>
                      <a:pt x="93" y="61"/>
                    </a:cubicBezTo>
                    <a:cubicBezTo>
                      <a:pt x="87" y="78"/>
                      <a:pt x="67" y="87"/>
                      <a:pt x="50" y="80"/>
                    </a:cubicBezTo>
                    <a:cubicBezTo>
                      <a:pt x="32" y="74"/>
                      <a:pt x="23" y="54"/>
                      <a:pt x="3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6" name="Group 101"/>
              <p:cNvGrpSpPr/>
              <p:nvPr/>
            </p:nvGrpSpPr>
            <p:grpSpPr bwMode="auto">
              <a:xfrm>
                <a:off x="6329253" y="5728815"/>
                <a:ext cx="560422" cy="467296"/>
                <a:chOff x="6329253" y="5728815"/>
                <a:chExt cx="560422" cy="467296"/>
              </a:xfrm>
            </p:grpSpPr>
            <p:sp>
              <p:nvSpPr>
                <p:cNvPr id="117" name="Freeform 134"/>
                <p:cNvSpPr/>
                <p:nvPr/>
              </p:nvSpPr>
              <p:spPr bwMode="auto">
                <a:xfrm>
                  <a:off x="6329253" y="5728815"/>
                  <a:ext cx="560422" cy="442351"/>
                </a:xfrm>
                <a:custGeom>
                  <a:avLst/>
                  <a:gdLst>
                    <a:gd name="T0" fmla="*/ 0 w 674"/>
                    <a:gd name="T1" fmla="*/ 275222 h 532"/>
                    <a:gd name="T2" fmla="*/ 560422 w 674"/>
                    <a:gd name="T3" fmla="*/ 0 h 532"/>
                    <a:gd name="T4" fmla="*/ 271065 w 674"/>
                    <a:gd name="T5" fmla="*/ 442351 h 532"/>
                    <a:gd name="T6" fmla="*/ 194568 w 674"/>
                    <a:gd name="T7" fmla="*/ 294346 h 532"/>
                    <a:gd name="T8" fmla="*/ 523005 w 674"/>
                    <a:gd name="T9" fmla="*/ 29102 h 532"/>
                    <a:gd name="T10" fmla="*/ 178770 w 674"/>
                    <a:gd name="T11" fmla="*/ 279380 h 532"/>
                    <a:gd name="T12" fmla="*/ 0 w 674"/>
                    <a:gd name="T13" fmla="*/ 275222 h 5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74" h="532">
                      <a:moveTo>
                        <a:pt x="0" y="331"/>
                      </a:moveTo>
                      <a:lnTo>
                        <a:pt x="674" y="0"/>
                      </a:lnTo>
                      <a:lnTo>
                        <a:pt x="326" y="532"/>
                      </a:lnTo>
                      <a:lnTo>
                        <a:pt x="234" y="354"/>
                      </a:lnTo>
                      <a:lnTo>
                        <a:pt x="629" y="35"/>
                      </a:lnTo>
                      <a:lnTo>
                        <a:pt x="215" y="336"/>
                      </a:lnTo>
                      <a:lnTo>
                        <a:pt x="0" y="3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35"/>
                <p:cNvSpPr/>
                <p:nvPr/>
              </p:nvSpPr>
              <p:spPr bwMode="auto">
                <a:xfrm>
                  <a:off x="6499707" y="6038960"/>
                  <a:ext cx="57373" cy="157151"/>
                </a:xfrm>
                <a:custGeom>
                  <a:avLst/>
                  <a:gdLst>
                    <a:gd name="T0" fmla="*/ 0 w 29"/>
                    <a:gd name="T1" fmla="*/ 3929 h 80"/>
                    <a:gd name="T2" fmla="*/ 35611 w 29"/>
                    <a:gd name="T3" fmla="*/ 149293 h 80"/>
                    <a:gd name="T4" fmla="*/ 57373 w 29"/>
                    <a:gd name="T5" fmla="*/ 66789 h 80"/>
                    <a:gd name="T6" fmla="*/ 19784 w 29"/>
                    <a:gd name="T7" fmla="*/ 0 h 80"/>
                    <a:gd name="T8" fmla="*/ 0 w 29"/>
                    <a:gd name="T9" fmla="*/ 3929 h 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" h="80">
                      <a:moveTo>
                        <a:pt x="0" y="2"/>
                      </a:moveTo>
                      <a:cubicBezTo>
                        <a:pt x="0" y="2"/>
                        <a:pt x="18" y="80"/>
                        <a:pt x="18" y="76"/>
                      </a:cubicBezTo>
                      <a:cubicBezTo>
                        <a:pt x="18" y="71"/>
                        <a:pt x="29" y="34"/>
                        <a:pt x="29" y="34"/>
                      </a:cubicBezTo>
                      <a:cubicBezTo>
                        <a:pt x="10" y="0"/>
                        <a:pt x="10" y="0"/>
                        <a:pt x="10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12677" y="1791750"/>
              <a:ext cx="77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6000" dirty="0" err="1">
                  <a:solidFill>
                    <a:schemeClr val="bg1"/>
                  </a:solidFill>
                  <a:latin typeface="Modern Pictograms" charset="0"/>
                </a:rPr>
                <a:t>w</a:t>
              </a:r>
              <a:endParaRPr lang="en-US" altLang="zh-CN" sz="6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896053" y="5491867"/>
              <a:ext cx="77938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id-ID" altLang="zh-CN" sz="4800">
                  <a:solidFill>
                    <a:schemeClr val="bg1"/>
                  </a:solidFill>
                  <a:latin typeface="Modern Pictograms" charset="0"/>
                </a:rPr>
                <a:t>a</a:t>
              </a:r>
              <a:endParaRPr lang="en-US" altLang="zh-CN" sz="4800">
                <a:solidFill>
                  <a:schemeClr val="bg1"/>
                </a:solidFill>
              </a:endParaRPr>
            </a:p>
          </p:txBody>
        </p:sp>
      </p:grpSp>
      <p:sp>
        <p:nvSpPr>
          <p:cNvPr id="142" name="Subtitle 2"/>
          <p:cNvSpPr txBox="1"/>
          <p:nvPr/>
        </p:nvSpPr>
        <p:spPr>
          <a:xfrm>
            <a:off x="5729446" y="1954489"/>
            <a:ext cx="5357495" cy="382063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国际版微博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领域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POPI</a:t>
            </a: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…</a:t>
            </a:r>
          </a:p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探索网络新型社交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28580" y="763905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10503535" y="876935"/>
            <a:ext cx="206946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蛋博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09115" y="1771015"/>
            <a:ext cx="778573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charset="0"/>
              </a:rPr>
              <a:t>T H A N K S !</a:t>
            </a:r>
            <a:endParaRPr lang="zh-CN" altLang="en-US" sz="11500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986381" y="3776612"/>
            <a:ext cx="6534607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 请多指点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969558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ONE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1"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  <a:sym typeface="+mn-ea"/>
              </a:rPr>
              <a:t>项目背景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193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Group 185"/>
          <p:cNvGrpSpPr/>
          <p:nvPr/>
        </p:nvGrpSpPr>
        <p:grpSpPr>
          <a:xfrm>
            <a:off x="1813356" y="2330769"/>
            <a:ext cx="2123012" cy="4598987"/>
            <a:chOff x="1608138" y="2265363"/>
            <a:chExt cx="2047875" cy="4598987"/>
          </a:xfrm>
        </p:grpSpPr>
        <p:sp>
          <p:nvSpPr>
            <p:cNvPr id="17" name="Freeform 4"/>
            <p:cNvSpPr/>
            <p:nvPr/>
          </p:nvSpPr>
          <p:spPr bwMode="auto">
            <a:xfrm>
              <a:off x="1608138" y="3730625"/>
              <a:ext cx="1965325" cy="2233613"/>
            </a:xfrm>
            <a:custGeom>
              <a:avLst/>
              <a:gdLst/>
              <a:ahLst/>
              <a:cxnLst>
                <a:cxn ang="0">
                  <a:pos x="856" y="146"/>
                </a:cxn>
                <a:cxn ang="0">
                  <a:pos x="754" y="166"/>
                </a:cxn>
                <a:cxn ang="0">
                  <a:pos x="699" y="249"/>
                </a:cxn>
                <a:cxn ang="0">
                  <a:pos x="162" y="251"/>
                </a:cxn>
                <a:cxn ang="0">
                  <a:pos x="150" y="122"/>
                </a:cxn>
                <a:cxn ang="0">
                  <a:pos x="0" y="0"/>
                </a:cxn>
                <a:cxn ang="0">
                  <a:pos x="55" y="609"/>
                </a:cxn>
                <a:cxn ang="0">
                  <a:pos x="101" y="686"/>
                </a:cxn>
                <a:cxn ang="0">
                  <a:pos x="102" y="1020"/>
                </a:cxn>
                <a:cxn ang="0">
                  <a:pos x="508" y="1019"/>
                </a:cxn>
                <a:cxn ang="0">
                  <a:pos x="508" y="807"/>
                </a:cxn>
                <a:cxn ang="0">
                  <a:pos x="876" y="248"/>
                </a:cxn>
                <a:cxn ang="0">
                  <a:pos x="856" y="146"/>
                </a:cxn>
              </a:cxnLst>
              <a:rect l="0" t="0" r="r" b="b"/>
              <a:pathLst>
                <a:path w="898" h="1020">
                  <a:moveTo>
                    <a:pt x="856" y="146"/>
                  </a:moveTo>
                  <a:cubicBezTo>
                    <a:pt x="822" y="124"/>
                    <a:pt x="776" y="132"/>
                    <a:pt x="754" y="166"/>
                  </a:cubicBezTo>
                  <a:cubicBezTo>
                    <a:pt x="699" y="249"/>
                    <a:pt x="699" y="249"/>
                    <a:pt x="699" y="249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0" y="15"/>
                    <a:pt x="67" y="0"/>
                    <a:pt x="0" y="0"/>
                  </a:cubicBezTo>
                  <a:cubicBezTo>
                    <a:pt x="55" y="609"/>
                    <a:pt x="55" y="609"/>
                    <a:pt x="55" y="609"/>
                  </a:cubicBezTo>
                  <a:cubicBezTo>
                    <a:pt x="58" y="641"/>
                    <a:pt x="76" y="669"/>
                    <a:pt x="101" y="686"/>
                  </a:cubicBezTo>
                  <a:cubicBezTo>
                    <a:pt x="102" y="1020"/>
                    <a:pt x="102" y="1020"/>
                    <a:pt x="102" y="1020"/>
                  </a:cubicBezTo>
                  <a:cubicBezTo>
                    <a:pt x="508" y="1019"/>
                    <a:pt x="508" y="1019"/>
                    <a:pt x="508" y="1019"/>
                  </a:cubicBezTo>
                  <a:cubicBezTo>
                    <a:pt x="508" y="807"/>
                    <a:pt x="508" y="807"/>
                    <a:pt x="508" y="807"/>
                  </a:cubicBezTo>
                  <a:cubicBezTo>
                    <a:pt x="876" y="248"/>
                    <a:pt x="876" y="248"/>
                    <a:pt x="876" y="248"/>
                  </a:cubicBezTo>
                  <a:cubicBezTo>
                    <a:pt x="898" y="215"/>
                    <a:pt x="889" y="169"/>
                    <a:pt x="856" y="146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" name="Freeform 5"/>
            <p:cNvSpPr/>
            <p:nvPr/>
          </p:nvSpPr>
          <p:spPr bwMode="auto">
            <a:xfrm>
              <a:off x="2528888" y="3492500"/>
              <a:ext cx="958850" cy="1273175"/>
            </a:xfrm>
            <a:custGeom>
              <a:avLst/>
              <a:gdLst/>
              <a:ahLst/>
              <a:cxnLst>
                <a:cxn ang="0">
                  <a:pos x="396" y="22"/>
                </a:cxn>
                <a:cxn ang="0">
                  <a:pos x="396" y="22"/>
                </a:cxn>
                <a:cxn ang="0">
                  <a:pos x="415" y="124"/>
                </a:cxn>
                <a:cxn ang="0">
                  <a:pos x="128" y="549"/>
                </a:cxn>
                <a:cxn ang="0">
                  <a:pos x="39" y="465"/>
                </a:cxn>
                <a:cxn ang="0">
                  <a:pos x="34" y="465"/>
                </a:cxn>
                <a:cxn ang="0">
                  <a:pos x="28" y="418"/>
                </a:cxn>
                <a:cxn ang="0">
                  <a:pos x="294" y="42"/>
                </a:cxn>
                <a:cxn ang="0">
                  <a:pos x="396" y="22"/>
                </a:cxn>
              </a:cxnLst>
              <a:rect l="0" t="0" r="r" b="b"/>
              <a:pathLst>
                <a:path w="438" h="582">
                  <a:moveTo>
                    <a:pt x="396" y="22"/>
                  </a:moveTo>
                  <a:cubicBezTo>
                    <a:pt x="396" y="22"/>
                    <a:pt x="396" y="22"/>
                    <a:pt x="396" y="22"/>
                  </a:cubicBezTo>
                  <a:cubicBezTo>
                    <a:pt x="429" y="45"/>
                    <a:pt x="438" y="91"/>
                    <a:pt x="415" y="124"/>
                  </a:cubicBezTo>
                  <a:cubicBezTo>
                    <a:pt x="128" y="549"/>
                    <a:pt x="128" y="549"/>
                    <a:pt x="128" y="549"/>
                  </a:cubicBezTo>
                  <a:cubicBezTo>
                    <a:pt x="106" y="582"/>
                    <a:pt x="73" y="488"/>
                    <a:pt x="39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0" y="443"/>
                    <a:pt x="6" y="451"/>
                    <a:pt x="28" y="418"/>
                  </a:cubicBezTo>
                  <a:cubicBezTo>
                    <a:pt x="294" y="42"/>
                    <a:pt x="294" y="42"/>
                    <a:pt x="294" y="42"/>
                  </a:cubicBezTo>
                  <a:cubicBezTo>
                    <a:pt x="316" y="8"/>
                    <a:pt x="362" y="0"/>
                    <a:pt x="396" y="22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711450" y="3903663"/>
              <a:ext cx="935038" cy="1035050"/>
            </a:xfrm>
            <a:custGeom>
              <a:avLst/>
              <a:gdLst/>
              <a:ahLst/>
              <a:cxnLst>
                <a:cxn ang="0">
                  <a:pos x="390" y="23"/>
                </a:cxn>
                <a:cxn ang="0">
                  <a:pos x="390" y="23"/>
                </a:cxn>
                <a:cxn ang="0">
                  <a:pos x="406" y="115"/>
                </a:cxn>
                <a:cxn ang="0">
                  <a:pos x="195" y="439"/>
                </a:cxn>
                <a:cxn ang="0">
                  <a:pos x="23" y="418"/>
                </a:cxn>
                <a:cxn ang="0">
                  <a:pos x="288" y="42"/>
                </a:cxn>
                <a:cxn ang="0">
                  <a:pos x="390" y="23"/>
                </a:cxn>
              </a:cxnLst>
              <a:rect l="0" t="0" r="r" b="b"/>
              <a:pathLst>
                <a:path w="428" h="473">
                  <a:moveTo>
                    <a:pt x="390" y="23"/>
                  </a:moveTo>
                  <a:cubicBezTo>
                    <a:pt x="390" y="23"/>
                    <a:pt x="390" y="23"/>
                    <a:pt x="390" y="23"/>
                  </a:cubicBezTo>
                  <a:cubicBezTo>
                    <a:pt x="424" y="45"/>
                    <a:pt x="428" y="82"/>
                    <a:pt x="406" y="115"/>
                  </a:cubicBezTo>
                  <a:cubicBezTo>
                    <a:pt x="195" y="439"/>
                    <a:pt x="195" y="439"/>
                    <a:pt x="195" y="439"/>
                  </a:cubicBezTo>
                  <a:cubicBezTo>
                    <a:pt x="173" y="473"/>
                    <a:pt x="0" y="452"/>
                    <a:pt x="23" y="418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311" y="9"/>
                    <a:pt x="357" y="0"/>
                    <a:pt x="390" y="23"/>
                  </a:cubicBezTo>
                </a:path>
              </a:pathLst>
            </a:custGeom>
            <a:solidFill>
              <a:srgbClr val="F2A16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247900" y="2847975"/>
              <a:ext cx="1219200" cy="1666875"/>
            </a:xfrm>
            <a:custGeom>
              <a:avLst/>
              <a:gdLst/>
              <a:ahLst/>
              <a:cxnLst>
                <a:cxn ang="0">
                  <a:pos x="516" y="23"/>
                </a:cxn>
                <a:cxn ang="0">
                  <a:pos x="516" y="23"/>
                </a:cxn>
                <a:cxn ang="0">
                  <a:pos x="536" y="125"/>
                </a:cxn>
                <a:cxn ang="0">
                  <a:pos x="144" y="718"/>
                </a:cxn>
                <a:cxn ang="0">
                  <a:pos x="42" y="738"/>
                </a:cxn>
                <a:cxn ang="0">
                  <a:pos x="23" y="636"/>
                </a:cxn>
                <a:cxn ang="0">
                  <a:pos x="414" y="43"/>
                </a:cxn>
                <a:cxn ang="0">
                  <a:pos x="516" y="23"/>
                </a:cxn>
              </a:cxnLst>
              <a:rect l="0" t="0" r="r" b="b"/>
              <a:pathLst>
                <a:path w="558" h="761">
                  <a:moveTo>
                    <a:pt x="516" y="23"/>
                  </a:moveTo>
                  <a:cubicBezTo>
                    <a:pt x="516" y="23"/>
                    <a:pt x="516" y="23"/>
                    <a:pt x="516" y="23"/>
                  </a:cubicBezTo>
                  <a:cubicBezTo>
                    <a:pt x="550" y="46"/>
                    <a:pt x="558" y="91"/>
                    <a:pt x="536" y="125"/>
                  </a:cubicBezTo>
                  <a:cubicBezTo>
                    <a:pt x="144" y="718"/>
                    <a:pt x="144" y="718"/>
                    <a:pt x="144" y="718"/>
                  </a:cubicBezTo>
                  <a:cubicBezTo>
                    <a:pt x="122" y="752"/>
                    <a:pt x="76" y="761"/>
                    <a:pt x="42" y="738"/>
                  </a:cubicBezTo>
                  <a:cubicBezTo>
                    <a:pt x="9" y="715"/>
                    <a:pt x="0" y="670"/>
                    <a:pt x="23" y="636"/>
                  </a:cubicBezTo>
                  <a:cubicBezTo>
                    <a:pt x="414" y="43"/>
                    <a:pt x="414" y="43"/>
                    <a:pt x="414" y="43"/>
                  </a:cubicBezTo>
                  <a:cubicBezTo>
                    <a:pt x="436" y="9"/>
                    <a:pt x="483" y="0"/>
                    <a:pt x="516" y="23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906588" y="2265363"/>
              <a:ext cx="1360488" cy="2673350"/>
            </a:xfrm>
            <a:custGeom>
              <a:avLst/>
              <a:gdLst/>
              <a:ahLst/>
              <a:cxnLst>
                <a:cxn ang="0">
                  <a:pos x="128" y="1"/>
                </a:cxn>
                <a:cxn ang="0">
                  <a:pos x="491" y="0"/>
                </a:cxn>
                <a:cxn ang="0">
                  <a:pos x="619" y="127"/>
                </a:cxn>
                <a:cxn ang="0">
                  <a:pos x="622" y="1092"/>
                </a:cxn>
                <a:cxn ang="0">
                  <a:pos x="495" y="1220"/>
                </a:cxn>
                <a:cxn ang="0">
                  <a:pos x="132" y="1221"/>
                </a:cxn>
                <a:cxn ang="0">
                  <a:pos x="3" y="1094"/>
                </a:cxn>
                <a:cxn ang="0">
                  <a:pos x="0" y="129"/>
                </a:cxn>
                <a:cxn ang="0">
                  <a:pos x="128" y="1"/>
                </a:cxn>
              </a:cxnLst>
              <a:rect l="0" t="0" r="r" b="b"/>
              <a:pathLst>
                <a:path w="622" h="1221">
                  <a:moveTo>
                    <a:pt x="128" y="1"/>
                  </a:moveTo>
                  <a:cubicBezTo>
                    <a:pt x="491" y="0"/>
                    <a:pt x="491" y="0"/>
                    <a:pt x="491" y="0"/>
                  </a:cubicBezTo>
                  <a:cubicBezTo>
                    <a:pt x="561" y="0"/>
                    <a:pt x="619" y="57"/>
                    <a:pt x="619" y="127"/>
                  </a:cubicBezTo>
                  <a:cubicBezTo>
                    <a:pt x="622" y="1092"/>
                    <a:pt x="622" y="1092"/>
                    <a:pt x="622" y="1092"/>
                  </a:cubicBezTo>
                  <a:cubicBezTo>
                    <a:pt x="622" y="1162"/>
                    <a:pt x="565" y="1220"/>
                    <a:pt x="495" y="1220"/>
                  </a:cubicBezTo>
                  <a:cubicBezTo>
                    <a:pt x="132" y="1221"/>
                    <a:pt x="132" y="1221"/>
                    <a:pt x="132" y="1221"/>
                  </a:cubicBezTo>
                  <a:cubicBezTo>
                    <a:pt x="61" y="1221"/>
                    <a:pt x="3" y="1164"/>
                    <a:pt x="3" y="109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9"/>
                    <a:pt x="57" y="1"/>
                    <a:pt x="128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025650" y="2489200"/>
              <a:ext cx="1122363" cy="22050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08" y="0"/>
                </a:cxn>
                <a:cxn ang="0">
                  <a:pos x="510" y="2"/>
                </a:cxn>
                <a:cxn ang="0">
                  <a:pos x="513" y="1003"/>
                </a:cxn>
                <a:cxn ang="0">
                  <a:pos x="511" y="1005"/>
                </a:cxn>
                <a:cxn ang="0">
                  <a:pos x="5" y="1007"/>
                </a:cxn>
                <a:cxn ang="0">
                  <a:pos x="3" y="1005"/>
                </a:cxn>
                <a:cxn ang="0">
                  <a:pos x="0" y="3"/>
                </a:cxn>
                <a:cxn ang="0">
                  <a:pos x="1" y="1"/>
                </a:cxn>
              </a:cxnLst>
              <a:rect l="0" t="0" r="r" b="b"/>
              <a:pathLst>
                <a:path w="513" h="1007">
                  <a:moveTo>
                    <a:pt x="1" y="1"/>
                  </a:move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1"/>
                    <a:pt x="510" y="2"/>
                  </a:cubicBezTo>
                  <a:cubicBezTo>
                    <a:pt x="513" y="1003"/>
                    <a:pt x="513" y="1003"/>
                    <a:pt x="513" y="1003"/>
                  </a:cubicBezTo>
                  <a:cubicBezTo>
                    <a:pt x="513" y="1004"/>
                    <a:pt x="512" y="1005"/>
                    <a:pt x="511" y="1005"/>
                  </a:cubicBezTo>
                  <a:cubicBezTo>
                    <a:pt x="5" y="1007"/>
                    <a:pt x="5" y="1007"/>
                    <a:pt x="5" y="1007"/>
                  </a:cubicBezTo>
                  <a:cubicBezTo>
                    <a:pt x="4" y="1007"/>
                    <a:pt x="3" y="1006"/>
                    <a:pt x="3" y="100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</a:path>
              </a:pathLst>
            </a:custGeom>
            <a:solidFill>
              <a:srgbClr val="F2F1F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3124200" y="3876675"/>
              <a:ext cx="531813" cy="614363"/>
            </a:xfrm>
            <a:custGeom>
              <a:avLst/>
              <a:gdLst/>
              <a:ahLst/>
              <a:cxnLst>
                <a:cxn ang="0">
                  <a:pos x="201" y="22"/>
                </a:cxn>
                <a:cxn ang="0">
                  <a:pos x="201" y="22"/>
                </a:cxn>
                <a:cxn ang="0">
                  <a:pos x="221" y="124"/>
                </a:cxn>
                <a:cxn ang="0">
                  <a:pos x="144" y="238"/>
                </a:cxn>
                <a:cxn ang="0">
                  <a:pos x="42" y="258"/>
                </a:cxn>
                <a:cxn ang="0">
                  <a:pos x="23" y="156"/>
                </a:cxn>
                <a:cxn ang="0">
                  <a:pos x="99" y="42"/>
                </a:cxn>
                <a:cxn ang="0">
                  <a:pos x="201" y="22"/>
                </a:cxn>
              </a:cxnLst>
              <a:rect l="0" t="0" r="r" b="b"/>
              <a:pathLst>
                <a:path w="243" h="280">
                  <a:moveTo>
                    <a:pt x="201" y="22"/>
                  </a:moveTo>
                  <a:cubicBezTo>
                    <a:pt x="201" y="22"/>
                    <a:pt x="201" y="22"/>
                    <a:pt x="201" y="22"/>
                  </a:cubicBezTo>
                  <a:cubicBezTo>
                    <a:pt x="235" y="45"/>
                    <a:pt x="243" y="91"/>
                    <a:pt x="221" y="124"/>
                  </a:cubicBezTo>
                  <a:cubicBezTo>
                    <a:pt x="144" y="238"/>
                    <a:pt x="144" y="238"/>
                    <a:pt x="144" y="238"/>
                  </a:cubicBezTo>
                  <a:cubicBezTo>
                    <a:pt x="122" y="272"/>
                    <a:pt x="76" y="280"/>
                    <a:pt x="42" y="258"/>
                  </a:cubicBezTo>
                  <a:cubicBezTo>
                    <a:pt x="9" y="235"/>
                    <a:pt x="0" y="189"/>
                    <a:pt x="23" y="156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122" y="9"/>
                    <a:pt x="168" y="0"/>
                    <a:pt x="201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3076575" y="3349625"/>
              <a:ext cx="506413" cy="577850"/>
            </a:xfrm>
            <a:custGeom>
              <a:avLst/>
              <a:gdLst/>
              <a:ahLst/>
              <a:cxnLst>
                <a:cxn ang="0">
                  <a:pos x="189" y="22"/>
                </a:cxn>
                <a:cxn ang="0">
                  <a:pos x="189" y="22"/>
                </a:cxn>
                <a:cxn ang="0">
                  <a:pos x="209" y="124"/>
                </a:cxn>
                <a:cxn ang="0">
                  <a:pos x="144" y="221"/>
                </a:cxn>
                <a:cxn ang="0">
                  <a:pos x="42" y="241"/>
                </a:cxn>
                <a:cxn ang="0">
                  <a:pos x="22" y="139"/>
                </a:cxn>
                <a:cxn ang="0">
                  <a:pos x="87" y="42"/>
                </a:cxn>
                <a:cxn ang="0">
                  <a:pos x="189" y="22"/>
                </a:cxn>
              </a:cxnLst>
              <a:rect l="0" t="0" r="r" b="b"/>
              <a:pathLst>
                <a:path w="232" h="264">
                  <a:moveTo>
                    <a:pt x="189" y="22"/>
                  </a:moveTo>
                  <a:cubicBezTo>
                    <a:pt x="189" y="22"/>
                    <a:pt x="189" y="22"/>
                    <a:pt x="189" y="22"/>
                  </a:cubicBezTo>
                  <a:cubicBezTo>
                    <a:pt x="223" y="45"/>
                    <a:pt x="232" y="91"/>
                    <a:pt x="209" y="124"/>
                  </a:cubicBezTo>
                  <a:cubicBezTo>
                    <a:pt x="144" y="221"/>
                    <a:pt x="144" y="221"/>
                    <a:pt x="144" y="221"/>
                  </a:cubicBezTo>
                  <a:cubicBezTo>
                    <a:pt x="121" y="255"/>
                    <a:pt x="75" y="264"/>
                    <a:pt x="42" y="241"/>
                  </a:cubicBezTo>
                  <a:cubicBezTo>
                    <a:pt x="8" y="218"/>
                    <a:pt x="0" y="172"/>
                    <a:pt x="22" y="139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110" y="9"/>
                    <a:pt x="156" y="0"/>
                    <a:pt x="189" y="22"/>
                  </a:cubicBezTo>
                </a:path>
              </a:pathLst>
            </a:custGeom>
            <a:solidFill>
              <a:srgbClr val="FAC297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1712913" y="5694363"/>
              <a:ext cx="1125538" cy="5715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07" y="0"/>
                </a:cxn>
                <a:cxn ang="0">
                  <a:pos x="709" y="359"/>
                </a:cxn>
                <a:cxn ang="0">
                  <a:pos x="2" y="360"/>
                </a:cxn>
                <a:cxn ang="0">
                  <a:pos x="0" y="3"/>
                </a:cxn>
              </a:cxnLst>
              <a:rect l="0" t="0" r="r" b="b"/>
              <a:pathLst>
                <a:path w="709" h="360">
                  <a:moveTo>
                    <a:pt x="0" y="3"/>
                  </a:moveTo>
                  <a:lnTo>
                    <a:pt x="707" y="0"/>
                  </a:lnTo>
                  <a:lnTo>
                    <a:pt x="709" y="359"/>
                  </a:lnTo>
                  <a:lnTo>
                    <a:pt x="2" y="36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B3CC5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643063" y="6264275"/>
              <a:ext cx="1282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808" y="378"/>
                </a:cxn>
                <a:cxn ang="0">
                  <a:pos x="798" y="0"/>
                </a:cxn>
                <a:cxn ang="0">
                  <a:pos x="0" y="1"/>
                </a:cxn>
              </a:cxnLst>
              <a:rect l="0" t="0" r="r" b="b"/>
              <a:pathLst>
                <a:path w="808" h="378">
                  <a:moveTo>
                    <a:pt x="0" y="1"/>
                  </a:moveTo>
                  <a:lnTo>
                    <a:pt x="7" y="378"/>
                  </a:lnTo>
                  <a:lnTo>
                    <a:pt x="808" y="378"/>
                  </a:lnTo>
                  <a:lnTo>
                    <a:pt x="7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5A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2278063" y="6264275"/>
              <a:ext cx="647700" cy="6000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378"/>
                </a:cxn>
                <a:cxn ang="0">
                  <a:pos x="408" y="378"/>
                </a:cxn>
                <a:cxn ang="0">
                  <a:pos x="398" y="0"/>
                </a:cxn>
                <a:cxn ang="0">
                  <a:pos x="0" y="1"/>
                </a:cxn>
              </a:cxnLst>
              <a:rect l="0" t="0" r="r" b="b"/>
              <a:pathLst>
                <a:path w="408" h="378">
                  <a:moveTo>
                    <a:pt x="0" y="1"/>
                  </a:moveTo>
                  <a:lnTo>
                    <a:pt x="7" y="378"/>
                  </a:lnTo>
                  <a:lnTo>
                    <a:pt x="408" y="378"/>
                  </a:lnTo>
                  <a:lnTo>
                    <a:pt x="398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9D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8" name="Rectangle 125"/>
            <p:cNvSpPr>
              <a:spLocks noChangeArrowheads="1"/>
            </p:cNvSpPr>
            <p:nvPr/>
          </p:nvSpPr>
          <p:spPr bwMode="auto">
            <a:xfrm>
              <a:off x="2271713" y="3925888"/>
              <a:ext cx="633413" cy="6461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29" name="Rectangle 171"/>
            <p:cNvSpPr>
              <a:spLocks noChangeArrowheads="1"/>
            </p:cNvSpPr>
            <p:nvPr/>
          </p:nvSpPr>
          <p:spPr bwMode="auto">
            <a:xfrm>
              <a:off x="2371725" y="4197350"/>
              <a:ext cx="125413" cy="103188"/>
            </a:xfrm>
            <a:prstGeom prst="rect">
              <a:avLst/>
            </a:prstGeom>
            <a:solidFill>
              <a:srgbClr val="EDB21E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0" name="Freeform 172"/>
            <p:cNvSpPr>
              <a:spLocks noEditPoints="1"/>
            </p:cNvSpPr>
            <p:nvPr/>
          </p:nvSpPr>
          <p:spPr bwMode="auto">
            <a:xfrm>
              <a:off x="2540000" y="4229100"/>
              <a:ext cx="266700" cy="57150"/>
            </a:xfrm>
            <a:custGeom>
              <a:avLst/>
              <a:gdLst/>
              <a:ahLst/>
              <a:cxnLst>
                <a:cxn ang="0">
                  <a:pos x="119" y="17"/>
                </a:cxn>
                <a:cxn ang="0">
                  <a:pos x="113" y="17"/>
                </a:cxn>
                <a:cxn ang="0">
                  <a:pos x="113" y="9"/>
                </a:cxn>
                <a:cxn ang="0">
                  <a:pos x="119" y="9"/>
                </a:cxn>
                <a:cxn ang="0">
                  <a:pos x="122" y="13"/>
                </a:cxn>
                <a:cxn ang="0">
                  <a:pos x="116" y="6"/>
                </a:cxn>
                <a:cxn ang="0">
                  <a:pos x="110" y="13"/>
                </a:cxn>
                <a:cxn ang="0">
                  <a:pos x="116" y="20"/>
                </a:cxn>
                <a:cxn ang="0">
                  <a:pos x="122" y="13"/>
                </a:cxn>
                <a:cxn ang="0">
                  <a:pos x="101" y="18"/>
                </a:cxn>
                <a:cxn ang="0">
                  <a:pos x="101" y="8"/>
                </a:cxn>
                <a:cxn ang="0">
                  <a:pos x="106" y="20"/>
                </a:cxn>
                <a:cxn ang="0">
                  <a:pos x="104" y="6"/>
                </a:cxn>
                <a:cxn ang="0">
                  <a:pos x="100" y="6"/>
                </a:cxn>
                <a:cxn ang="0">
                  <a:pos x="95" y="13"/>
                </a:cxn>
                <a:cxn ang="0">
                  <a:pos x="100" y="20"/>
                </a:cxn>
                <a:cxn ang="0">
                  <a:pos x="104" y="20"/>
                </a:cxn>
                <a:cxn ang="0">
                  <a:pos x="97" y="23"/>
                </a:cxn>
                <a:cxn ang="0">
                  <a:pos x="100" y="26"/>
                </a:cxn>
                <a:cxn ang="0">
                  <a:pos x="89" y="13"/>
                </a:cxn>
                <a:cxn ang="0">
                  <a:pos x="86" y="18"/>
                </a:cxn>
                <a:cxn ang="0">
                  <a:pos x="82" y="13"/>
                </a:cxn>
                <a:cxn ang="0">
                  <a:pos x="86" y="8"/>
                </a:cxn>
                <a:cxn ang="0">
                  <a:pos x="89" y="13"/>
                </a:cxn>
                <a:cxn ang="0">
                  <a:pos x="90" y="8"/>
                </a:cxn>
                <a:cxn ang="0">
                  <a:pos x="82" y="8"/>
                </a:cxn>
                <a:cxn ang="0">
                  <a:pos x="82" y="19"/>
                </a:cxn>
                <a:cxn ang="0">
                  <a:pos x="90" y="19"/>
                </a:cxn>
                <a:cxn ang="0">
                  <a:pos x="77" y="20"/>
                </a:cxn>
                <a:cxn ang="0">
                  <a:pos x="67" y="18"/>
                </a:cxn>
                <a:cxn ang="0">
                  <a:pos x="65" y="0"/>
                </a:cxn>
                <a:cxn ang="0">
                  <a:pos x="77" y="20"/>
                </a:cxn>
                <a:cxn ang="0">
                  <a:pos x="52" y="6"/>
                </a:cxn>
                <a:cxn ang="0">
                  <a:pos x="48" y="6"/>
                </a:cxn>
                <a:cxn ang="0">
                  <a:pos x="46" y="20"/>
                </a:cxn>
                <a:cxn ang="0">
                  <a:pos x="48" y="11"/>
                </a:cxn>
                <a:cxn ang="0">
                  <a:pos x="54" y="9"/>
                </a:cxn>
                <a:cxn ang="0">
                  <a:pos x="41" y="20"/>
                </a:cxn>
                <a:cxn ang="0">
                  <a:pos x="39" y="6"/>
                </a:cxn>
                <a:cxn ang="0">
                  <a:pos x="35" y="18"/>
                </a:cxn>
                <a:cxn ang="0">
                  <a:pos x="32" y="6"/>
                </a:cxn>
                <a:cxn ang="0">
                  <a:pos x="30" y="15"/>
                </a:cxn>
                <a:cxn ang="0">
                  <a:pos x="35" y="20"/>
                </a:cxn>
                <a:cxn ang="0">
                  <a:pos x="39" y="20"/>
                </a:cxn>
                <a:cxn ang="0">
                  <a:pos x="24" y="13"/>
                </a:cxn>
                <a:cxn ang="0">
                  <a:pos x="20" y="18"/>
                </a:cxn>
                <a:cxn ang="0">
                  <a:pos x="16" y="13"/>
                </a:cxn>
                <a:cxn ang="0">
                  <a:pos x="20" y="8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16" y="8"/>
                </a:cxn>
                <a:cxn ang="0">
                  <a:pos x="16" y="19"/>
                </a:cxn>
                <a:cxn ang="0">
                  <a:pos x="24" y="19"/>
                </a:cxn>
                <a:cxn ang="0">
                  <a:pos x="14" y="0"/>
                </a:cxn>
                <a:cxn ang="0">
                  <a:pos x="7" y="1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9" y="12"/>
                </a:cxn>
              </a:cxnLst>
              <a:rect l="0" t="0" r="r" b="b"/>
              <a:pathLst>
                <a:path w="122" h="26">
                  <a:moveTo>
                    <a:pt x="120" y="13"/>
                  </a:moveTo>
                  <a:cubicBezTo>
                    <a:pt x="120" y="15"/>
                    <a:pt x="120" y="16"/>
                    <a:pt x="119" y="17"/>
                  </a:cubicBezTo>
                  <a:cubicBezTo>
                    <a:pt x="118" y="18"/>
                    <a:pt x="117" y="18"/>
                    <a:pt x="116" y="18"/>
                  </a:cubicBezTo>
                  <a:cubicBezTo>
                    <a:pt x="115" y="18"/>
                    <a:pt x="114" y="18"/>
                    <a:pt x="113" y="17"/>
                  </a:cubicBezTo>
                  <a:cubicBezTo>
                    <a:pt x="112" y="16"/>
                    <a:pt x="112" y="15"/>
                    <a:pt x="112" y="13"/>
                  </a:cubicBezTo>
                  <a:cubicBezTo>
                    <a:pt x="112" y="12"/>
                    <a:pt x="112" y="10"/>
                    <a:pt x="113" y="9"/>
                  </a:cubicBezTo>
                  <a:cubicBezTo>
                    <a:pt x="114" y="8"/>
                    <a:pt x="115" y="8"/>
                    <a:pt x="116" y="8"/>
                  </a:cubicBezTo>
                  <a:cubicBezTo>
                    <a:pt x="117" y="8"/>
                    <a:pt x="118" y="8"/>
                    <a:pt x="119" y="9"/>
                  </a:cubicBezTo>
                  <a:cubicBezTo>
                    <a:pt x="120" y="10"/>
                    <a:pt x="120" y="12"/>
                    <a:pt x="120" y="13"/>
                  </a:cubicBezTo>
                  <a:moveTo>
                    <a:pt x="122" y="13"/>
                  </a:moveTo>
                  <a:cubicBezTo>
                    <a:pt x="122" y="11"/>
                    <a:pt x="121" y="9"/>
                    <a:pt x="120" y="8"/>
                  </a:cubicBezTo>
                  <a:cubicBezTo>
                    <a:pt x="119" y="7"/>
                    <a:pt x="118" y="6"/>
                    <a:pt x="116" y="6"/>
                  </a:cubicBezTo>
                  <a:cubicBezTo>
                    <a:pt x="114" y="6"/>
                    <a:pt x="113" y="7"/>
                    <a:pt x="112" y="8"/>
                  </a:cubicBezTo>
                  <a:cubicBezTo>
                    <a:pt x="111" y="9"/>
                    <a:pt x="110" y="11"/>
                    <a:pt x="110" y="13"/>
                  </a:cubicBezTo>
                  <a:cubicBezTo>
                    <a:pt x="110" y="15"/>
                    <a:pt x="111" y="17"/>
                    <a:pt x="112" y="19"/>
                  </a:cubicBezTo>
                  <a:cubicBezTo>
                    <a:pt x="113" y="20"/>
                    <a:pt x="114" y="20"/>
                    <a:pt x="116" y="20"/>
                  </a:cubicBezTo>
                  <a:cubicBezTo>
                    <a:pt x="118" y="20"/>
                    <a:pt x="119" y="20"/>
                    <a:pt x="120" y="19"/>
                  </a:cubicBezTo>
                  <a:cubicBezTo>
                    <a:pt x="121" y="17"/>
                    <a:pt x="122" y="15"/>
                    <a:pt x="122" y="13"/>
                  </a:cubicBezTo>
                  <a:moveTo>
                    <a:pt x="104" y="13"/>
                  </a:moveTo>
                  <a:cubicBezTo>
                    <a:pt x="104" y="16"/>
                    <a:pt x="104" y="18"/>
                    <a:pt x="101" y="18"/>
                  </a:cubicBezTo>
                  <a:cubicBezTo>
                    <a:pt x="97" y="18"/>
                    <a:pt x="97" y="16"/>
                    <a:pt x="97" y="13"/>
                  </a:cubicBezTo>
                  <a:cubicBezTo>
                    <a:pt x="97" y="10"/>
                    <a:pt x="97" y="8"/>
                    <a:pt x="101" y="8"/>
                  </a:cubicBezTo>
                  <a:cubicBezTo>
                    <a:pt x="104" y="8"/>
                    <a:pt x="104" y="10"/>
                    <a:pt x="104" y="13"/>
                  </a:cubicBezTo>
                  <a:moveTo>
                    <a:pt x="106" y="20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3" y="6"/>
                    <a:pt x="102" y="6"/>
                    <a:pt x="100" y="6"/>
                  </a:cubicBezTo>
                  <a:cubicBezTo>
                    <a:pt x="99" y="6"/>
                    <a:pt x="97" y="6"/>
                    <a:pt x="97" y="7"/>
                  </a:cubicBezTo>
                  <a:cubicBezTo>
                    <a:pt x="95" y="9"/>
                    <a:pt x="95" y="11"/>
                    <a:pt x="95" y="13"/>
                  </a:cubicBezTo>
                  <a:cubicBezTo>
                    <a:pt x="95" y="15"/>
                    <a:pt x="95" y="17"/>
                    <a:pt x="97" y="19"/>
                  </a:cubicBezTo>
                  <a:cubicBezTo>
                    <a:pt x="97" y="19"/>
                    <a:pt x="99" y="20"/>
                    <a:pt x="100" y="20"/>
                  </a:cubicBezTo>
                  <a:cubicBezTo>
                    <a:pt x="102" y="20"/>
                    <a:pt x="103" y="20"/>
                    <a:pt x="104" y="18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3"/>
                    <a:pt x="103" y="25"/>
                    <a:pt x="100" y="25"/>
                  </a:cubicBezTo>
                  <a:cubicBezTo>
                    <a:pt x="99" y="25"/>
                    <a:pt x="98" y="24"/>
                    <a:pt x="97" y="2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7" y="26"/>
                    <a:pt x="98" y="26"/>
                    <a:pt x="100" y="26"/>
                  </a:cubicBezTo>
                  <a:cubicBezTo>
                    <a:pt x="104" y="26"/>
                    <a:pt x="106" y="24"/>
                    <a:pt x="106" y="20"/>
                  </a:cubicBezTo>
                  <a:moveTo>
                    <a:pt x="89" y="13"/>
                  </a:moveTo>
                  <a:cubicBezTo>
                    <a:pt x="89" y="15"/>
                    <a:pt x="89" y="16"/>
                    <a:pt x="88" y="17"/>
                  </a:cubicBezTo>
                  <a:cubicBezTo>
                    <a:pt x="88" y="18"/>
                    <a:pt x="87" y="18"/>
                    <a:pt x="86" y="18"/>
                  </a:cubicBezTo>
                  <a:cubicBezTo>
                    <a:pt x="85" y="18"/>
                    <a:pt x="84" y="18"/>
                    <a:pt x="83" y="17"/>
                  </a:cubicBezTo>
                  <a:cubicBezTo>
                    <a:pt x="82" y="16"/>
                    <a:pt x="82" y="15"/>
                    <a:pt x="82" y="13"/>
                  </a:cubicBezTo>
                  <a:cubicBezTo>
                    <a:pt x="82" y="12"/>
                    <a:pt x="82" y="10"/>
                    <a:pt x="83" y="9"/>
                  </a:cubicBezTo>
                  <a:cubicBezTo>
                    <a:pt x="84" y="8"/>
                    <a:pt x="85" y="8"/>
                    <a:pt x="86" y="8"/>
                  </a:cubicBezTo>
                  <a:cubicBezTo>
                    <a:pt x="87" y="8"/>
                    <a:pt x="88" y="8"/>
                    <a:pt x="88" y="9"/>
                  </a:cubicBezTo>
                  <a:cubicBezTo>
                    <a:pt x="89" y="10"/>
                    <a:pt x="89" y="12"/>
                    <a:pt x="89" y="13"/>
                  </a:cubicBezTo>
                  <a:moveTo>
                    <a:pt x="91" y="13"/>
                  </a:moveTo>
                  <a:cubicBezTo>
                    <a:pt x="91" y="11"/>
                    <a:pt x="91" y="9"/>
                    <a:pt x="90" y="8"/>
                  </a:cubicBezTo>
                  <a:cubicBezTo>
                    <a:pt x="89" y="7"/>
                    <a:pt x="87" y="6"/>
                    <a:pt x="86" y="6"/>
                  </a:cubicBezTo>
                  <a:cubicBezTo>
                    <a:pt x="84" y="6"/>
                    <a:pt x="83" y="7"/>
                    <a:pt x="82" y="8"/>
                  </a:cubicBezTo>
                  <a:cubicBezTo>
                    <a:pt x="80" y="9"/>
                    <a:pt x="80" y="11"/>
                    <a:pt x="80" y="13"/>
                  </a:cubicBezTo>
                  <a:cubicBezTo>
                    <a:pt x="80" y="15"/>
                    <a:pt x="80" y="17"/>
                    <a:pt x="82" y="19"/>
                  </a:cubicBezTo>
                  <a:cubicBezTo>
                    <a:pt x="83" y="20"/>
                    <a:pt x="84" y="20"/>
                    <a:pt x="86" y="20"/>
                  </a:cubicBezTo>
                  <a:cubicBezTo>
                    <a:pt x="87" y="20"/>
                    <a:pt x="89" y="20"/>
                    <a:pt x="90" y="19"/>
                  </a:cubicBezTo>
                  <a:cubicBezTo>
                    <a:pt x="91" y="17"/>
                    <a:pt x="91" y="15"/>
                    <a:pt x="91" y="13"/>
                  </a:cubicBezTo>
                  <a:moveTo>
                    <a:pt x="77" y="20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20"/>
                    <a:pt x="65" y="20"/>
                    <a:pt x="65" y="20"/>
                  </a:cubicBezTo>
                  <a:lnTo>
                    <a:pt x="77" y="20"/>
                  </a:lnTo>
                  <a:close/>
                  <a:moveTo>
                    <a:pt x="55" y="7"/>
                  </a:moveTo>
                  <a:cubicBezTo>
                    <a:pt x="54" y="6"/>
                    <a:pt x="53" y="6"/>
                    <a:pt x="52" y="6"/>
                  </a:cubicBezTo>
                  <a:cubicBezTo>
                    <a:pt x="50" y="6"/>
                    <a:pt x="49" y="7"/>
                    <a:pt x="48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9"/>
                    <a:pt x="49" y="8"/>
                    <a:pt x="51" y="8"/>
                  </a:cubicBezTo>
                  <a:cubicBezTo>
                    <a:pt x="52" y="8"/>
                    <a:pt x="53" y="8"/>
                    <a:pt x="54" y="9"/>
                  </a:cubicBezTo>
                  <a:lnTo>
                    <a:pt x="55" y="7"/>
                  </a:lnTo>
                  <a:close/>
                  <a:moveTo>
                    <a:pt x="41" y="20"/>
                  </a:move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7"/>
                    <a:pt x="37" y="18"/>
                    <a:pt x="35" y="18"/>
                  </a:cubicBezTo>
                  <a:cubicBezTo>
                    <a:pt x="33" y="18"/>
                    <a:pt x="32" y="17"/>
                    <a:pt x="32" y="1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7"/>
                    <a:pt x="30" y="18"/>
                    <a:pt x="31" y="19"/>
                  </a:cubicBezTo>
                  <a:cubicBezTo>
                    <a:pt x="32" y="20"/>
                    <a:pt x="33" y="20"/>
                    <a:pt x="35" y="20"/>
                  </a:cubicBezTo>
                  <a:cubicBezTo>
                    <a:pt x="36" y="20"/>
                    <a:pt x="38" y="20"/>
                    <a:pt x="39" y="18"/>
                  </a:cubicBezTo>
                  <a:cubicBezTo>
                    <a:pt x="39" y="20"/>
                    <a:pt x="39" y="20"/>
                    <a:pt x="39" y="20"/>
                  </a:cubicBezTo>
                  <a:lnTo>
                    <a:pt x="41" y="20"/>
                  </a:lnTo>
                  <a:close/>
                  <a:moveTo>
                    <a:pt x="24" y="13"/>
                  </a:moveTo>
                  <a:cubicBezTo>
                    <a:pt x="24" y="15"/>
                    <a:pt x="23" y="16"/>
                    <a:pt x="22" y="17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19" y="18"/>
                    <a:pt x="18" y="18"/>
                    <a:pt x="17" y="17"/>
                  </a:cubicBezTo>
                  <a:cubicBezTo>
                    <a:pt x="16" y="16"/>
                    <a:pt x="16" y="15"/>
                    <a:pt x="16" y="13"/>
                  </a:cubicBezTo>
                  <a:cubicBezTo>
                    <a:pt x="16" y="12"/>
                    <a:pt x="16" y="10"/>
                    <a:pt x="17" y="9"/>
                  </a:cubicBezTo>
                  <a:cubicBezTo>
                    <a:pt x="18" y="8"/>
                    <a:pt x="19" y="8"/>
                    <a:pt x="20" y="8"/>
                  </a:cubicBezTo>
                  <a:cubicBezTo>
                    <a:pt x="21" y="8"/>
                    <a:pt x="22" y="8"/>
                    <a:pt x="22" y="9"/>
                  </a:cubicBezTo>
                  <a:cubicBezTo>
                    <a:pt x="23" y="10"/>
                    <a:pt x="24" y="12"/>
                    <a:pt x="24" y="13"/>
                  </a:cubicBezTo>
                  <a:moveTo>
                    <a:pt x="26" y="13"/>
                  </a:moveTo>
                  <a:cubicBezTo>
                    <a:pt x="26" y="11"/>
                    <a:pt x="25" y="9"/>
                    <a:pt x="24" y="8"/>
                  </a:cubicBezTo>
                  <a:cubicBezTo>
                    <a:pt x="23" y="7"/>
                    <a:pt x="22" y="6"/>
                    <a:pt x="20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9"/>
                    <a:pt x="14" y="11"/>
                    <a:pt x="14" y="13"/>
                  </a:cubicBezTo>
                  <a:cubicBezTo>
                    <a:pt x="14" y="15"/>
                    <a:pt x="15" y="17"/>
                    <a:pt x="16" y="19"/>
                  </a:cubicBezTo>
                  <a:cubicBezTo>
                    <a:pt x="17" y="20"/>
                    <a:pt x="18" y="20"/>
                    <a:pt x="20" y="20"/>
                  </a:cubicBezTo>
                  <a:cubicBezTo>
                    <a:pt x="22" y="20"/>
                    <a:pt x="23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moveTo>
                    <a:pt x="1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2"/>
                    <a:pt x="9" y="12"/>
                    <a:pt x="9" y="1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EDB21E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32" name="Group 186"/>
          <p:cNvGrpSpPr/>
          <p:nvPr/>
        </p:nvGrpSpPr>
        <p:grpSpPr>
          <a:xfrm>
            <a:off x="1599568" y="114619"/>
            <a:ext cx="2262700" cy="3755133"/>
            <a:chOff x="1209675" y="49213"/>
            <a:chExt cx="2402512" cy="37551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2354909" y="3452812"/>
              <a:ext cx="365053" cy="351533"/>
            </a:xfrm>
            <a:custGeom>
              <a:avLst/>
              <a:gdLst/>
              <a:ahLst/>
              <a:cxnLst>
                <a:cxn ang="0">
                  <a:pos x="85" y="59"/>
                </a:cxn>
                <a:cxn ang="0">
                  <a:pos x="77" y="51"/>
                </a:cxn>
                <a:cxn ang="0">
                  <a:pos x="85" y="43"/>
                </a:cxn>
                <a:cxn ang="0">
                  <a:pos x="93" y="51"/>
                </a:cxn>
                <a:cxn ang="0">
                  <a:pos x="85" y="59"/>
                </a:cxn>
                <a:cxn ang="0">
                  <a:pos x="59" y="59"/>
                </a:cxn>
                <a:cxn ang="0">
                  <a:pos x="51" y="51"/>
                </a:cxn>
                <a:cxn ang="0">
                  <a:pos x="59" y="43"/>
                </a:cxn>
                <a:cxn ang="0">
                  <a:pos x="67" y="51"/>
                </a:cxn>
                <a:cxn ang="0">
                  <a:pos x="59" y="59"/>
                </a:cxn>
                <a:cxn ang="0">
                  <a:pos x="34" y="59"/>
                </a:cxn>
                <a:cxn ang="0">
                  <a:pos x="26" y="51"/>
                </a:cxn>
                <a:cxn ang="0">
                  <a:pos x="34" y="43"/>
                </a:cxn>
                <a:cxn ang="0">
                  <a:pos x="42" y="51"/>
                </a:cxn>
                <a:cxn ang="0">
                  <a:pos x="34" y="59"/>
                </a:cxn>
                <a:cxn ang="0">
                  <a:pos x="59" y="0"/>
                </a:cxn>
                <a:cxn ang="0">
                  <a:pos x="0" y="50"/>
                </a:cxn>
                <a:cxn ang="0">
                  <a:pos x="25" y="92"/>
                </a:cxn>
                <a:cxn ang="0">
                  <a:pos x="16" y="113"/>
                </a:cxn>
                <a:cxn ang="0">
                  <a:pos x="37" y="97"/>
                </a:cxn>
                <a:cxn ang="0">
                  <a:pos x="59" y="101"/>
                </a:cxn>
                <a:cxn ang="0">
                  <a:pos x="118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59"/>
                  </a:moveTo>
                  <a:cubicBezTo>
                    <a:pt x="81" y="59"/>
                    <a:pt x="77" y="56"/>
                    <a:pt x="77" y="51"/>
                  </a:cubicBezTo>
                  <a:cubicBezTo>
                    <a:pt x="77" y="47"/>
                    <a:pt x="81" y="43"/>
                    <a:pt x="85" y="43"/>
                  </a:cubicBezTo>
                  <a:cubicBezTo>
                    <a:pt x="90" y="43"/>
                    <a:pt x="93" y="47"/>
                    <a:pt x="93" y="51"/>
                  </a:cubicBezTo>
                  <a:cubicBezTo>
                    <a:pt x="93" y="56"/>
                    <a:pt x="90" y="59"/>
                    <a:pt x="85" y="59"/>
                  </a:cubicBezTo>
                  <a:moveTo>
                    <a:pt x="59" y="59"/>
                  </a:moveTo>
                  <a:cubicBezTo>
                    <a:pt x="55" y="59"/>
                    <a:pt x="51" y="56"/>
                    <a:pt x="51" y="51"/>
                  </a:cubicBezTo>
                  <a:cubicBezTo>
                    <a:pt x="51" y="47"/>
                    <a:pt x="55" y="43"/>
                    <a:pt x="59" y="43"/>
                  </a:cubicBezTo>
                  <a:cubicBezTo>
                    <a:pt x="64" y="43"/>
                    <a:pt x="67" y="47"/>
                    <a:pt x="67" y="51"/>
                  </a:cubicBezTo>
                  <a:cubicBezTo>
                    <a:pt x="67" y="56"/>
                    <a:pt x="64" y="59"/>
                    <a:pt x="59" y="59"/>
                  </a:cubicBezTo>
                  <a:moveTo>
                    <a:pt x="34" y="59"/>
                  </a:moveTo>
                  <a:cubicBezTo>
                    <a:pt x="29" y="59"/>
                    <a:pt x="26" y="56"/>
                    <a:pt x="26" y="51"/>
                  </a:cubicBezTo>
                  <a:cubicBezTo>
                    <a:pt x="26" y="47"/>
                    <a:pt x="29" y="43"/>
                    <a:pt x="34" y="43"/>
                  </a:cubicBezTo>
                  <a:cubicBezTo>
                    <a:pt x="38" y="43"/>
                    <a:pt x="42" y="47"/>
                    <a:pt x="42" y="51"/>
                  </a:cubicBezTo>
                  <a:cubicBezTo>
                    <a:pt x="42" y="56"/>
                    <a:pt x="38" y="59"/>
                    <a:pt x="34" y="59"/>
                  </a:cubicBezTo>
                  <a:moveTo>
                    <a:pt x="59" y="0"/>
                  </a:moveTo>
                  <a:cubicBezTo>
                    <a:pt x="27" y="0"/>
                    <a:pt x="0" y="22"/>
                    <a:pt x="0" y="50"/>
                  </a:cubicBezTo>
                  <a:cubicBezTo>
                    <a:pt x="0" y="67"/>
                    <a:pt x="10" y="82"/>
                    <a:pt x="25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4" y="100"/>
                    <a:pt x="51" y="101"/>
                    <a:pt x="59" y="101"/>
                  </a:cubicBezTo>
                  <a:cubicBezTo>
                    <a:pt x="92" y="101"/>
                    <a:pt x="118" y="79"/>
                    <a:pt x="118" y="50"/>
                  </a:cubicBezTo>
                  <a:cubicBezTo>
                    <a:pt x="118" y="22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2265363" y="3205163"/>
              <a:ext cx="287338" cy="3333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2265363" y="3273425"/>
              <a:ext cx="287338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3"/>
                </a:cxn>
                <a:cxn ang="0">
                  <a:pos x="154" y="63"/>
                </a:cxn>
                <a:cxn ang="0">
                  <a:pos x="140" y="49"/>
                </a:cxn>
                <a:cxn ang="0">
                  <a:pos x="154" y="36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1" y="73"/>
                </a:cxn>
                <a:cxn ang="0">
                  <a:pos x="181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49"/>
                </a:cxn>
                <a:cxn ang="0">
                  <a:pos x="154" y="63"/>
                </a:cxn>
                <a:cxn ang="0">
                  <a:pos x="154" y="73"/>
                </a:cxn>
              </a:cxnLst>
              <a:rect l="0" t="0" r="r" b="b"/>
              <a:pathLst>
                <a:path w="181" h="73">
                  <a:moveTo>
                    <a:pt x="0" y="73"/>
                  </a:moveTo>
                  <a:lnTo>
                    <a:pt x="154" y="73"/>
                  </a:lnTo>
                  <a:lnTo>
                    <a:pt x="154" y="63"/>
                  </a:lnTo>
                  <a:lnTo>
                    <a:pt x="154" y="63"/>
                  </a:lnTo>
                  <a:lnTo>
                    <a:pt x="140" y="49"/>
                  </a:lnTo>
                  <a:lnTo>
                    <a:pt x="154" y="36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1" y="73"/>
                  </a:lnTo>
                  <a:lnTo>
                    <a:pt x="181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49"/>
                  </a:lnTo>
                  <a:lnTo>
                    <a:pt x="154" y="63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2109788" y="1819275"/>
              <a:ext cx="290513" cy="290513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56"/>
                </a:cxn>
                <a:cxn ang="0">
                  <a:pos x="6" y="36"/>
                </a:cxn>
                <a:cxn ang="0">
                  <a:pos x="16" y="39"/>
                </a:cxn>
                <a:cxn ang="0">
                  <a:pos x="27" y="25"/>
                </a:cxn>
                <a:cxn ang="0">
                  <a:pos x="37" y="36"/>
                </a:cxn>
                <a:cxn ang="0">
                  <a:pos x="29" y="86"/>
                </a:cxn>
                <a:cxn ang="0">
                  <a:pos x="86" y="104"/>
                </a:cxn>
                <a:cxn ang="0">
                  <a:pos x="96" y="97"/>
                </a:cxn>
                <a:cxn ang="0">
                  <a:pos x="106" y="108"/>
                </a:cxn>
                <a:cxn ang="0">
                  <a:pos x="102" y="112"/>
                </a:cxn>
                <a:cxn ang="0">
                  <a:pos x="106" y="121"/>
                </a:cxn>
                <a:cxn ang="0">
                  <a:pos x="87" y="130"/>
                </a:cxn>
                <a:cxn ang="0">
                  <a:pos x="83" y="122"/>
                </a:cxn>
                <a:cxn ang="0">
                  <a:pos x="59" y="123"/>
                </a:cxn>
                <a:cxn ang="0">
                  <a:pos x="56" y="133"/>
                </a:cxn>
                <a:cxn ang="0">
                  <a:pos x="36" y="126"/>
                </a:cxn>
                <a:cxn ang="0">
                  <a:pos x="39" y="117"/>
                </a:cxn>
                <a:cxn ang="0">
                  <a:pos x="21" y="102"/>
                </a:cxn>
                <a:cxn ang="0">
                  <a:pos x="12" y="106"/>
                </a:cxn>
                <a:cxn ang="0">
                  <a:pos x="3" y="87"/>
                </a:cxn>
                <a:cxn ang="0">
                  <a:pos x="11" y="83"/>
                </a:cxn>
                <a:cxn ang="0">
                  <a:pos x="9" y="59"/>
                </a:cxn>
                <a:cxn ang="0">
                  <a:pos x="27" y="25"/>
                </a:cxn>
                <a:cxn ang="0">
                  <a:pos x="31" y="21"/>
                </a:cxn>
                <a:cxn ang="0">
                  <a:pos x="27" y="12"/>
                </a:cxn>
                <a:cxn ang="0">
                  <a:pos x="46" y="2"/>
                </a:cxn>
                <a:cxn ang="0">
                  <a:pos x="50" y="11"/>
                </a:cxn>
                <a:cxn ang="0">
                  <a:pos x="74" y="9"/>
                </a:cxn>
                <a:cxn ang="0">
                  <a:pos x="77" y="0"/>
                </a:cxn>
                <a:cxn ang="0">
                  <a:pos x="97" y="6"/>
                </a:cxn>
                <a:cxn ang="0">
                  <a:pos x="94" y="16"/>
                </a:cxn>
                <a:cxn ang="0">
                  <a:pos x="112" y="31"/>
                </a:cxn>
                <a:cxn ang="0">
                  <a:pos x="121" y="27"/>
                </a:cxn>
                <a:cxn ang="0">
                  <a:pos x="131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7"/>
                </a:cxn>
                <a:cxn ang="0">
                  <a:pos x="127" y="97"/>
                </a:cxn>
                <a:cxn ang="0">
                  <a:pos x="117" y="94"/>
                </a:cxn>
                <a:cxn ang="0">
                  <a:pos x="106" y="108"/>
                </a:cxn>
                <a:cxn ang="0">
                  <a:pos x="96" y="97"/>
                </a:cxn>
                <a:cxn ang="0">
                  <a:pos x="104" y="47"/>
                </a:cxn>
                <a:cxn ang="0">
                  <a:pos x="47" y="29"/>
                </a:cxn>
                <a:cxn ang="0">
                  <a:pos x="37" y="36"/>
                </a:cxn>
                <a:cxn ang="0">
                  <a:pos x="27" y="25"/>
                </a:cxn>
              </a:cxnLst>
              <a:rect l="0" t="0" r="r" b="b"/>
              <a:pathLst>
                <a:path w="133" h="133">
                  <a:moveTo>
                    <a:pt x="9" y="5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9" y="34"/>
                    <a:pt x="22" y="29"/>
                    <a:pt x="27" y="25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24" y="49"/>
                    <a:pt x="20" y="69"/>
                    <a:pt x="29" y="86"/>
                  </a:cubicBezTo>
                  <a:cubicBezTo>
                    <a:pt x="39" y="107"/>
                    <a:pt x="65" y="115"/>
                    <a:pt x="86" y="104"/>
                  </a:cubicBezTo>
                  <a:cubicBezTo>
                    <a:pt x="90" y="102"/>
                    <a:pt x="93" y="100"/>
                    <a:pt x="96" y="97"/>
                  </a:cubicBezTo>
                  <a:cubicBezTo>
                    <a:pt x="106" y="108"/>
                    <a:pt x="106" y="108"/>
                    <a:pt x="106" y="108"/>
                  </a:cubicBezTo>
                  <a:cubicBezTo>
                    <a:pt x="105" y="109"/>
                    <a:pt x="103" y="111"/>
                    <a:pt x="102" y="112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5" y="124"/>
                    <a:pt x="67" y="124"/>
                    <a:pt x="59" y="12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2" y="113"/>
                    <a:pt x="26" y="108"/>
                    <a:pt x="21" y="102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9" y="75"/>
                    <a:pt x="8" y="67"/>
                    <a:pt x="9" y="59"/>
                  </a:cubicBezTo>
                  <a:moveTo>
                    <a:pt x="27" y="25"/>
                  </a:moveTo>
                  <a:cubicBezTo>
                    <a:pt x="28" y="24"/>
                    <a:pt x="30" y="22"/>
                    <a:pt x="31" y="2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9"/>
                    <a:pt x="66" y="8"/>
                    <a:pt x="74" y="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8"/>
                    <a:pt x="125" y="66"/>
                    <a:pt x="124" y="74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4" y="99"/>
                    <a:pt x="111" y="104"/>
                    <a:pt x="106" y="108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109" y="84"/>
                    <a:pt x="113" y="64"/>
                    <a:pt x="104" y="47"/>
                  </a:cubicBezTo>
                  <a:cubicBezTo>
                    <a:pt x="94" y="26"/>
                    <a:pt x="68" y="18"/>
                    <a:pt x="47" y="29"/>
                  </a:cubicBezTo>
                  <a:cubicBezTo>
                    <a:pt x="43" y="31"/>
                    <a:pt x="40" y="33"/>
                    <a:pt x="37" y="36"/>
                  </a:cubicBezTo>
                  <a:lnTo>
                    <a:pt x="27" y="2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2081213" y="1624013"/>
              <a:ext cx="203200" cy="203200"/>
            </a:xfrm>
            <a:custGeom>
              <a:avLst/>
              <a:gdLst/>
              <a:ahLst/>
              <a:cxnLst>
                <a:cxn ang="0">
                  <a:pos x="6" y="41"/>
                </a:cxn>
                <a:cxn ang="0">
                  <a:pos x="0" y="39"/>
                </a:cxn>
                <a:cxn ang="0">
                  <a:pos x="4" y="25"/>
                </a:cxn>
                <a:cxn ang="0">
                  <a:pos x="11" y="27"/>
                </a:cxn>
                <a:cxn ang="0">
                  <a:pos x="18" y="17"/>
                </a:cxn>
                <a:cxn ang="0">
                  <a:pos x="26" y="25"/>
                </a:cxn>
                <a:cxn ang="0">
                  <a:pos x="20" y="60"/>
                </a:cxn>
                <a:cxn ang="0">
                  <a:pos x="60" y="72"/>
                </a:cxn>
                <a:cxn ang="0">
                  <a:pos x="67" y="67"/>
                </a:cxn>
                <a:cxn ang="0">
                  <a:pos x="74" y="75"/>
                </a:cxn>
                <a:cxn ang="0">
                  <a:pos x="71" y="78"/>
                </a:cxn>
                <a:cxn ang="0">
                  <a:pos x="74" y="84"/>
                </a:cxn>
                <a:cxn ang="0">
                  <a:pos x="61" y="91"/>
                </a:cxn>
                <a:cxn ang="0">
                  <a:pos x="58" y="85"/>
                </a:cxn>
                <a:cxn ang="0">
                  <a:pos x="41" y="86"/>
                </a:cxn>
                <a:cxn ang="0">
                  <a:pos x="39" y="93"/>
                </a:cxn>
                <a:cxn ang="0">
                  <a:pos x="25" y="88"/>
                </a:cxn>
                <a:cxn ang="0">
                  <a:pos x="27" y="81"/>
                </a:cxn>
                <a:cxn ang="0">
                  <a:pos x="14" y="71"/>
                </a:cxn>
                <a:cxn ang="0">
                  <a:pos x="8" y="74"/>
                </a:cxn>
                <a:cxn ang="0">
                  <a:pos x="2" y="61"/>
                </a:cxn>
                <a:cxn ang="0">
                  <a:pos x="8" y="58"/>
                </a:cxn>
                <a:cxn ang="0">
                  <a:pos x="6" y="41"/>
                </a:cxn>
                <a:cxn ang="0">
                  <a:pos x="18" y="17"/>
                </a:cxn>
                <a:cxn ang="0">
                  <a:pos x="22" y="14"/>
                </a:cxn>
                <a:cxn ang="0">
                  <a:pos x="19" y="8"/>
                </a:cxn>
                <a:cxn ang="0">
                  <a:pos x="32" y="1"/>
                </a:cxn>
                <a:cxn ang="0">
                  <a:pos x="35" y="8"/>
                </a:cxn>
                <a:cxn ang="0">
                  <a:pos x="51" y="6"/>
                </a:cxn>
                <a:cxn ang="0">
                  <a:pos x="54" y="0"/>
                </a:cxn>
                <a:cxn ang="0">
                  <a:pos x="68" y="4"/>
                </a:cxn>
                <a:cxn ang="0">
                  <a:pos x="65" y="11"/>
                </a:cxn>
                <a:cxn ang="0">
                  <a:pos x="78" y="22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5"/>
                </a:cxn>
                <a:cxn ang="0">
                  <a:pos x="86" y="51"/>
                </a:cxn>
                <a:cxn ang="0">
                  <a:pos x="93" y="53"/>
                </a:cxn>
                <a:cxn ang="0">
                  <a:pos x="88" y="67"/>
                </a:cxn>
                <a:cxn ang="0">
                  <a:pos x="82" y="65"/>
                </a:cxn>
                <a:cxn ang="0">
                  <a:pos x="74" y="75"/>
                </a:cxn>
                <a:cxn ang="0">
                  <a:pos x="67" y="67"/>
                </a:cxn>
                <a:cxn ang="0">
                  <a:pos x="73" y="33"/>
                </a:cxn>
                <a:cxn ang="0">
                  <a:pos x="33" y="20"/>
                </a:cxn>
                <a:cxn ang="0">
                  <a:pos x="26" y="25"/>
                </a:cxn>
                <a:cxn ang="0">
                  <a:pos x="18" y="17"/>
                </a:cxn>
              </a:cxnLst>
              <a:rect l="0" t="0" r="r" b="b"/>
              <a:pathLst>
                <a:path w="93" h="93">
                  <a:moveTo>
                    <a:pt x="6" y="41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23"/>
                    <a:pt x="15" y="20"/>
                    <a:pt x="18" y="17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16" y="34"/>
                    <a:pt x="14" y="48"/>
                    <a:pt x="20" y="60"/>
                  </a:cubicBezTo>
                  <a:cubicBezTo>
                    <a:pt x="27" y="74"/>
                    <a:pt x="45" y="80"/>
                    <a:pt x="60" y="72"/>
                  </a:cubicBezTo>
                  <a:cubicBezTo>
                    <a:pt x="62" y="71"/>
                    <a:pt x="65" y="69"/>
                    <a:pt x="67" y="67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3" y="76"/>
                    <a:pt x="72" y="77"/>
                    <a:pt x="71" y="7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2" y="86"/>
                    <a:pt x="47" y="87"/>
                    <a:pt x="41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2" y="79"/>
                    <a:pt x="18" y="75"/>
                    <a:pt x="14" y="71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" y="52"/>
                    <a:pt x="6" y="46"/>
                    <a:pt x="6" y="41"/>
                  </a:cubicBezTo>
                  <a:moveTo>
                    <a:pt x="18" y="17"/>
                  </a:moveTo>
                  <a:cubicBezTo>
                    <a:pt x="19" y="16"/>
                    <a:pt x="21" y="15"/>
                    <a:pt x="22" y="14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6"/>
                    <a:pt x="46" y="6"/>
                    <a:pt x="51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2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40"/>
                    <a:pt x="87" y="46"/>
                    <a:pt x="86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69"/>
                    <a:pt x="77" y="72"/>
                    <a:pt x="74" y="75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76" y="59"/>
                    <a:pt x="79" y="44"/>
                    <a:pt x="73" y="33"/>
                  </a:cubicBezTo>
                  <a:cubicBezTo>
                    <a:pt x="65" y="18"/>
                    <a:pt x="47" y="12"/>
                    <a:pt x="33" y="20"/>
                  </a:cubicBezTo>
                  <a:cubicBezTo>
                    <a:pt x="30" y="21"/>
                    <a:pt x="28" y="23"/>
                    <a:pt x="26" y="25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8" name="Freeform 21"/>
            <p:cNvSpPr>
              <a:spLocks noEditPoints="1"/>
            </p:cNvSpPr>
            <p:nvPr/>
          </p:nvSpPr>
          <p:spPr bwMode="auto">
            <a:xfrm>
              <a:off x="1938338" y="3132138"/>
              <a:ext cx="309563" cy="33338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3" y="14"/>
                </a:cxn>
                <a:cxn ang="0">
                  <a:pos x="117" y="8"/>
                </a:cxn>
                <a:cxn ang="0">
                  <a:pos x="123" y="2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4" y="8"/>
                </a:cxn>
                <a:cxn ang="0">
                  <a:pos x="18" y="14"/>
                </a:cxn>
                <a:cxn ang="0">
                  <a:pos x="18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2"/>
                </a:cxn>
                <a:cxn ang="0">
                  <a:pos x="129" y="8"/>
                </a:cxn>
                <a:cxn ang="0">
                  <a:pos x="123" y="14"/>
                </a:cxn>
                <a:cxn ang="0">
                  <a:pos x="123" y="15"/>
                </a:cxn>
              </a:cxnLst>
              <a:rect l="0" t="0" r="r" b="b"/>
              <a:pathLst>
                <a:path w="141" h="15">
                  <a:moveTo>
                    <a:pt x="13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4"/>
                    <a:pt x="12" y="11"/>
                    <a:pt x="12" y="8"/>
                  </a:cubicBezTo>
                  <a:cubicBezTo>
                    <a:pt x="12" y="4"/>
                    <a:pt x="15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1" y="15"/>
                    <a:pt x="13" y="15"/>
                  </a:cubicBezTo>
                  <a:moveTo>
                    <a:pt x="18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0" y="14"/>
                    <a:pt x="117" y="11"/>
                    <a:pt x="117" y="8"/>
                  </a:cubicBezTo>
                  <a:cubicBezTo>
                    <a:pt x="117" y="4"/>
                    <a:pt x="120" y="2"/>
                    <a:pt x="123" y="2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2"/>
                    <a:pt x="24" y="4"/>
                    <a:pt x="24" y="8"/>
                  </a:cubicBezTo>
                  <a:cubicBezTo>
                    <a:pt x="24" y="11"/>
                    <a:pt x="21" y="14"/>
                    <a:pt x="18" y="14"/>
                  </a:cubicBezTo>
                  <a:lnTo>
                    <a:pt x="18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1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6" y="2"/>
                    <a:pt x="129" y="4"/>
                    <a:pt x="129" y="8"/>
                  </a:cubicBezTo>
                  <a:cubicBezTo>
                    <a:pt x="129" y="11"/>
                    <a:pt x="126" y="14"/>
                    <a:pt x="123" y="14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2095500" y="3025775"/>
              <a:ext cx="28575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0" name="Freeform 23"/>
            <p:cNvSpPr/>
            <p:nvPr/>
          </p:nvSpPr>
          <p:spPr bwMode="auto">
            <a:xfrm>
              <a:off x="2111375" y="3043238"/>
              <a:ext cx="103188" cy="114300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5" y="1"/>
                </a:cxn>
                <a:cxn ang="0">
                  <a:pos x="1" y="1"/>
                </a:cxn>
                <a:cxn ang="0">
                  <a:pos x="1" y="4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1"/>
                  </a:cubicBezTo>
                  <a:cubicBezTo>
                    <a:pt x="47" y="50"/>
                    <a:pt x="47" y="48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60575" y="3025775"/>
              <a:ext cx="26988" cy="2540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1971675" y="3032125"/>
              <a:ext cx="111125" cy="125413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2"/>
                </a:cxn>
                <a:cxn ang="0">
                  <a:pos x="49" y="1"/>
                </a:cxn>
                <a:cxn ang="0">
                  <a:pos x="50" y="5"/>
                </a:cxn>
                <a:cxn ang="0">
                  <a:pos x="4" y="56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7">
                  <a:moveTo>
                    <a:pt x="1" y="52"/>
                  </a:move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8" y="0"/>
                    <a:pt x="49" y="1"/>
                  </a:cubicBezTo>
                  <a:cubicBezTo>
                    <a:pt x="50" y="2"/>
                    <a:pt x="51" y="4"/>
                    <a:pt x="50" y="5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57"/>
                    <a:pt x="2" y="57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1970088" y="3175000"/>
              <a:ext cx="246063" cy="95250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1" y="0"/>
                </a:cxn>
                <a:cxn ang="0">
                  <a:pos x="20" y="4"/>
                </a:cxn>
                <a:cxn ang="0">
                  <a:pos x="17" y="20"/>
                </a:cxn>
                <a:cxn ang="0">
                  <a:pos x="21" y="35"/>
                </a:cxn>
                <a:cxn ang="0">
                  <a:pos x="21" y="0"/>
                </a:cxn>
                <a:cxn ang="0">
                  <a:pos x="39" y="4"/>
                </a:cxn>
                <a:cxn ang="0">
                  <a:pos x="34" y="9"/>
                </a:cxn>
                <a:cxn ang="0">
                  <a:pos x="35" y="31"/>
                </a:cxn>
                <a:cxn ang="0">
                  <a:pos x="39" y="44"/>
                </a:cxn>
                <a:cxn ang="0">
                  <a:pos x="21" y="35"/>
                </a:cxn>
                <a:cxn ang="0">
                  <a:pos x="27" y="31"/>
                </a:cxn>
                <a:cxn ang="0">
                  <a:pos x="25" y="9"/>
                </a:cxn>
                <a:cxn ang="0">
                  <a:pos x="21" y="0"/>
                </a:cxn>
                <a:cxn ang="0">
                  <a:pos x="56" y="0"/>
                </a:cxn>
                <a:cxn ang="0">
                  <a:pos x="52" y="9"/>
                </a:cxn>
                <a:cxn ang="0">
                  <a:pos x="52" y="31"/>
                </a:cxn>
                <a:cxn ang="0">
                  <a:pos x="56" y="35"/>
                </a:cxn>
                <a:cxn ang="0">
                  <a:pos x="39" y="44"/>
                </a:cxn>
                <a:cxn ang="0">
                  <a:pos x="40" y="35"/>
                </a:cxn>
                <a:cxn ang="0">
                  <a:pos x="44" y="20"/>
                </a:cxn>
                <a:cxn ang="0">
                  <a:pos x="39" y="4"/>
                </a:cxn>
                <a:cxn ang="0">
                  <a:pos x="56" y="0"/>
                </a:cxn>
                <a:cxn ang="0">
                  <a:pos x="74" y="4"/>
                </a:cxn>
                <a:cxn ang="0">
                  <a:pos x="69" y="20"/>
                </a:cxn>
                <a:cxn ang="0">
                  <a:pos x="73" y="35"/>
                </a:cxn>
                <a:cxn ang="0">
                  <a:pos x="74" y="44"/>
                </a:cxn>
                <a:cxn ang="0">
                  <a:pos x="56" y="35"/>
                </a:cxn>
                <a:cxn ang="0">
                  <a:pos x="61" y="20"/>
                </a:cxn>
                <a:cxn ang="0">
                  <a:pos x="56" y="4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88" y="9"/>
                </a:cxn>
                <a:cxn ang="0">
                  <a:pos x="86" y="31"/>
                </a:cxn>
                <a:cxn ang="0">
                  <a:pos x="92" y="35"/>
                </a:cxn>
                <a:cxn ang="0">
                  <a:pos x="74" y="44"/>
                </a:cxn>
                <a:cxn ang="0">
                  <a:pos x="78" y="31"/>
                </a:cxn>
                <a:cxn ang="0">
                  <a:pos x="79" y="9"/>
                </a:cxn>
                <a:cxn ang="0">
                  <a:pos x="74" y="4"/>
                </a:cxn>
                <a:cxn ang="0">
                  <a:pos x="92" y="0"/>
                </a:cxn>
                <a:cxn ang="0">
                  <a:pos x="107" y="32"/>
                </a:cxn>
                <a:cxn ang="0">
                  <a:pos x="92" y="44"/>
                </a:cxn>
                <a:cxn ang="0">
                  <a:pos x="94" y="31"/>
                </a:cxn>
                <a:cxn ang="0">
                  <a:pos x="97" y="9"/>
                </a:cxn>
                <a:cxn ang="0">
                  <a:pos x="92" y="5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0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7" y="4"/>
                    <a:pt x="15" y="6"/>
                    <a:pt x="16" y="9"/>
                  </a:cubicBezTo>
                  <a:cubicBezTo>
                    <a:pt x="16" y="12"/>
                    <a:pt x="17" y="16"/>
                    <a:pt x="17" y="20"/>
                  </a:cubicBezTo>
                  <a:cubicBezTo>
                    <a:pt x="18" y="23"/>
                    <a:pt x="18" y="27"/>
                    <a:pt x="19" y="31"/>
                  </a:cubicBezTo>
                  <a:cubicBezTo>
                    <a:pt x="19" y="32"/>
                    <a:pt x="20" y="34"/>
                    <a:pt x="21" y="35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21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5" y="4"/>
                    <a:pt x="33" y="6"/>
                    <a:pt x="34" y="9"/>
                  </a:cubicBezTo>
                  <a:cubicBezTo>
                    <a:pt x="34" y="12"/>
                    <a:pt x="34" y="16"/>
                    <a:pt x="34" y="20"/>
                  </a:cubicBezTo>
                  <a:cubicBezTo>
                    <a:pt x="35" y="23"/>
                    <a:pt x="35" y="27"/>
                    <a:pt x="35" y="31"/>
                  </a:cubicBezTo>
                  <a:cubicBezTo>
                    <a:pt x="35" y="33"/>
                    <a:pt x="37" y="34"/>
                    <a:pt x="39" y="35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2" y="35"/>
                    <a:pt x="23" y="35"/>
                    <a:pt x="23" y="35"/>
                  </a:cubicBezTo>
                  <a:cubicBezTo>
                    <a:pt x="26" y="35"/>
                    <a:pt x="28" y="33"/>
                    <a:pt x="27" y="31"/>
                  </a:cubicBezTo>
                  <a:cubicBezTo>
                    <a:pt x="27" y="27"/>
                    <a:pt x="27" y="23"/>
                    <a:pt x="26" y="20"/>
                  </a:cubicBezTo>
                  <a:cubicBezTo>
                    <a:pt x="26" y="16"/>
                    <a:pt x="25" y="12"/>
                    <a:pt x="25" y="9"/>
                  </a:cubicBezTo>
                  <a:cubicBezTo>
                    <a:pt x="25" y="7"/>
                    <a:pt x="23" y="5"/>
                    <a:pt x="21" y="5"/>
                  </a:cubicBezTo>
                  <a:lnTo>
                    <a:pt x="21" y="0"/>
                  </a:lnTo>
                  <a:close/>
                  <a:moveTo>
                    <a:pt x="39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2" y="6"/>
                    <a:pt x="52" y="9"/>
                  </a:cubicBezTo>
                  <a:cubicBezTo>
                    <a:pt x="52" y="12"/>
                    <a:pt x="52" y="16"/>
                    <a:pt x="52" y="20"/>
                  </a:cubicBezTo>
                  <a:cubicBezTo>
                    <a:pt x="52" y="23"/>
                    <a:pt x="52" y="27"/>
                    <a:pt x="52" y="31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2" y="35"/>
                    <a:pt x="44" y="33"/>
                    <a:pt x="44" y="31"/>
                  </a:cubicBezTo>
                  <a:cubicBezTo>
                    <a:pt x="44" y="27"/>
                    <a:pt x="44" y="23"/>
                    <a:pt x="44" y="20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7"/>
                    <a:pt x="41" y="5"/>
                    <a:pt x="39" y="4"/>
                  </a:cubicBezTo>
                  <a:lnTo>
                    <a:pt x="39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5"/>
                    <a:pt x="70" y="7"/>
                    <a:pt x="70" y="9"/>
                  </a:cubicBezTo>
                  <a:cubicBezTo>
                    <a:pt x="70" y="12"/>
                    <a:pt x="69" y="16"/>
                    <a:pt x="69" y="20"/>
                  </a:cubicBezTo>
                  <a:cubicBezTo>
                    <a:pt x="69" y="23"/>
                    <a:pt x="69" y="27"/>
                    <a:pt x="69" y="31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3" y="35"/>
                    <a:pt x="74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9" y="35"/>
                    <a:pt x="61" y="33"/>
                    <a:pt x="61" y="31"/>
                  </a:cubicBezTo>
                  <a:cubicBezTo>
                    <a:pt x="61" y="27"/>
                    <a:pt x="61" y="23"/>
                    <a:pt x="61" y="20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0" y="5"/>
                    <a:pt x="88" y="7"/>
                    <a:pt x="88" y="9"/>
                  </a:cubicBezTo>
                  <a:cubicBezTo>
                    <a:pt x="88" y="12"/>
                    <a:pt x="87" y="16"/>
                    <a:pt x="87" y="20"/>
                  </a:cubicBezTo>
                  <a:cubicBezTo>
                    <a:pt x="86" y="23"/>
                    <a:pt x="86" y="27"/>
                    <a:pt x="86" y="31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1" y="35"/>
                    <a:pt x="92" y="3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6" y="34"/>
                    <a:pt x="77" y="33"/>
                    <a:pt x="78" y="31"/>
                  </a:cubicBezTo>
                  <a:cubicBezTo>
                    <a:pt x="78" y="27"/>
                    <a:pt x="78" y="23"/>
                    <a:pt x="78" y="20"/>
                  </a:cubicBezTo>
                  <a:cubicBezTo>
                    <a:pt x="79" y="16"/>
                    <a:pt x="79" y="12"/>
                    <a:pt x="79" y="9"/>
                  </a:cubicBezTo>
                  <a:cubicBezTo>
                    <a:pt x="79" y="6"/>
                    <a:pt x="77" y="4"/>
                    <a:pt x="75" y="4"/>
                  </a:cubicBezTo>
                  <a:cubicBezTo>
                    <a:pt x="75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3" y="34"/>
                    <a:pt x="94" y="32"/>
                    <a:pt x="94" y="31"/>
                  </a:cubicBezTo>
                  <a:cubicBezTo>
                    <a:pt x="95" y="27"/>
                    <a:pt x="95" y="23"/>
                    <a:pt x="96" y="20"/>
                  </a:cubicBezTo>
                  <a:cubicBezTo>
                    <a:pt x="96" y="16"/>
                    <a:pt x="97" y="12"/>
                    <a:pt x="97" y="9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5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2568575" y="2841625"/>
              <a:ext cx="26988" cy="1746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3" y="8"/>
                </a:cxn>
                <a:cxn ang="0">
                  <a:pos x="7" y="7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</a:cxnLst>
              <a:rect l="0" t="0" r="r" b="b"/>
              <a:pathLst>
                <a:path w="12" h="8">
                  <a:moveTo>
                    <a:pt x="2" y="8"/>
                  </a:moveTo>
                  <a:cubicBezTo>
                    <a:pt x="2" y="8"/>
                    <a:pt x="3" y="8"/>
                    <a:pt x="3" y="8"/>
                  </a:cubicBezTo>
                  <a:cubicBezTo>
                    <a:pt x="4" y="7"/>
                    <a:pt x="5" y="7"/>
                    <a:pt x="7" y="7"/>
                  </a:cubicBezTo>
                  <a:cubicBezTo>
                    <a:pt x="9" y="6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5" name="Freeform 28"/>
            <p:cNvSpPr>
              <a:spLocks noEditPoints="1"/>
            </p:cNvSpPr>
            <p:nvPr/>
          </p:nvSpPr>
          <p:spPr bwMode="auto">
            <a:xfrm>
              <a:off x="2468563" y="2743200"/>
              <a:ext cx="217488" cy="295275"/>
            </a:xfrm>
            <a:custGeom>
              <a:avLst/>
              <a:gdLst/>
              <a:ahLst/>
              <a:cxnLst>
                <a:cxn ang="0">
                  <a:pos x="43" y="62"/>
                </a:cxn>
                <a:cxn ang="0">
                  <a:pos x="54" y="63"/>
                </a:cxn>
                <a:cxn ang="0">
                  <a:pos x="69" y="65"/>
                </a:cxn>
                <a:cxn ang="0">
                  <a:pos x="71" y="70"/>
                </a:cxn>
                <a:cxn ang="0">
                  <a:pos x="51" y="68"/>
                </a:cxn>
                <a:cxn ang="0">
                  <a:pos x="39" y="67"/>
                </a:cxn>
                <a:cxn ang="0">
                  <a:pos x="24" y="66"/>
                </a:cxn>
                <a:cxn ang="0">
                  <a:pos x="22" y="61"/>
                </a:cxn>
                <a:cxn ang="0">
                  <a:pos x="43" y="62"/>
                </a:cxn>
                <a:cxn ang="0">
                  <a:pos x="49" y="41"/>
                </a:cxn>
                <a:cxn ang="0">
                  <a:pos x="57" y="40"/>
                </a:cxn>
                <a:cxn ang="0">
                  <a:pos x="58" y="40"/>
                </a:cxn>
                <a:cxn ang="0">
                  <a:pos x="62" y="45"/>
                </a:cxn>
                <a:cxn ang="0">
                  <a:pos x="62" y="52"/>
                </a:cxn>
                <a:cxn ang="0">
                  <a:pos x="55" y="57"/>
                </a:cxn>
                <a:cxn ang="0">
                  <a:pos x="47" y="58"/>
                </a:cxn>
                <a:cxn ang="0">
                  <a:pos x="46" y="57"/>
                </a:cxn>
                <a:cxn ang="0">
                  <a:pos x="42" y="53"/>
                </a:cxn>
                <a:cxn ang="0">
                  <a:pos x="42" y="46"/>
                </a:cxn>
                <a:cxn ang="0">
                  <a:pos x="49" y="41"/>
                </a:cxn>
                <a:cxn ang="0">
                  <a:pos x="58" y="98"/>
                </a:cxn>
                <a:cxn ang="0">
                  <a:pos x="65" y="99"/>
                </a:cxn>
                <a:cxn ang="0">
                  <a:pos x="68" y="103"/>
                </a:cxn>
                <a:cxn ang="0">
                  <a:pos x="63" y="113"/>
                </a:cxn>
                <a:cxn ang="0">
                  <a:pos x="56" y="112"/>
                </a:cxn>
                <a:cxn ang="0">
                  <a:pos x="53" y="108"/>
                </a:cxn>
                <a:cxn ang="0">
                  <a:pos x="58" y="98"/>
                </a:cxn>
                <a:cxn ang="0">
                  <a:pos x="45" y="90"/>
                </a:cxn>
                <a:cxn ang="0">
                  <a:pos x="37" y="91"/>
                </a:cxn>
                <a:cxn ang="0">
                  <a:pos x="36" y="90"/>
                </a:cxn>
                <a:cxn ang="0">
                  <a:pos x="32" y="86"/>
                </a:cxn>
                <a:cxn ang="0">
                  <a:pos x="32" y="79"/>
                </a:cxn>
                <a:cxn ang="0">
                  <a:pos x="39" y="74"/>
                </a:cxn>
                <a:cxn ang="0">
                  <a:pos x="47" y="73"/>
                </a:cxn>
                <a:cxn ang="0">
                  <a:pos x="48" y="73"/>
                </a:cxn>
                <a:cxn ang="0">
                  <a:pos x="52" y="78"/>
                </a:cxn>
                <a:cxn ang="0">
                  <a:pos x="52" y="85"/>
                </a:cxn>
                <a:cxn ang="0">
                  <a:pos x="45" y="90"/>
                </a:cxn>
                <a:cxn ang="0">
                  <a:pos x="0" y="49"/>
                </a:cxn>
                <a:cxn ang="0">
                  <a:pos x="34" y="135"/>
                </a:cxn>
                <a:cxn ang="0">
                  <a:pos x="43" y="131"/>
                </a:cxn>
                <a:cxn ang="0">
                  <a:pos x="100" y="109"/>
                </a:cxn>
                <a:cxn ang="0">
                  <a:pos x="85" y="69"/>
                </a:cxn>
                <a:cxn ang="0">
                  <a:pos x="67" y="23"/>
                </a:cxn>
                <a:cxn ang="0">
                  <a:pos x="19" y="0"/>
                </a:cxn>
                <a:cxn ang="0">
                  <a:pos x="0" y="49"/>
                </a:cxn>
              </a:cxnLst>
              <a:rect l="0" t="0" r="r" b="b"/>
              <a:pathLst>
                <a:path w="100" h="135">
                  <a:moveTo>
                    <a:pt x="43" y="62"/>
                  </a:moveTo>
                  <a:cubicBezTo>
                    <a:pt x="54" y="63"/>
                    <a:pt x="54" y="63"/>
                    <a:pt x="54" y="6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1"/>
                    <a:pt x="22" y="61"/>
                    <a:pt x="22" y="61"/>
                  </a:cubicBezTo>
                  <a:lnTo>
                    <a:pt x="43" y="62"/>
                  </a:lnTo>
                  <a:close/>
                  <a:moveTo>
                    <a:pt x="49" y="41"/>
                  </a:moveTo>
                  <a:cubicBezTo>
                    <a:pt x="52" y="39"/>
                    <a:pt x="55" y="39"/>
                    <a:pt x="57" y="40"/>
                  </a:cubicBezTo>
                  <a:cubicBezTo>
                    <a:pt x="57" y="40"/>
                    <a:pt x="57" y="40"/>
                    <a:pt x="58" y="40"/>
                  </a:cubicBezTo>
                  <a:cubicBezTo>
                    <a:pt x="59" y="41"/>
                    <a:pt x="61" y="43"/>
                    <a:pt x="62" y="45"/>
                  </a:cubicBezTo>
                  <a:cubicBezTo>
                    <a:pt x="63" y="48"/>
                    <a:pt x="63" y="50"/>
                    <a:pt x="62" y="52"/>
                  </a:cubicBezTo>
                  <a:cubicBezTo>
                    <a:pt x="61" y="54"/>
                    <a:pt x="58" y="56"/>
                    <a:pt x="55" y="57"/>
                  </a:cubicBezTo>
                  <a:cubicBezTo>
                    <a:pt x="52" y="58"/>
                    <a:pt x="49" y="59"/>
                    <a:pt x="47" y="58"/>
                  </a:cubicBezTo>
                  <a:cubicBezTo>
                    <a:pt x="46" y="58"/>
                    <a:pt x="46" y="58"/>
                    <a:pt x="46" y="57"/>
                  </a:cubicBezTo>
                  <a:cubicBezTo>
                    <a:pt x="44" y="57"/>
                    <a:pt x="43" y="55"/>
                    <a:pt x="42" y="53"/>
                  </a:cubicBezTo>
                  <a:cubicBezTo>
                    <a:pt x="41" y="50"/>
                    <a:pt x="41" y="48"/>
                    <a:pt x="42" y="46"/>
                  </a:cubicBezTo>
                  <a:cubicBezTo>
                    <a:pt x="43" y="44"/>
                    <a:pt x="45" y="42"/>
                    <a:pt x="49" y="41"/>
                  </a:cubicBezTo>
                  <a:moveTo>
                    <a:pt x="58" y="98"/>
                  </a:moveTo>
                  <a:cubicBezTo>
                    <a:pt x="60" y="97"/>
                    <a:pt x="63" y="98"/>
                    <a:pt x="65" y="99"/>
                  </a:cubicBezTo>
                  <a:cubicBezTo>
                    <a:pt x="66" y="100"/>
                    <a:pt x="67" y="101"/>
                    <a:pt x="68" y="103"/>
                  </a:cubicBezTo>
                  <a:cubicBezTo>
                    <a:pt x="69" y="107"/>
                    <a:pt x="67" y="111"/>
                    <a:pt x="63" y="113"/>
                  </a:cubicBezTo>
                  <a:cubicBezTo>
                    <a:pt x="61" y="114"/>
                    <a:pt x="58" y="113"/>
                    <a:pt x="56" y="112"/>
                  </a:cubicBezTo>
                  <a:cubicBezTo>
                    <a:pt x="55" y="111"/>
                    <a:pt x="54" y="110"/>
                    <a:pt x="53" y="108"/>
                  </a:cubicBezTo>
                  <a:cubicBezTo>
                    <a:pt x="52" y="104"/>
                    <a:pt x="54" y="100"/>
                    <a:pt x="58" y="98"/>
                  </a:cubicBezTo>
                  <a:moveTo>
                    <a:pt x="45" y="90"/>
                  </a:moveTo>
                  <a:cubicBezTo>
                    <a:pt x="42" y="91"/>
                    <a:pt x="39" y="91"/>
                    <a:pt x="37" y="91"/>
                  </a:cubicBezTo>
                  <a:cubicBezTo>
                    <a:pt x="37" y="91"/>
                    <a:pt x="36" y="90"/>
                    <a:pt x="36" y="90"/>
                  </a:cubicBezTo>
                  <a:cubicBezTo>
                    <a:pt x="34" y="89"/>
                    <a:pt x="33" y="88"/>
                    <a:pt x="32" y="86"/>
                  </a:cubicBezTo>
                  <a:cubicBezTo>
                    <a:pt x="31" y="83"/>
                    <a:pt x="31" y="81"/>
                    <a:pt x="32" y="79"/>
                  </a:cubicBezTo>
                  <a:cubicBezTo>
                    <a:pt x="33" y="77"/>
                    <a:pt x="35" y="75"/>
                    <a:pt x="39" y="74"/>
                  </a:cubicBezTo>
                  <a:cubicBezTo>
                    <a:pt x="42" y="72"/>
                    <a:pt x="45" y="72"/>
                    <a:pt x="47" y="73"/>
                  </a:cubicBezTo>
                  <a:cubicBezTo>
                    <a:pt x="47" y="73"/>
                    <a:pt x="48" y="73"/>
                    <a:pt x="48" y="73"/>
                  </a:cubicBezTo>
                  <a:cubicBezTo>
                    <a:pt x="50" y="74"/>
                    <a:pt x="51" y="76"/>
                    <a:pt x="52" y="78"/>
                  </a:cubicBezTo>
                  <a:cubicBezTo>
                    <a:pt x="53" y="80"/>
                    <a:pt x="53" y="83"/>
                    <a:pt x="52" y="85"/>
                  </a:cubicBezTo>
                  <a:cubicBezTo>
                    <a:pt x="51" y="87"/>
                    <a:pt x="49" y="89"/>
                    <a:pt x="45" y="90"/>
                  </a:cubicBezTo>
                  <a:moveTo>
                    <a:pt x="0" y="49"/>
                  </a:moveTo>
                  <a:cubicBezTo>
                    <a:pt x="34" y="135"/>
                    <a:pt x="34" y="135"/>
                    <a:pt x="34" y="135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100" y="109"/>
                    <a:pt x="100" y="109"/>
                    <a:pt x="100" y="10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2546350" y="2913063"/>
              <a:ext cx="26988" cy="174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11" y="4"/>
                </a:cxn>
                <a:cxn ang="0">
                  <a:pos x="12" y="2"/>
                </a:cxn>
                <a:cxn ang="0">
                  <a:pos x="10" y="0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2" y="8"/>
                    <a:pt x="3" y="8"/>
                    <a:pt x="3" y="7"/>
                  </a:cubicBezTo>
                  <a:cubicBezTo>
                    <a:pt x="4" y="7"/>
                    <a:pt x="6" y="7"/>
                    <a:pt x="7" y="6"/>
                  </a:cubicBezTo>
                  <a:cubicBezTo>
                    <a:pt x="9" y="5"/>
                    <a:pt x="11" y="5"/>
                    <a:pt x="11" y="4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1" y="1"/>
                    <a:pt x="11" y="0"/>
                    <a:pt x="1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1800225" y="1687513"/>
              <a:ext cx="36513" cy="22225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2" y="6"/>
                </a:cxn>
                <a:cxn ang="0">
                  <a:pos x="7" y="8"/>
                </a:cxn>
                <a:cxn ang="0">
                  <a:pos x="13" y="9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1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4"/>
                </a:cxn>
              </a:cxnLst>
              <a:rect l="0" t="0" r="r" b="b"/>
              <a:pathLst>
                <a:path w="16" h="10">
                  <a:moveTo>
                    <a:pt x="1" y="4"/>
                  </a:moveTo>
                  <a:cubicBezTo>
                    <a:pt x="1" y="5"/>
                    <a:pt x="2" y="5"/>
                    <a:pt x="2" y="6"/>
                  </a:cubicBezTo>
                  <a:cubicBezTo>
                    <a:pt x="3" y="7"/>
                    <a:pt x="5" y="7"/>
                    <a:pt x="7" y="8"/>
                  </a:cubicBezTo>
                  <a:cubicBezTo>
                    <a:pt x="10" y="9"/>
                    <a:pt x="12" y="10"/>
                    <a:pt x="13" y="9"/>
                  </a:cubicBezTo>
                  <a:cubicBezTo>
                    <a:pt x="14" y="9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  <a:cubicBezTo>
                    <a:pt x="15" y="5"/>
                    <a:pt x="14" y="4"/>
                    <a:pt x="13" y="4"/>
                  </a:cubicBezTo>
                  <a:cubicBezTo>
                    <a:pt x="12" y="3"/>
                    <a:pt x="11" y="2"/>
                    <a:pt x="9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0" y="4"/>
                    <a:pt x="1" y="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1614488" y="1536700"/>
              <a:ext cx="284163" cy="376238"/>
            </a:xfrm>
            <a:custGeom>
              <a:avLst/>
              <a:gdLst/>
              <a:ahLst/>
              <a:cxnLst>
                <a:cxn ang="0">
                  <a:pos x="73" y="78"/>
                </a:cxn>
                <a:cxn ang="0">
                  <a:pos x="83" y="89"/>
                </a:cxn>
                <a:cxn ang="0">
                  <a:pos x="95" y="104"/>
                </a:cxn>
                <a:cxn ang="0">
                  <a:pos x="92" y="110"/>
                </a:cxn>
                <a:cxn ang="0">
                  <a:pos x="75" y="91"/>
                </a:cxn>
                <a:cxn ang="0">
                  <a:pos x="66" y="79"/>
                </a:cxn>
                <a:cxn ang="0">
                  <a:pos x="53" y="65"/>
                </a:cxn>
                <a:cxn ang="0">
                  <a:pos x="56" y="58"/>
                </a:cxn>
                <a:cxn ang="0">
                  <a:pos x="73" y="78"/>
                </a:cxn>
                <a:cxn ang="0">
                  <a:pos x="97" y="63"/>
                </a:cxn>
                <a:cxn ang="0">
                  <a:pos x="106" y="70"/>
                </a:cxn>
                <a:cxn ang="0">
                  <a:pos x="106" y="71"/>
                </a:cxn>
                <a:cxn ang="0">
                  <a:pos x="106" y="79"/>
                </a:cxn>
                <a:cxn ang="0">
                  <a:pos x="99" y="85"/>
                </a:cxn>
                <a:cxn ang="0">
                  <a:pos x="89" y="84"/>
                </a:cxn>
                <a:cxn ang="0">
                  <a:pos x="81" y="77"/>
                </a:cxn>
                <a:cxn ang="0">
                  <a:pos x="80" y="76"/>
                </a:cxn>
                <a:cxn ang="0">
                  <a:pos x="81" y="68"/>
                </a:cxn>
                <a:cxn ang="0">
                  <a:pos x="87" y="62"/>
                </a:cxn>
                <a:cxn ang="0">
                  <a:pos x="97" y="63"/>
                </a:cxn>
                <a:cxn ang="0">
                  <a:pos x="55" y="124"/>
                </a:cxn>
                <a:cxn ang="0">
                  <a:pos x="61" y="131"/>
                </a:cxn>
                <a:cxn ang="0">
                  <a:pos x="60" y="137"/>
                </a:cxn>
                <a:cxn ang="0">
                  <a:pos x="47" y="143"/>
                </a:cxn>
                <a:cxn ang="0">
                  <a:pos x="41" y="136"/>
                </a:cxn>
                <a:cxn ang="0">
                  <a:pos x="42" y="130"/>
                </a:cxn>
                <a:cxn ang="0">
                  <a:pos x="55" y="124"/>
                </a:cxn>
                <a:cxn ang="0">
                  <a:pos x="51" y="106"/>
                </a:cxn>
                <a:cxn ang="0">
                  <a:pos x="42" y="99"/>
                </a:cxn>
                <a:cxn ang="0">
                  <a:pos x="42" y="98"/>
                </a:cxn>
                <a:cxn ang="0">
                  <a:pos x="42" y="90"/>
                </a:cxn>
                <a:cxn ang="0">
                  <a:pos x="49" y="84"/>
                </a:cxn>
                <a:cxn ang="0">
                  <a:pos x="59" y="85"/>
                </a:cxn>
                <a:cxn ang="0">
                  <a:pos x="68" y="91"/>
                </a:cxn>
                <a:cxn ang="0">
                  <a:pos x="68" y="92"/>
                </a:cxn>
                <a:cxn ang="0">
                  <a:pos x="67" y="100"/>
                </a:cxn>
                <a:cxn ang="0">
                  <a:pos x="61" y="107"/>
                </a:cxn>
                <a:cxn ang="0">
                  <a:pos x="51" y="106"/>
                </a:cxn>
                <a:cxn ang="0">
                  <a:pos x="45" y="28"/>
                </a:cxn>
                <a:cxn ang="0">
                  <a:pos x="0" y="137"/>
                </a:cxn>
                <a:cxn ang="0">
                  <a:pos x="12" y="142"/>
                </a:cxn>
                <a:cxn ang="0">
                  <a:pos x="85" y="172"/>
                </a:cxn>
                <a:cxn ang="0">
                  <a:pos x="105" y="122"/>
                </a:cxn>
                <a:cxn ang="0">
                  <a:pos x="130" y="63"/>
                </a:cxn>
                <a:cxn ang="0">
                  <a:pos x="106" y="0"/>
                </a:cxn>
                <a:cxn ang="0">
                  <a:pos x="45" y="28"/>
                </a:cxn>
              </a:cxnLst>
              <a:rect l="0" t="0" r="r" b="b"/>
              <a:pathLst>
                <a:path w="130" h="172">
                  <a:moveTo>
                    <a:pt x="73" y="78"/>
                  </a:moveTo>
                  <a:cubicBezTo>
                    <a:pt x="83" y="89"/>
                    <a:pt x="83" y="89"/>
                    <a:pt x="83" y="89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6" y="58"/>
                    <a:pt x="56" y="58"/>
                    <a:pt x="56" y="58"/>
                  </a:cubicBezTo>
                  <a:lnTo>
                    <a:pt x="73" y="78"/>
                  </a:lnTo>
                  <a:close/>
                  <a:moveTo>
                    <a:pt x="97" y="63"/>
                  </a:moveTo>
                  <a:cubicBezTo>
                    <a:pt x="102" y="65"/>
                    <a:pt x="104" y="67"/>
                    <a:pt x="106" y="70"/>
                  </a:cubicBezTo>
                  <a:cubicBezTo>
                    <a:pt x="106" y="70"/>
                    <a:pt x="106" y="71"/>
                    <a:pt x="106" y="71"/>
                  </a:cubicBezTo>
                  <a:cubicBezTo>
                    <a:pt x="107" y="73"/>
                    <a:pt x="107" y="76"/>
                    <a:pt x="106" y="79"/>
                  </a:cubicBezTo>
                  <a:cubicBezTo>
                    <a:pt x="104" y="82"/>
                    <a:pt x="102" y="84"/>
                    <a:pt x="99" y="85"/>
                  </a:cubicBezTo>
                  <a:cubicBezTo>
                    <a:pt x="97" y="86"/>
                    <a:pt x="93" y="86"/>
                    <a:pt x="89" y="84"/>
                  </a:cubicBezTo>
                  <a:cubicBezTo>
                    <a:pt x="85" y="82"/>
                    <a:pt x="82" y="80"/>
                    <a:pt x="81" y="77"/>
                  </a:cubicBezTo>
                  <a:cubicBezTo>
                    <a:pt x="80" y="77"/>
                    <a:pt x="80" y="77"/>
                    <a:pt x="80" y="76"/>
                  </a:cubicBezTo>
                  <a:cubicBezTo>
                    <a:pt x="79" y="74"/>
                    <a:pt x="79" y="71"/>
                    <a:pt x="81" y="68"/>
                  </a:cubicBezTo>
                  <a:cubicBezTo>
                    <a:pt x="82" y="65"/>
                    <a:pt x="84" y="63"/>
                    <a:pt x="87" y="62"/>
                  </a:cubicBezTo>
                  <a:cubicBezTo>
                    <a:pt x="90" y="61"/>
                    <a:pt x="93" y="61"/>
                    <a:pt x="97" y="63"/>
                  </a:cubicBezTo>
                  <a:moveTo>
                    <a:pt x="55" y="124"/>
                  </a:moveTo>
                  <a:cubicBezTo>
                    <a:pt x="58" y="126"/>
                    <a:pt x="60" y="128"/>
                    <a:pt x="61" y="131"/>
                  </a:cubicBezTo>
                  <a:cubicBezTo>
                    <a:pt x="61" y="133"/>
                    <a:pt x="61" y="135"/>
                    <a:pt x="60" y="137"/>
                  </a:cubicBezTo>
                  <a:cubicBezTo>
                    <a:pt x="58" y="142"/>
                    <a:pt x="52" y="145"/>
                    <a:pt x="47" y="143"/>
                  </a:cubicBezTo>
                  <a:cubicBezTo>
                    <a:pt x="44" y="141"/>
                    <a:pt x="42" y="139"/>
                    <a:pt x="41" y="136"/>
                  </a:cubicBezTo>
                  <a:cubicBezTo>
                    <a:pt x="41" y="134"/>
                    <a:pt x="41" y="132"/>
                    <a:pt x="42" y="130"/>
                  </a:cubicBezTo>
                  <a:cubicBezTo>
                    <a:pt x="44" y="125"/>
                    <a:pt x="50" y="122"/>
                    <a:pt x="55" y="124"/>
                  </a:cubicBezTo>
                  <a:moveTo>
                    <a:pt x="51" y="106"/>
                  </a:moveTo>
                  <a:cubicBezTo>
                    <a:pt x="46" y="104"/>
                    <a:pt x="44" y="102"/>
                    <a:pt x="42" y="99"/>
                  </a:cubicBezTo>
                  <a:cubicBezTo>
                    <a:pt x="42" y="99"/>
                    <a:pt x="42" y="98"/>
                    <a:pt x="42" y="98"/>
                  </a:cubicBezTo>
                  <a:cubicBezTo>
                    <a:pt x="41" y="95"/>
                    <a:pt x="41" y="93"/>
                    <a:pt x="42" y="90"/>
                  </a:cubicBezTo>
                  <a:cubicBezTo>
                    <a:pt x="44" y="87"/>
                    <a:pt x="46" y="85"/>
                    <a:pt x="49" y="84"/>
                  </a:cubicBezTo>
                  <a:cubicBezTo>
                    <a:pt x="51" y="83"/>
                    <a:pt x="55" y="83"/>
                    <a:pt x="59" y="85"/>
                  </a:cubicBezTo>
                  <a:cubicBezTo>
                    <a:pt x="63" y="86"/>
                    <a:pt x="66" y="89"/>
                    <a:pt x="68" y="9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9" y="95"/>
                    <a:pt x="69" y="97"/>
                    <a:pt x="67" y="100"/>
                  </a:cubicBezTo>
                  <a:cubicBezTo>
                    <a:pt x="66" y="103"/>
                    <a:pt x="64" y="106"/>
                    <a:pt x="61" y="107"/>
                  </a:cubicBezTo>
                  <a:cubicBezTo>
                    <a:pt x="58" y="108"/>
                    <a:pt x="55" y="107"/>
                    <a:pt x="51" y="106"/>
                  </a:cubicBezTo>
                  <a:moveTo>
                    <a:pt x="45" y="28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105" y="122"/>
                    <a:pt x="105" y="122"/>
                    <a:pt x="105" y="122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1717675" y="1733550"/>
              <a:ext cx="34925" cy="22225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</a:cxnLst>
              <a:rect l="0" t="0" r="r" b="b"/>
              <a:pathLst>
                <a:path w="16" h="10">
                  <a:moveTo>
                    <a:pt x="15" y="5"/>
                  </a:moveTo>
                  <a:cubicBezTo>
                    <a:pt x="15" y="5"/>
                    <a:pt x="14" y="5"/>
                    <a:pt x="13" y="4"/>
                  </a:cubicBezTo>
                  <a:cubicBezTo>
                    <a:pt x="12" y="3"/>
                    <a:pt x="11" y="3"/>
                    <a:pt x="9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3" y="7"/>
                    <a:pt x="5" y="8"/>
                    <a:pt x="6" y="8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7"/>
                    <a:pt x="16" y="6"/>
                    <a:pt x="15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3294063" y="2252663"/>
              <a:ext cx="288925" cy="198438"/>
            </a:xfrm>
            <a:custGeom>
              <a:avLst/>
              <a:gdLst/>
              <a:ahLst/>
              <a:cxnLst>
                <a:cxn ang="0">
                  <a:pos x="105" y="33"/>
                </a:cxn>
                <a:cxn ang="0">
                  <a:pos x="132" y="62"/>
                </a:cxn>
                <a:cxn ang="0">
                  <a:pos x="103" y="91"/>
                </a:cxn>
                <a:cxn ang="0">
                  <a:pos x="31" y="91"/>
                </a:cxn>
                <a:cxn ang="0">
                  <a:pos x="0" y="62"/>
                </a:cxn>
                <a:cxn ang="0">
                  <a:pos x="27" y="33"/>
                </a:cxn>
                <a:cxn ang="0">
                  <a:pos x="27" y="32"/>
                </a:cxn>
                <a:cxn ang="0">
                  <a:pos x="66" y="0"/>
                </a:cxn>
                <a:cxn ang="0">
                  <a:pos x="105" y="32"/>
                </a:cxn>
                <a:cxn ang="0">
                  <a:pos x="105" y="33"/>
                </a:cxn>
              </a:cxnLst>
              <a:rect l="0" t="0" r="r" b="b"/>
              <a:pathLst>
                <a:path w="132" h="91">
                  <a:moveTo>
                    <a:pt x="105" y="33"/>
                  </a:moveTo>
                  <a:cubicBezTo>
                    <a:pt x="120" y="36"/>
                    <a:pt x="132" y="48"/>
                    <a:pt x="132" y="62"/>
                  </a:cubicBezTo>
                  <a:cubicBezTo>
                    <a:pt x="132" y="76"/>
                    <a:pt x="120" y="91"/>
                    <a:pt x="103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4" y="91"/>
                    <a:pt x="0" y="77"/>
                    <a:pt x="0" y="62"/>
                  </a:cubicBezTo>
                  <a:cubicBezTo>
                    <a:pt x="0" y="48"/>
                    <a:pt x="12" y="36"/>
                    <a:pt x="27" y="33"/>
                  </a:cubicBezTo>
                  <a:cubicBezTo>
                    <a:pt x="27" y="33"/>
                    <a:pt x="27" y="32"/>
                    <a:pt x="27" y="32"/>
                  </a:cubicBezTo>
                  <a:cubicBezTo>
                    <a:pt x="27" y="14"/>
                    <a:pt x="45" y="0"/>
                    <a:pt x="66" y="0"/>
                  </a:cubicBezTo>
                  <a:cubicBezTo>
                    <a:pt x="87" y="0"/>
                    <a:pt x="105" y="14"/>
                    <a:pt x="105" y="32"/>
                  </a:cubicBezTo>
                  <a:cubicBezTo>
                    <a:pt x="105" y="32"/>
                    <a:pt x="105" y="33"/>
                    <a:pt x="105" y="3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1757332" y="870104"/>
              <a:ext cx="266700" cy="258763"/>
            </a:xfrm>
            <a:custGeom>
              <a:avLst/>
              <a:gdLst/>
              <a:ahLst/>
              <a:cxnLst>
                <a:cxn ang="0">
                  <a:pos x="65" y="2"/>
                </a:cxn>
                <a:cxn ang="0">
                  <a:pos x="120" y="57"/>
                </a:cxn>
                <a:cxn ang="0">
                  <a:pos x="93" y="96"/>
                </a:cxn>
                <a:cxn ang="0">
                  <a:pos x="100" y="118"/>
                </a:cxn>
                <a:cxn ang="0">
                  <a:pos x="80" y="101"/>
                </a:cxn>
                <a:cxn ang="0">
                  <a:pos x="57" y="104"/>
                </a:cxn>
                <a:cxn ang="0">
                  <a:pos x="2" y="49"/>
                </a:cxn>
                <a:cxn ang="0">
                  <a:pos x="65" y="2"/>
                </a:cxn>
              </a:cxnLst>
              <a:rect l="0" t="0" r="r" b="b"/>
              <a:pathLst>
                <a:path w="122" h="118">
                  <a:moveTo>
                    <a:pt x="65" y="2"/>
                  </a:moveTo>
                  <a:cubicBezTo>
                    <a:pt x="97" y="4"/>
                    <a:pt x="122" y="29"/>
                    <a:pt x="120" y="57"/>
                  </a:cubicBezTo>
                  <a:cubicBezTo>
                    <a:pt x="119" y="74"/>
                    <a:pt x="108" y="88"/>
                    <a:pt x="93" y="96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80" y="101"/>
                    <a:pt x="80" y="101"/>
                    <a:pt x="80" y="101"/>
                  </a:cubicBezTo>
                  <a:cubicBezTo>
                    <a:pt x="73" y="103"/>
                    <a:pt x="65" y="104"/>
                    <a:pt x="57" y="104"/>
                  </a:cubicBezTo>
                  <a:cubicBezTo>
                    <a:pt x="25" y="101"/>
                    <a:pt x="0" y="77"/>
                    <a:pt x="2" y="49"/>
                  </a:cubicBezTo>
                  <a:cubicBezTo>
                    <a:pt x="4" y="21"/>
                    <a:pt x="32" y="0"/>
                    <a:pt x="65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2" name="Freeform 35"/>
            <p:cNvSpPr>
              <a:spLocks noEditPoints="1"/>
            </p:cNvSpPr>
            <p:nvPr/>
          </p:nvSpPr>
          <p:spPr bwMode="auto">
            <a:xfrm>
              <a:off x="1479550" y="717550"/>
              <a:ext cx="265113" cy="246063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78" y="56"/>
                </a:cxn>
                <a:cxn ang="0">
                  <a:pos x="87" y="48"/>
                </a:cxn>
                <a:cxn ang="0">
                  <a:pos x="94" y="57"/>
                </a:cxn>
                <a:cxn ang="0">
                  <a:pos x="85" y="64"/>
                </a:cxn>
                <a:cxn ang="0">
                  <a:pos x="60" y="62"/>
                </a:cxn>
                <a:cxn ang="0">
                  <a:pos x="52" y="54"/>
                </a:cxn>
                <a:cxn ang="0">
                  <a:pos x="61" y="46"/>
                </a:cxn>
                <a:cxn ang="0">
                  <a:pos x="68" y="55"/>
                </a:cxn>
                <a:cxn ang="0">
                  <a:pos x="60" y="62"/>
                </a:cxn>
                <a:cxn ang="0">
                  <a:pos x="34" y="60"/>
                </a:cxn>
                <a:cxn ang="0">
                  <a:pos x="27" y="52"/>
                </a:cxn>
                <a:cxn ang="0">
                  <a:pos x="35" y="44"/>
                </a:cxn>
                <a:cxn ang="0">
                  <a:pos x="42" y="53"/>
                </a:cxn>
                <a:cxn ang="0">
                  <a:pos x="34" y="60"/>
                </a:cxn>
                <a:cxn ang="0">
                  <a:pos x="64" y="2"/>
                </a:cxn>
                <a:cxn ang="0">
                  <a:pos x="1" y="49"/>
                </a:cxn>
                <a:cxn ang="0">
                  <a:pos x="23" y="92"/>
                </a:cxn>
                <a:cxn ang="0">
                  <a:pos x="13" y="112"/>
                </a:cxn>
                <a:cxn ang="0">
                  <a:pos x="34" y="99"/>
                </a:cxn>
                <a:cxn ang="0">
                  <a:pos x="57" y="104"/>
                </a:cxn>
                <a:cxn ang="0">
                  <a:pos x="119" y="57"/>
                </a:cxn>
                <a:cxn ang="0">
                  <a:pos x="64" y="2"/>
                </a:cxn>
              </a:cxnLst>
              <a:rect l="0" t="0" r="r" b="b"/>
              <a:pathLst>
                <a:path w="121" h="112">
                  <a:moveTo>
                    <a:pt x="85" y="64"/>
                  </a:moveTo>
                  <a:cubicBezTo>
                    <a:pt x="81" y="64"/>
                    <a:pt x="78" y="60"/>
                    <a:pt x="78" y="56"/>
                  </a:cubicBezTo>
                  <a:cubicBezTo>
                    <a:pt x="78" y="51"/>
                    <a:pt x="82" y="48"/>
                    <a:pt x="87" y="48"/>
                  </a:cubicBezTo>
                  <a:cubicBezTo>
                    <a:pt x="91" y="48"/>
                    <a:pt x="94" y="52"/>
                    <a:pt x="94" y="57"/>
                  </a:cubicBezTo>
                  <a:cubicBezTo>
                    <a:pt x="94" y="61"/>
                    <a:pt x="90" y="64"/>
                    <a:pt x="85" y="64"/>
                  </a:cubicBezTo>
                  <a:moveTo>
                    <a:pt x="60" y="62"/>
                  </a:moveTo>
                  <a:cubicBezTo>
                    <a:pt x="55" y="62"/>
                    <a:pt x="52" y="58"/>
                    <a:pt x="52" y="54"/>
                  </a:cubicBezTo>
                  <a:cubicBezTo>
                    <a:pt x="53" y="49"/>
                    <a:pt x="56" y="46"/>
                    <a:pt x="61" y="46"/>
                  </a:cubicBezTo>
                  <a:cubicBezTo>
                    <a:pt x="65" y="47"/>
                    <a:pt x="69" y="50"/>
                    <a:pt x="68" y="55"/>
                  </a:cubicBezTo>
                  <a:cubicBezTo>
                    <a:pt x="68" y="59"/>
                    <a:pt x="64" y="63"/>
                    <a:pt x="60" y="62"/>
                  </a:cubicBezTo>
                  <a:moveTo>
                    <a:pt x="34" y="60"/>
                  </a:moveTo>
                  <a:cubicBezTo>
                    <a:pt x="30" y="60"/>
                    <a:pt x="26" y="56"/>
                    <a:pt x="27" y="52"/>
                  </a:cubicBezTo>
                  <a:cubicBezTo>
                    <a:pt x="27" y="48"/>
                    <a:pt x="31" y="44"/>
                    <a:pt x="35" y="44"/>
                  </a:cubicBezTo>
                  <a:cubicBezTo>
                    <a:pt x="39" y="45"/>
                    <a:pt x="43" y="49"/>
                    <a:pt x="42" y="53"/>
                  </a:cubicBezTo>
                  <a:cubicBezTo>
                    <a:pt x="42" y="57"/>
                    <a:pt x="38" y="61"/>
                    <a:pt x="34" y="60"/>
                  </a:cubicBezTo>
                  <a:moveTo>
                    <a:pt x="64" y="2"/>
                  </a:moveTo>
                  <a:cubicBezTo>
                    <a:pt x="31" y="0"/>
                    <a:pt x="3" y="21"/>
                    <a:pt x="1" y="49"/>
                  </a:cubicBezTo>
                  <a:cubicBezTo>
                    <a:pt x="0" y="66"/>
                    <a:pt x="9" y="82"/>
                    <a:pt x="23" y="9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41" y="102"/>
                    <a:pt x="49" y="103"/>
                    <a:pt x="57" y="104"/>
                  </a:cubicBezTo>
                  <a:cubicBezTo>
                    <a:pt x="89" y="106"/>
                    <a:pt x="117" y="85"/>
                    <a:pt x="119" y="57"/>
                  </a:cubicBezTo>
                  <a:cubicBezTo>
                    <a:pt x="121" y="29"/>
                    <a:pt x="96" y="5"/>
                    <a:pt x="64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Freeform 36"/>
            <p:cNvSpPr>
              <a:spLocks noEditPoints="1"/>
            </p:cNvSpPr>
            <p:nvPr/>
          </p:nvSpPr>
          <p:spPr bwMode="auto">
            <a:xfrm>
              <a:off x="2890838" y="2314575"/>
              <a:ext cx="304800" cy="31750"/>
            </a:xfrm>
            <a:custGeom>
              <a:avLst/>
              <a:gdLst/>
              <a:ahLst/>
              <a:cxnLst>
                <a:cxn ang="0">
                  <a:pos x="13" y="15"/>
                </a:cxn>
                <a:cxn ang="0">
                  <a:pos x="17" y="15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5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3" y="13"/>
                </a:cxn>
                <a:cxn ang="0">
                  <a:pos x="116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4" y="7"/>
                </a:cxn>
                <a:cxn ang="0">
                  <a:pos x="17" y="13"/>
                </a:cxn>
                <a:cxn ang="0">
                  <a:pos x="17" y="15"/>
                </a:cxn>
                <a:cxn ang="0">
                  <a:pos x="123" y="15"/>
                </a:cxn>
                <a:cxn ang="0">
                  <a:pos x="127" y="15"/>
                </a:cxn>
                <a:cxn ang="0">
                  <a:pos x="127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5"/>
                </a:cxn>
              </a:cxnLst>
              <a:rect l="0" t="0" r="r" b="b"/>
              <a:pathLst>
                <a:path w="140" h="15">
                  <a:moveTo>
                    <a:pt x="13" y="15"/>
                  </a:moveTo>
                  <a:cubicBezTo>
                    <a:pt x="17" y="15"/>
                    <a:pt x="17" y="15"/>
                    <a:pt x="17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5"/>
                    <a:pt x="13" y="15"/>
                  </a:cubicBezTo>
                  <a:moveTo>
                    <a:pt x="17" y="15"/>
                  </a:moveTo>
                  <a:cubicBezTo>
                    <a:pt x="123" y="15"/>
                    <a:pt x="123" y="15"/>
                    <a:pt x="123" y="15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19" y="13"/>
                    <a:pt x="116" y="11"/>
                    <a:pt x="116" y="7"/>
                  </a:cubicBezTo>
                  <a:cubicBezTo>
                    <a:pt x="116" y="4"/>
                    <a:pt x="119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4" y="4"/>
                    <a:pt x="24" y="7"/>
                  </a:cubicBezTo>
                  <a:cubicBezTo>
                    <a:pt x="24" y="11"/>
                    <a:pt x="21" y="13"/>
                    <a:pt x="17" y="13"/>
                  </a:cubicBezTo>
                  <a:lnTo>
                    <a:pt x="17" y="15"/>
                  </a:lnTo>
                  <a:close/>
                  <a:moveTo>
                    <a:pt x="123" y="15"/>
                  </a:moveTo>
                  <a:cubicBezTo>
                    <a:pt x="127" y="15"/>
                    <a:pt x="127" y="15"/>
                    <a:pt x="127" y="15"/>
                  </a:cubicBezTo>
                  <a:cubicBezTo>
                    <a:pt x="140" y="15"/>
                    <a:pt x="140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6" y="1"/>
                    <a:pt x="129" y="4"/>
                    <a:pt x="129" y="7"/>
                  </a:cubicBezTo>
                  <a:cubicBezTo>
                    <a:pt x="129" y="11"/>
                    <a:pt x="126" y="13"/>
                    <a:pt x="123" y="13"/>
                  </a:cubicBezTo>
                  <a:lnTo>
                    <a:pt x="123" y="1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7"/>
            <p:cNvSpPr>
              <a:spLocks noChangeArrowheads="1"/>
            </p:cNvSpPr>
            <p:nvPr/>
          </p:nvSpPr>
          <p:spPr bwMode="auto">
            <a:xfrm>
              <a:off x="3048000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8"/>
            <p:cNvSpPr/>
            <p:nvPr/>
          </p:nvSpPr>
          <p:spPr bwMode="auto">
            <a:xfrm>
              <a:off x="3062288" y="2222500"/>
              <a:ext cx="103188" cy="112713"/>
            </a:xfrm>
            <a:custGeom>
              <a:avLst/>
              <a:gdLst/>
              <a:ahLst/>
              <a:cxnLst>
                <a:cxn ang="0">
                  <a:pos x="46" y="48"/>
                </a:cxn>
                <a:cxn ang="0">
                  <a:pos x="5" y="2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2"/>
                </a:cxn>
                <a:cxn ang="0">
                  <a:pos x="46" y="48"/>
                </a:cxn>
              </a:cxnLst>
              <a:rect l="0" t="0" r="r" b="b"/>
              <a:pathLst>
                <a:path w="47" h="52">
                  <a:moveTo>
                    <a:pt x="46" y="48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5" y="52"/>
                    <a:pt x="46" y="52"/>
                  </a:cubicBezTo>
                  <a:cubicBezTo>
                    <a:pt x="47" y="51"/>
                    <a:pt x="47" y="49"/>
                    <a:pt x="46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Oval 39"/>
            <p:cNvSpPr>
              <a:spLocks noChangeArrowheads="1"/>
            </p:cNvSpPr>
            <p:nvPr/>
          </p:nvSpPr>
          <p:spPr bwMode="auto">
            <a:xfrm>
              <a:off x="3013075" y="220662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921000" y="2212975"/>
              <a:ext cx="111125" cy="122238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6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6"/>
                  </a:cubicBezTo>
                  <a:cubicBezTo>
                    <a:pt x="0" y="55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41"/>
            <p:cNvSpPr>
              <a:spLocks noEditPoints="1"/>
            </p:cNvSpPr>
            <p:nvPr/>
          </p:nvSpPr>
          <p:spPr bwMode="auto">
            <a:xfrm>
              <a:off x="2921000" y="2355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7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5"/>
                </a:cxn>
                <a:cxn ang="0">
                  <a:pos x="21" y="44"/>
                </a:cxn>
                <a:cxn ang="0">
                  <a:pos x="23" y="35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5"/>
                </a:cxn>
                <a:cxn ang="0">
                  <a:pos x="56" y="44"/>
                </a:cxn>
                <a:cxn ang="0">
                  <a:pos x="38" y="35"/>
                </a:cxn>
                <a:cxn ang="0">
                  <a:pos x="44" y="30"/>
                </a:cxn>
                <a:cxn ang="0">
                  <a:pos x="43" y="9"/>
                </a:cxn>
                <a:cxn ang="0">
                  <a:pos x="38" y="0"/>
                </a:cxn>
                <a:cxn ang="0">
                  <a:pos x="74" y="0"/>
                </a:cxn>
                <a:cxn ang="0">
                  <a:pos x="69" y="9"/>
                </a:cxn>
                <a:cxn ang="0">
                  <a:pos x="68" y="30"/>
                </a:cxn>
                <a:cxn ang="0">
                  <a:pos x="74" y="35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9"/>
                </a:cxn>
                <a:cxn ang="0">
                  <a:pos x="56" y="4"/>
                </a:cxn>
                <a:cxn ang="0">
                  <a:pos x="74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5"/>
                </a:cxn>
                <a:cxn ang="0">
                  <a:pos x="91" y="44"/>
                </a:cxn>
                <a:cxn ang="0">
                  <a:pos x="74" y="35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4" y="0"/>
                </a:cxn>
                <a:cxn ang="0">
                  <a:pos x="112" y="0"/>
                </a:cxn>
                <a:cxn ang="0">
                  <a:pos x="92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7" y="39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7" y="4"/>
                    <a:pt x="15" y="6"/>
                    <a:pt x="15" y="9"/>
                  </a:cubicBezTo>
                  <a:cubicBezTo>
                    <a:pt x="16" y="12"/>
                    <a:pt x="16" y="16"/>
                    <a:pt x="17" y="19"/>
                  </a:cubicBezTo>
                  <a:cubicBezTo>
                    <a:pt x="17" y="23"/>
                    <a:pt x="18" y="27"/>
                    <a:pt x="18" y="30"/>
                  </a:cubicBezTo>
                  <a:cubicBezTo>
                    <a:pt x="18" y="32"/>
                    <a:pt x="19" y="34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9"/>
                  </a:cubicBezTo>
                  <a:cubicBezTo>
                    <a:pt x="33" y="12"/>
                    <a:pt x="34" y="16"/>
                    <a:pt x="34" y="19"/>
                  </a:cubicBezTo>
                  <a:cubicBezTo>
                    <a:pt x="34" y="23"/>
                    <a:pt x="35" y="27"/>
                    <a:pt x="35" y="30"/>
                  </a:cubicBezTo>
                  <a:cubicBezTo>
                    <a:pt x="35" y="32"/>
                    <a:pt x="36" y="34"/>
                    <a:pt x="38" y="35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5" y="35"/>
                    <a:pt x="27" y="33"/>
                    <a:pt x="27" y="30"/>
                  </a:cubicBezTo>
                  <a:cubicBezTo>
                    <a:pt x="26" y="27"/>
                    <a:pt x="26" y="23"/>
                    <a:pt x="26" y="19"/>
                  </a:cubicBezTo>
                  <a:cubicBezTo>
                    <a:pt x="25" y="16"/>
                    <a:pt x="25" y="12"/>
                    <a:pt x="25" y="9"/>
                  </a:cubicBezTo>
                  <a:cubicBezTo>
                    <a:pt x="24" y="7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9"/>
                  </a:cubicBezTo>
                  <a:cubicBezTo>
                    <a:pt x="51" y="12"/>
                    <a:pt x="51" y="16"/>
                    <a:pt x="51" y="19"/>
                  </a:cubicBezTo>
                  <a:cubicBezTo>
                    <a:pt x="51" y="23"/>
                    <a:pt x="52" y="27"/>
                    <a:pt x="52" y="30"/>
                  </a:cubicBezTo>
                  <a:cubicBezTo>
                    <a:pt x="52" y="33"/>
                    <a:pt x="54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2" y="35"/>
                    <a:pt x="44" y="33"/>
                    <a:pt x="44" y="30"/>
                  </a:cubicBezTo>
                  <a:cubicBezTo>
                    <a:pt x="43" y="27"/>
                    <a:pt x="43" y="23"/>
                    <a:pt x="43" y="19"/>
                  </a:cubicBezTo>
                  <a:cubicBezTo>
                    <a:pt x="43" y="16"/>
                    <a:pt x="43" y="12"/>
                    <a:pt x="43" y="9"/>
                  </a:cubicBezTo>
                  <a:cubicBezTo>
                    <a:pt x="43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1" y="4"/>
                    <a:pt x="69" y="6"/>
                    <a:pt x="69" y="9"/>
                  </a:cubicBezTo>
                  <a:cubicBezTo>
                    <a:pt x="69" y="12"/>
                    <a:pt x="69" y="16"/>
                    <a:pt x="69" y="19"/>
                  </a:cubicBezTo>
                  <a:cubicBezTo>
                    <a:pt x="69" y="23"/>
                    <a:pt x="68" y="27"/>
                    <a:pt x="68" y="30"/>
                  </a:cubicBezTo>
                  <a:cubicBezTo>
                    <a:pt x="68" y="33"/>
                    <a:pt x="70" y="35"/>
                    <a:pt x="72" y="35"/>
                  </a:cubicBezTo>
                  <a:cubicBezTo>
                    <a:pt x="73" y="35"/>
                    <a:pt x="73" y="35"/>
                    <a:pt x="74" y="35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8" y="35"/>
                    <a:pt x="60" y="33"/>
                    <a:pt x="60" y="30"/>
                  </a:cubicBezTo>
                  <a:cubicBezTo>
                    <a:pt x="60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9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4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8" y="7"/>
                    <a:pt x="87" y="9"/>
                  </a:cubicBezTo>
                  <a:cubicBezTo>
                    <a:pt x="87" y="12"/>
                    <a:pt x="87" y="16"/>
                    <a:pt x="86" y="19"/>
                  </a:cubicBezTo>
                  <a:cubicBezTo>
                    <a:pt x="86" y="23"/>
                    <a:pt x="85" y="27"/>
                    <a:pt x="85" y="30"/>
                  </a:cubicBezTo>
                  <a:cubicBezTo>
                    <a:pt x="85" y="33"/>
                    <a:pt x="87" y="35"/>
                    <a:pt x="89" y="35"/>
                  </a:cubicBezTo>
                  <a:cubicBezTo>
                    <a:pt x="90" y="35"/>
                    <a:pt x="90" y="35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7"/>
                    <a:pt x="78" y="23"/>
                    <a:pt x="78" y="19"/>
                  </a:cubicBezTo>
                  <a:cubicBezTo>
                    <a:pt x="78" y="16"/>
                    <a:pt x="79" y="12"/>
                    <a:pt x="79" y="9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4" y="4"/>
                  </a:cubicBezTo>
                  <a:lnTo>
                    <a:pt x="74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9"/>
                    <a:pt x="102" y="44"/>
                    <a:pt x="92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3" y="34"/>
                    <a:pt x="94" y="32"/>
                    <a:pt x="94" y="30"/>
                  </a:cubicBezTo>
                  <a:cubicBezTo>
                    <a:pt x="94" y="27"/>
                    <a:pt x="95" y="23"/>
                    <a:pt x="95" y="19"/>
                  </a:cubicBezTo>
                  <a:cubicBezTo>
                    <a:pt x="96" y="16"/>
                    <a:pt x="96" y="12"/>
                    <a:pt x="97" y="9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2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42"/>
            <p:cNvSpPr/>
            <p:nvPr/>
          </p:nvSpPr>
          <p:spPr bwMode="auto">
            <a:xfrm>
              <a:off x="3221038" y="1952625"/>
              <a:ext cx="20638" cy="26988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3" y="4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</a:cxnLst>
              <a:rect l="0" t="0" r="r" b="b"/>
              <a:pathLst>
                <a:path w="10" h="12">
                  <a:moveTo>
                    <a:pt x="3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0"/>
                    <a:pt x="6" y="9"/>
                    <a:pt x="7" y="8"/>
                  </a:cubicBezTo>
                  <a:cubicBezTo>
                    <a:pt x="9" y="5"/>
                    <a:pt x="10" y="4"/>
                    <a:pt x="10" y="2"/>
                  </a:cubicBezTo>
                  <a:cubicBezTo>
                    <a:pt x="10" y="2"/>
                    <a:pt x="9" y="1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4" y="2"/>
                    <a:pt x="3" y="3"/>
                    <a:pt x="3" y="4"/>
                  </a:cubicBezTo>
                  <a:cubicBezTo>
                    <a:pt x="1" y="7"/>
                    <a:pt x="0" y="8"/>
                    <a:pt x="0" y="10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2" y="12"/>
                    <a:pt x="3" y="12"/>
                    <a:pt x="3" y="1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3106738" y="1895475"/>
              <a:ext cx="293688" cy="265113"/>
            </a:xfrm>
            <a:custGeom>
              <a:avLst/>
              <a:gdLst/>
              <a:ahLst/>
              <a:cxnLst>
                <a:cxn ang="0">
                  <a:pos x="57" y="50"/>
                </a:cxn>
                <a:cxn ang="0">
                  <a:pos x="68" y="43"/>
                </a:cxn>
                <a:cxn ang="0">
                  <a:pos x="81" y="36"/>
                </a:cxn>
                <a:cxn ang="0">
                  <a:pos x="86" y="39"/>
                </a:cxn>
                <a:cxn ang="0">
                  <a:pos x="68" y="50"/>
                </a:cxn>
                <a:cxn ang="0">
                  <a:pos x="57" y="56"/>
                </a:cxn>
                <a:cxn ang="0">
                  <a:pos x="43" y="64"/>
                </a:cxn>
                <a:cxn ang="0">
                  <a:pos x="38" y="60"/>
                </a:cxn>
                <a:cxn ang="0">
                  <a:pos x="57" y="50"/>
                </a:cxn>
                <a:cxn ang="0">
                  <a:pos x="49" y="26"/>
                </a:cxn>
                <a:cxn ang="0">
                  <a:pos x="56" y="21"/>
                </a:cxn>
                <a:cxn ang="0">
                  <a:pos x="57" y="21"/>
                </a:cxn>
                <a:cxn ang="0">
                  <a:pos x="63" y="22"/>
                </a:cxn>
                <a:cxn ang="0">
                  <a:pos x="67" y="29"/>
                </a:cxn>
                <a:cxn ang="0">
                  <a:pos x="64" y="37"/>
                </a:cxn>
                <a:cxn ang="0">
                  <a:pos x="58" y="43"/>
                </a:cxn>
                <a:cxn ang="0">
                  <a:pos x="57" y="43"/>
                </a:cxn>
                <a:cxn ang="0">
                  <a:pos x="51" y="41"/>
                </a:cxn>
                <a:cxn ang="0">
                  <a:pos x="47" y="35"/>
                </a:cxn>
                <a:cxn ang="0">
                  <a:pos x="49" y="26"/>
                </a:cxn>
                <a:cxn ang="0">
                  <a:pos x="91" y="73"/>
                </a:cxn>
                <a:cxn ang="0">
                  <a:pos x="98" y="69"/>
                </a:cxn>
                <a:cxn ang="0">
                  <a:pos x="102" y="71"/>
                </a:cxn>
                <a:cxn ang="0">
                  <a:pos x="104" y="82"/>
                </a:cxn>
                <a:cxn ang="0">
                  <a:pos x="98" y="86"/>
                </a:cxn>
                <a:cxn ang="0">
                  <a:pos x="93" y="85"/>
                </a:cxn>
                <a:cxn ang="0">
                  <a:pos x="91" y="73"/>
                </a:cxn>
                <a:cxn ang="0">
                  <a:pos x="75" y="73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61" y="77"/>
                </a:cxn>
                <a:cxn ang="0">
                  <a:pos x="57" y="71"/>
                </a:cxn>
                <a:cxn ang="0">
                  <a:pos x="60" y="62"/>
                </a:cxn>
                <a:cxn ang="0">
                  <a:pos x="67" y="56"/>
                </a:cxn>
                <a:cxn ang="0">
                  <a:pos x="68" y="56"/>
                </a:cxn>
                <a:cxn ang="0">
                  <a:pos x="74" y="58"/>
                </a:cxn>
                <a:cxn ang="0">
                  <a:pos x="78" y="64"/>
                </a:cxn>
                <a:cxn ang="0">
                  <a:pos x="75" y="73"/>
                </a:cxn>
                <a:cxn ang="0">
                  <a:pos x="12" y="64"/>
                </a:cxn>
                <a:cxn ang="0">
                  <a:pos x="92" y="121"/>
                </a:cxn>
                <a:cxn ang="0">
                  <a:pos x="98" y="112"/>
                </a:cxn>
                <a:cxn ang="0">
                  <a:pos x="134" y="56"/>
                </a:cxn>
                <a:cxn ang="0">
                  <a:pos x="98" y="30"/>
                </a:cxn>
                <a:cxn ang="0">
                  <a:pos x="55" y="0"/>
                </a:cxn>
                <a:cxn ang="0">
                  <a:pos x="0" y="8"/>
                </a:cxn>
                <a:cxn ang="0">
                  <a:pos x="12" y="64"/>
                </a:cxn>
              </a:cxnLst>
              <a:rect l="0" t="0" r="r" b="b"/>
              <a:pathLst>
                <a:path w="134" h="121">
                  <a:moveTo>
                    <a:pt x="57" y="50"/>
                  </a:moveTo>
                  <a:cubicBezTo>
                    <a:pt x="68" y="43"/>
                    <a:pt x="68" y="43"/>
                    <a:pt x="68" y="43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38" y="60"/>
                    <a:pt x="38" y="60"/>
                    <a:pt x="38" y="60"/>
                  </a:cubicBezTo>
                  <a:lnTo>
                    <a:pt x="57" y="50"/>
                  </a:lnTo>
                  <a:close/>
                  <a:moveTo>
                    <a:pt x="49" y="26"/>
                  </a:moveTo>
                  <a:cubicBezTo>
                    <a:pt x="51" y="23"/>
                    <a:pt x="54" y="21"/>
                    <a:pt x="56" y="21"/>
                  </a:cubicBezTo>
                  <a:cubicBezTo>
                    <a:pt x="56" y="21"/>
                    <a:pt x="57" y="21"/>
                    <a:pt x="57" y="21"/>
                  </a:cubicBezTo>
                  <a:cubicBezTo>
                    <a:pt x="59" y="20"/>
                    <a:pt x="61" y="21"/>
                    <a:pt x="63" y="22"/>
                  </a:cubicBezTo>
                  <a:cubicBezTo>
                    <a:pt x="65" y="24"/>
                    <a:pt x="67" y="26"/>
                    <a:pt x="67" y="29"/>
                  </a:cubicBezTo>
                  <a:cubicBezTo>
                    <a:pt x="67" y="31"/>
                    <a:pt x="67" y="34"/>
                    <a:pt x="64" y="37"/>
                  </a:cubicBezTo>
                  <a:cubicBezTo>
                    <a:pt x="62" y="41"/>
                    <a:pt x="60" y="42"/>
                    <a:pt x="58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43"/>
                    <a:pt x="53" y="43"/>
                    <a:pt x="51" y="41"/>
                  </a:cubicBezTo>
                  <a:cubicBezTo>
                    <a:pt x="48" y="40"/>
                    <a:pt x="47" y="38"/>
                    <a:pt x="47" y="35"/>
                  </a:cubicBezTo>
                  <a:cubicBezTo>
                    <a:pt x="46" y="33"/>
                    <a:pt x="47" y="30"/>
                    <a:pt x="49" y="26"/>
                  </a:cubicBezTo>
                  <a:moveTo>
                    <a:pt x="91" y="73"/>
                  </a:moveTo>
                  <a:cubicBezTo>
                    <a:pt x="92" y="71"/>
                    <a:pt x="95" y="69"/>
                    <a:pt x="98" y="69"/>
                  </a:cubicBezTo>
                  <a:cubicBezTo>
                    <a:pt x="99" y="69"/>
                    <a:pt x="101" y="70"/>
                    <a:pt x="102" y="71"/>
                  </a:cubicBezTo>
                  <a:cubicBezTo>
                    <a:pt x="106" y="73"/>
                    <a:pt x="107" y="79"/>
                    <a:pt x="104" y="82"/>
                  </a:cubicBezTo>
                  <a:cubicBezTo>
                    <a:pt x="103" y="85"/>
                    <a:pt x="100" y="86"/>
                    <a:pt x="98" y="86"/>
                  </a:cubicBezTo>
                  <a:cubicBezTo>
                    <a:pt x="96" y="86"/>
                    <a:pt x="94" y="86"/>
                    <a:pt x="93" y="85"/>
                  </a:cubicBezTo>
                  <a:cubicBezTo>
                    <a:pt x="89" y="82"/>
                    <a:pt x="88" y="77"/>
                    <a:pt x="91" y="73"/>
                  </a:cubicBezTo>
                  <a:moveTo>
                    <a:pt x="75" y="73"/>
                  </a:moveTo>
                  <a:cubicBezTo>
                    <a:pt x="73" y="76"/>
                    <a:pt x="71" y="78"/>
                    <a:pt x="68" y="79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5" y="79"/>
                    <a:pt x="63" y="79"/>
                    <a:pt x="61" y="77"/>
                  </a:cubicBezTo>
                  <a:cubicBezTo>
                    <a:pt x="59" y="75"/>
                    <a:pt x="58" y="73"/>
                    <a:pt x="57" y="71"/>
                  </a:cubicBezTo>
                  <a:cubicBezTo>
                    <a:pt x="57" y="68"/>
                    <a:pt x="58" y="65"/>
                    <a:pt x="60" y="62"/>
                  </a:cubicBezTo>
                  <a:cubicBezTo>
                    <a:pt x="62" y="59"/>
                    <a:pt x="64" y="57"/>
                    <a:pt x="67" y="56"/>
                  </a:cubicBezTo>
                  <a:cubicBezTo>
                    <a:pt x="67" y="56"/>
                    <a:pt x="67" y="56"/>
                    <a:pt x="68" y="56"/>
                  </a:cubicBezTo>
                  <a:cubicBezTo>
                    <a:pt x="70" y="56"/>
                    <a:pt x="72" y="57"/>
                    <a:pt x="74" y="58"/>
                  </a:cubicBezTo>
                  <a:cubicBezTo>
                    <a:pt x="76" y="60"/>
                    <a:pt x="77" y="62"/>
                    <a:pt x="78" y="64"/>
                  </a:cubicBezTo>
                  <a:cubicBezTo>
                    <a:pt x="78" y="67"/>
                    <a:pt x="77" y="70"/>
                    <a:pt x="75" y="73"/>
                  </a:cubicBezTo>
                  <a:moveTo>
                    <a:pt x="12" y="64"/>
                  </a:moveTo>
                  <a:cubicBezTo>
                    <a:pt x="92" y="121"/>
                    <a:pt x="92" y="121"/>
                    <a:pt x="92" y="121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244850" y="2028825"/>
              <a:ext cx="19050" cy="28575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2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7" y="8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</a:cxnLst>
              <a:rect l="0" t="0" r="r" b="b"/>
              <a:pathLst>
                <a:path w="9" h="13">
                  <a:moveTo>
                    <a:pt x="6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4" y="3"/>
                    <a:pt x="3" y="4"/>
                    <a:pt x="2" y="5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2" y="13"/>
                    <a:pt x="2" y="13"/>
                    <a:pt x="3" y="12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6" y="10"/>
                    <a:pt x="7" y="8"/>
                  </a:cubicBezTo>
                  <a:cubicBezTo>
                    <a:pt x="9" y="6"/>
                    <a:pt x="9" y="4"/>
                    <a:pt x="9" y="3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Freeform 45"/>
            <p:cNvSpPr>
              <a:spLocks noEditPoints="1"/>
            </p:cNvSpPr>
            <p:nvPr/>
          </p:nvSpPr>
          <p:spPr bwMode="auto">
            <a:xfrm>
              <a:off x="2647950" y="2074863"/>
              <a:ext cx="152400" cy="153988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70">
                  <a:moveTo>
                    <a:pt x="34" y="13"/>
                  </a:moveTo>
                  <a:cubicBezTo>
                    <a:pt x="41" y="7"/>
                    <a:pt x="50" y="7"/>
                    <a:pt x="57" y="13"/>
                  </a:cubicBezTo>
                  <a:cubicBezTo>
                    <a:pt x="63" y="19"/>
                    <a:pt x="63" y="29"/>
                    <a:pt x="57" y="36"/>
                  </a:cubicBezTo>
                  <a:cubicBezTo>
                    <a:pt x="50" y="42"/>
                    <a:pt x="41" y="42"/>
                    <a:pt x="34" y="36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8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2" y="0"/>
                    <a:pt x="39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2"/>
                    <a:pt x="0" y="65"/>
                    <a:pt x="3" y="67"/>
                  </a:cubicBezTo>
                  <a:cubicBezTo>
                    <a:pt x="5" y="70"/>
                    <a:pt x="8" y="70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3" name="Rectangle 46"/>
            <p:cNvSpPr>
              <a:spLocks noChangeArrowheads="1"/>
            </p:cNvSpPr>
            <p:nvPr/>
          </p:nvSpPr>
          <p:spPr bwMode="auto">
            <a:xfrm>
              <a:off x="2840038" y="2063750"/>
              <a:ext cx="19050" cy="1778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2801938" y="2092325"/>
              <a:ext cx="19050" cy="1492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7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8" y="68"/>
                </a:cxn>
                <a:cxn ang="0">
                  <a:pos x="8" y="0"/>
                </a:cxn>
              </a:cxnLst>
              <a:rect l="0" t="0" r="r" b="b"/>
              <a:pathLst>
                <a:path w="8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5"/>
                    <a:pt x="1" y="17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8" y="68"/>
                    <a:pt x="8" y="68"/>
                    <a:pt x="8" y="68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2763838" y="21764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2722563" y="2184400"/>
              <a:ext cx="19050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2679700" y="22129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9" y="0"/>
                  </a:lnTo>
                  <a:lnTo>
                    <a:pt x="0" y="1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8" name="Freeform 51"/>
            <p:cNvSpPr>
              <a:spLocks noEditPoints="1"/>
            </p:cNvSpPr>
            <p:nvPr/>
          </p:nvSpPr>
          <p:spPr bwMode="auto">
            <a:xfrm>
              <a:off x="2436813" y="1263650"/>
              <a:ext cx="153988" cy="150813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7" y="13"/>
                </a:cxn>
                <a:cxn ang="0">
                  <a:pos x="57" y="35"/>
                </a:cxn>
                <a:cxn ang="0">
                  <a:pos x="34" y="35"/>
                </a:cxn>
                <a:cxn ang="0">
                  <a:pos x="34" y="13"/>
                </a:cxn>
                <a:cxn ang="0">
                  <a:pos x="11" y="67"/>
                </a:cxn>
                <a:cxn ang="0">
                  <a:pos x="27" y="51"/>
                </a:cxn>
                <a:cxn ang="0">
                  <a:pos x="29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7"/>
                </a:cxn>
                <a:cxn ang="0">
                  <a:pos x="24" y="41"/>
                </a:cxn>
                <a:cxn ang="0">
                  <a:pos x="19" y="43"/>
                </a:cxn>
                <a:cxn ang="0">
                  <a:pos x="3" y="59"/>
                </a:cxn>
                <a:cxn ang="0">
                  <a:pos x="3" y="67"/>
                </a:cxn>
                <a:cxn ang="0">
                  <a:pos x="11" y="67"/>
                </a:cxn>
              </a:cxnLst>
              <a:rect l="0" t="0" r="r" b="b"/>
              <a:pathLst>
                <a:path w="70" h="69">
                  <a:moveTo>
                    <a:pt x="34" y="13"/>
                  </a:moveTo>
                  <a:cubicBezTo>
                    <a:pt x="41" y="7"/>
                    <a:pt x="51" y="7"/>
                    <a:pt x="57" y="13"/>
                  </a:cubicBezTo>
                  <a:cubicBezTo>
                    <a:pt x="63" y="19"/>
                    <a:pt x="63" y="29"/>
                    <a:pt x="57" y="35"/>
                  </a:cubicBezTo>
                  <a:cubicBezTo>
                    <a:pt x="51" y="41"/>
                    <a:pt x="41" y="41"/>
                    <a:pt x="34" y="35"/>
                  </a:cubicBezTo>
                  <a:cubicBezTo>
                    <a:pt x="28" y="29"/>
                    <a:pt x="28" y="19"/>
                    <a:pt x="34" y="13"/>
                  </a:cubicBezTo>
                  <a:moveTo>
                    <a:pt x="11" y="67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9" y="47"/>
                    <a:pt x="29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8"/>
                    <a:pt x="53" y="47"/>
                    <a:pt x="61" y="40"/>
                  </a:cubicBezTo>
                  <a:cubicBezTo>
                    <a:pt x="70" y="31"/>
                    <a:pt x="70" y="17"/>
                    <a:pt x="61" y="9"/>
                  </a:cubicBezTo>
                  <a:cubicBezTo>
                    <a:pt x="53" y="0"/>
                    <a:pt x="39" y="0"/>
                    <a:pt x="30" y="9"/>
                  </a:cubicBezTo>
                  <a:cubicBezTo>
                    <a:pt x="22" y="16"/>
                    <a:pt x="21" y="29"/>
                    <a:pt x="28" y="37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2" y="41"/>
                    <a:pt x="20" y="41"/>
                    <a:pt x="19" y="43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61"/>
                    <a:pt x="0" y="65"/>
                    <a:pt x="3" y="67"/>
                  </a:cubicBezTo>
                  <a:cubicBezTo>
                    <a:pt x="5" y="69"/>
                    <a:pt x="8" y="69"/>
                    <a:pt x="11" y="6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632075" y="1252538"/>
              <a:ext cx="17463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592388" y="1281113"/>
              <a:ext cx="20638" cy="1476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1" y="16"/>
                </a:cxn>
                <a:cxn ang="0">
                  <a:pos x="0" y="23"/>
                </a:cxn>
                <a:cxn ang="0">
                  <a:pos x="0" y="68"/>
                </a:cxn>
                <a:cxn ang="0">
                  <a:pos x="9" y="68"/>
                </a:cxn>
                <a:cxn ang="0">
                  <a:pos x="9" y="0"/>
                </a:cxn>
              </a:cxnLst>
              <a:rect l="0" t="0" r="r" b="b"/>
              <a:pathLst>
                <a:path w="9" h="6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1" y="14"/>
                    <a:pt x="1" y="16"/>
                  </a:cubicBezTo>
                  <a:cubicBezTo>
                    <a:pt x="1" y="19"/>
                    <a:pt x="1" y="21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68"/>
                    <a:pt x="9" y="68"/>
                    <a:pt x="9" y="68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2552700" y="1363663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2511425" y="1371600"/>
              <a:ext cx="20638" cy="5715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9" y="26"/>
                </a:cxn>
                <a:cxn ang="0">
                  <a:pos x="9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9" h="26">
                  <a:moveTo>
                    <a:pt x="0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2470150" y="1400175"/>
              <a:ext cx="17463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1" y="18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11" y="18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4" name="Freeform 57"/>
            <p:cNvSpPr>
              <a:spLocks noEditPoints="1"/>
            </p:cNvSpPr>
            <p:nvPr/>
          </p:nvSpPr>
          <p:spPr bwMode="auto">
            <a:xfrm>
              <a:off x="2273300" y="2493963"/>
              <a:ext cx="150813" cy="152400"/>
            </a:xfrm>
            <a:custGeom>
              <a:avLst/>
              <a:gdLst/>
              <a:ahLst/>
              <a:cxnLst>
                <a:cxn ang="0">
                  <a:pos x="34" y="13"/>
                </a:cxn>
                <a:cxn ang="0">
                  <a:pos x="56" y="13"/>
                </a:cxn>
                <a:cxn ang="0">
                  <a:pos x="56" y="36"/>
                </a:cxn>
                <a:cxn ang="0">
                  <a:pos x="34" y="36"/>
                </a:cxn>
                <a:cxn ang="0">
                  <a:pos x="34" y="13"/>
                </a:cxn>
                <a:cxn ang="0">
                  <a:pos x="10" y="68"/>
                </a:cxn>
                <a:cxn ang="0">
                  <a:pos x="27" y="51"/>
                </a:cxn>
                <a:cxn ang="0">
                  <a:pos x="28" y="46"/>
                </a:cxn>
                <a:cxn ang="0">
                  <a:pos x="32" y="42"/>
                </a:cxn>
                <a:cxn ang="0">
                  <a:pos x="61" y="40"/>
                </a:cxn>
                <a:cxn ang="0">
                  <a:pos x="61" y="9"/>
                </a:cxn>
                <a:cxn ang="0">
                  <a:pos x="30" y="9"/>
                </a:cxn>
                <a:cxn ang="0">
                  <a:pos x="28" y="38"/>
                </a:cxn>
                <a:cxn ang="0">
                  <a:pos x="24" y="42"/>
                </a:cxn>
                <a:cxn ang="0">
                  <a:pos x="19" y="43"/>
                </a:cxn>
                <a:cxn ang="0">
                  <a:pos x="2" y="59"/>
                </a:cxn>
                <a:cxn ang="0">
                  <a:pos x="2" y="68"/>
                </a:cxn>
                <a:cxn ang="0">
                  <a:pos x="10" y="68"/>
                </a:cxn>
              </a:cxnLst>
              <a:rect l="0" t="0" r="r" b="b"/>
              <a:pathLst>
                <a:path w="69" h="70">
                  <a:moveTo>
                    <a:pt x="34" y="13"/>
                  </a:moveTo>
                  <a:cubicBezTo>
                    <a:pt x="40" y="7"/>
                    <a:pt x="50" y="7"/>
                    <a:pt x="56" y="13"/>
                  </a:cubicBezTo>
                  <a:cubicBezTo>
                    <a:pt x="63" y="20"/>
                    <a:pt x="63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ubicBezTo>
                    <a:pt x="28" y="30"/>
                    <a:pt x="28" y="20"/>
                    <a:pt x="34" y="13"/>
                  </a:cubicBezTo>
                  <a:moveTo>
                    <a:pt x="10" y="68"/>
                  </a:moveTo>
                  <a:cubicBezTo>
                    <a:pt x="27" y="51"/>
                    <a:pt x="27" y="51"/>
                    <a:pt x="27" y="51"/>
                  </a:cubicBezTo>
                  <a:cubicBezTo>
                    <a:pt x="28" y="50"/>
                    <a:pt x="29" y="48"/>
                    <a:pt x="28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41" y="49"/>
                    <a:pt x="53" y="48"/>
                    <a:pt x="61" y="40"/>
                  </a:cubicBezTo>
                  <a:cubicBezTo>
                    <a:pt x="69" y="32"/>
                    <a:pt x="69" y="18"/>
                    <a:pt x="61" y="9"/>
                  </a:cubicBezTo>
                  <a:cubicBezTo>
                    <a:pt x="52" y="0"/>
                    <a:pt x="38" y="0"/>
                    <a:pt x="30" y="9"/>
                  </a:cubicBezTo>
                  <a:cubicBezTo>
                    <a:pt x="22" y="17"/>
                    <a:pt x="21" y="29"/>
                    <a:pt x="28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2" y="41"/>
                    <a:pt x="20" y="42"/>
                    <a:pt x="19" y="4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62"/>
                    <a:pt x="0" y="65"/>
                    <a:pt x="2" y="68"/>
                  </a:cubicBezTo>
                  <a:cubicBezTo>
                    <a:pt x="5" y="70"/>
                    <a:pt x="8" y="70"/>
                    <a:pt x="10" y="6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465388" y="2482850"/>
              <a:ext cx="20638" cy="176213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6" name="Freeform 59"/>
            <p:cNvSpPr/>
            <p:nvPr/>
          </p:nvSpPr>
          <p:spPr bwMode="auto">
            <a:xfrm>
              <a:off x="2428875" y="2513013"/>
              <a:ext cx="17463" cy="1460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1" y="16"/>
                </a:cxn>
                <a:cxn ang="0">
                  <a:pos x="0" y="22"/>
                </a:cxn>
                <a:cxn ang="0">
                  <a:pos x="0" y="67"/>
                </a:cxn>
                <a:cxn ang="0">
                  <a:pos x="8" y="67"/>
                </a:cxn>
                <a:cxn ang="0">
                  <a:pos x="8" y="0"/>
                </a:cxn>
              </a:cxnLst>
              <a:rect l="0" t="0" r="r" b="b"/>
              <a:pathLst>
                <a:path w="8" h="6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1" y="14"/>
                    <a:pt x="1" y="16"/>
                  </a:cubicBezTo>
                  <a:cubicBezTo>
                    <a:pt x="1" y="18"/>
                    <a:pt x="0" y="20"/>
                    <a:pt x="0" y="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8" y="67"/>
                    <a:pt x="8" y="67"/>
                    <a:pt x="8" y="67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7" name="Freeform 60"/>
            <p:cNvSpPr/>
            <p:nvPr/>
          </p:nvSpPr>
          <p:spPr bwMode="auto">
            <a:xfrm>
              <a:off x="2389188" y="2593975"/>
              <a:ext cx="17463" cy="6508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8" y="30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30"/>
                </a:cxn>
              </a:cxnLst>
              <a:rect l="0" t="0" r="r" b="b"/>
              <a:pathLst>
                <a:path w="8" h="30">
                  <a:moveTo>
                    <a:pt x="0" y="3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3" y="3"/>
                    <a:pt x="0" y="4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8" name="Freeform 61"/>
            <p:cNvSpPr/>
            <p:nvPr/>
          </p:nvSpPr>
          <p:spPr bwMode="auto">
            <a:xfrm>
              <a:off x="2347913" y="2603500"/>
              <a:ext cx="17463" cy="55563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8" y="26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6"/>
                </a:cxn>
              </a:cxnLst>
              <a:rect l="0" t="0" r="r" b="b"/>
              <a:pathLst>
                <a:path w="8" h="26">
                  <a:moveTo>
                    <a:pt x="0" y="26"/>
                  </a:moveTo>
                  <a:cubicBezTo>
                    <a:pt x="8" y="26"/>
                    <a:pt x="8" y="26"/>
                    <a:pt x="8" y="2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5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79" name="Freeform 62"/>
            <p:cNvSpPr/>
            <p:nvPr/>
          </p:nvSpPr>
          <p:spPr bwMode="auto">
            <a:xfrm>
              <a:off x="2306638" y="2632075"/>
              <a:ext cx="17463" cy="2698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1" y="17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9"/>
                </a:cxn>
                <a:cxn ang="0">
                  <a:pos x="0" y="17"/>
                </a:cxn>
              </a:cxnLst>
              <a:rect l="0" t="0" r="r" b="b"/>
              <a:pathLst>
                <a:path w="11" h="17">
                  <a:moveTo>
                    <a:pt x="0" y="17"/>
                  </a:moveTo>
                  <a:lnTo>
                    <a:pt x="11" y="17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0" name="Freeform 63"/>
            <p:cNvSpPr>
              <a:spLocks noEditPoints="1"/>
            </p:cNvSpPr>
            <p:nvPr/>
          </p:nvSpPr>
          <p:spPr bwMode="auto">
            <a:xfrm>
              <a:off x="2525713" y="1085850"/>
              <a:ext cx="134938" cy="134938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4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6"/>
                </a:cxn>
                <a:cxn ang="0">
                  <a:pos x="1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2" y="8"/>
                </a:cxn>
                <a:cxn ang="0">
                  <a:pos x="27" y="7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7"/>
                </a:cxn>
                <a:cxn ang="0">
                  <a:pos x="40" y="8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47" y="12"/>
                </a:cxn>
                <a:cxn ang="0">
                  <a:pos x="50" y="16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50"/>
                </a:cxn>
                <a:cxn ang="0">
                  <a:pos x="50" y="47"/>
                </a:cxn>
                <a:cxn ang="0">
                  <a:pos x="47" y="51"/>
                </a:cxn>
                <a:cxn ang="0">
                  <a:pos x="50" y="56"/>
                </a:cxn>
                <a:cxn ang="0">
                  <a:pos x="43" y="60"/>
                </a:cxn>
                <a:cxn ang="0">
                  <a:pos x="40" y="54"/>
                </a:cxn>
                <a:cxn ang="0">
                  <a:pos x="35" y="56"/>
                </a:cxn>
                <a:cxn ang="0">
                  <a:pos x="35" y="62"/>
                </a:cxn>
                <a:cxn ang="0">
                  <a:pos x="27" y="62"/>
                </a:cxn>
                <a:cxn ang="0">
                  <a:pos x="27" y="56"/>
                </a:cxn>
                <a:cxn ang="0">
                  <a:pos x="22" y="54"/>
                </a:cxn>
                <a:cxn ang="0">
                  <a:pos x="19" y="60"/>
                </a:cxn>
                <a:cxn ang="0">
                  <a:pos x="12" y="56"/>
                </a:cxn>
                <a:cxn ang="0">
                  <a:pos x="15" y="51"/>
                </a:cxn>
                <a:cxn ang="0">
                  <a:pos x="12" y="47"/>
                </a:cxn>
                <a:cxn ang="0">
                  <a:pos x="6" y="50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2">
                  <a:moveTo>
                    <a:pt x="31" y="48"/>
                  </a:moveTo>
                  <a:cubicBezTo>
                    <a:pt x="41" y="48"/>
                    <a:pt x="48" y="41"/>
                    <a:pt x="48" y="31"/>
                  </a:cubicBezTo>
                  <a:cubicBezTo>
                    <a:pt x="48" y="22"/>
                    <a:pt x="41" y="14"/>
                    <a:pt x="31" y="14"/>
                  </a:cubicBezTo>
                  <a:cubicBezTo>
                    <a:pt x="21" y="14"/>
                    <a:pt x="14" y="22"/>
                    <a:pt x="14" y="31"/>
                  </a:cubicBezTo>
                  <a:cubicBezTo>
                    <a:pt x="14" y="41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6"/>
                    <a:pt x="7" y="24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4"/>
                    <a:pt x="14" y="13"/>
                    <a:pt x="15" y="1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7"/>
                    <a:pt x="25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7" y="7"/>
                    <a:pt x="38" y="7"/>
                    <a:pt x="40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3"/>
                    <a:pt x="49" y="14"/>
                    <a:pt x="50" y="16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4"/>
                    <a:pt x="55" y="26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7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8" y="49"/>
                    <a:pt x="47" y="5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6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49"/>
                    <a:pt x="13" y="48"/>
                    <a:pt x="12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1" name="Freeform 64"/>
            <p:cNvSpPr>
              <a:spLocks noEditPoints="1"/>
            </p:cNvSpPr>
            <p:nvPr/>
          </p:nvSpPr>
          <p:spPr bwMode="auto">
            <a:xfrm>
              <a:off x="2525713" y="2328863"/>
              <a:ext cx="134938" cy="133350"/>
            </a:xfrm>
            <a:custGeom>
              <a:avLst/>
              <a:gdLst/>
              <a:ahLst/>
              <a:cxnLst>
                <a:cxn ang="0">
                  <a:pos x="31" y="48"/>
                </a:cxn>
                <a:cxn ang="0">
                  <a:pos x="48" y="31"/>
                </a:cxn>
                <a:cxn ang="0">
                  <a:pos x="31" y="13"/>
                </a:cxn>
                <a:cxn ang="0">
                  <a:pos x="14" y="31"/>
                </a:cxn>
                <a:cxn ang="0">
                  <a:pos x="31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6" y="12"/>
                </a:cxn>
                <a:cxn ang="0">
                  <a:pos x="12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9" y="2"/>
                </a:cxn>
                <a:cxn ang="0">
                  <a:pos x="22" y="7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0" y="7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47" y="11"/>
                </a:cxn>
                <a:cxn ang="0">
                  <a:pos x="50" y="15"/>
                </a:cxn>
                <a:cxn ang="0">
                  <a:pos x="56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6" y="27"/>
                </a:cxn>
                <a:cxn ang="0">
                  <a:pos x="62" y="27"/>
                </a:cxn>
                <a:cxn ang="0">
                  <a:pos x="62" y="35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6" y="49"/>
                </a:cxn>
                <a:cxn ang="0">
                  <a:pos x="50" y="46"/>
                </a:cxn>
                <a:cxn ang="0">
                  <a:pos x="47" y="50"/>
                </a:cxn>
                <a:cxn ang="0">
                  <a:pos x="50" y="55"/>
                </a:cxn>
                <a:cxn ang="0">
                  <a:pos x="43" y="59"/>
                </a:cxn>
                <a:cxn ang="0">
                  <a:pos x="40" y="54"/>
                </a:cxn>
                <a:cxn ang="0">
                  <a:pos x="35" y="55"/>
                </a:cxn>
                <a:cxn ang="0">
                  <a:pos x="35" y="61"/>
                </a:cxn>
                <a:cxn ang="0">
                  <a:pos x="27" y="61"/>
                </a:cxn>
                <a:cxn ang="0">
                  <a:pos x="27" y="55"/>
                </a:cxn>
                <a:cxn ang="0">
                  <a:pos x="22" y="54"/>
                </a:cxn>
                <a:cxn ang="0">
                  <a:pos x="19" y="59"/>
                </a:cxn>
                <a:cxn ang="0">
                  <a:pos x="12" y="55"/>
                </a:cxn>
                <a:cxn ang="0">
                  <a:pos x="15" y="50"/>
                </a:cxn>
                <a:cxn ang="0">
                  <a:pos x="12" y="46"/>
                </a:cxn>
                <a:cxn ang="0">
                  <a:pos x="6" y="49"/>
                </a:cxn>
                <a:cxn ang="0">
                  <a:pos x="3" y="43"/>
                </a:cxn>
                <a:cxn ang="0">
                  <a:pos x="8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2" h="61">
                  <a:moveTo>
                    <a:pt x="31" y="48"/>
                  </a:moveTo>
                  <a:cubicBezTo>
                    <a:pt x="41" y="48"/>
                    <a:pt x="48" y="40"/>
                    <a:pt x="48" y="31"/>
                  </a:cubicBezTo>
                  <a:cubicBezTo>
                    <a:pt x="48" y="21"/>
                    <a:pt x="41" y="13"/>
                    <a:pt x="31" y="13"/>
                  </a:cubicBezTo>
                  <a:cubicBezTo>
                    <a:pt x="21" y="13"/>
                    <a:pt x="14" y="21"/>
                    <a:pt x="14" y="31"/>
                  </a:cubicBezTo>
                  <a:cubicBezTo>
                    <a:pt x="14" y="40"/>
                    <a:pt x="21" y="48"/>
                    <a:pt x="31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5"/>
                    <a:pt x="7" y="23"/>
                    <a:pt x="8" y="2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3" y="14"/>
                    <a:pt x="14" y="12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4" y="7"/>
                    <a:pt x="25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7" y="6"/>
                    <a:pt x="38" y="7"/>
                    <a:pt x="40" y="7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8" y="12"/>
                    <a:pt x="49" y="14"/>
                    <a:pt x="50" y="1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5" y="23"/>
                    <a:pt x="55" y="25"/>
                    <a:pt x="56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5" y="36"/>
                    <a:pt x="55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49" y="48"/>
                    <a:pt x="48" y="49"/>
                    <a:pt x="47" y="50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55"/>
                    <a:pt x="37" y="55"/>
                    <a:pt x="35" y="55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4" y="55"/>
                    <a:pt x="22" y="54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49"/>
                    <a:pt x="13" y="48"/>
                    <a:pt x="12" y="4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38"/>
                    <a:pt x="7" y="36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2" name="Freeform 65"/>
            <p:cNvSpPr>
              <a:spLocks noEditPoints="1"/>
            </p:cNvSpPr>
            <p:nvPr/>
          </p:nvSpPr>
          <p:spPr bwMode="auto">
            <a:xfrm>
              <a:off x="2271713" y="111125"/>
              <a:ext cx="227013" cy="230188"/>
            </a:xfrm>
            <a:custGeom>
              <a:avLst/>
              <a:gdLst/>
              <a:ahLst/>
              <a:cxnLst>
                <a:cxn ang="0">
                  <a:pos x="52" y="82"/>
                </a:cxn>
                <a:cxn ang="0">
                  <a:pos x="82" y="53"/>
                </a:cxn>
                <a:cxn ang="0">
                  <a:pos x="52" y="23"/>
                </a:cxn>
                <a:cxn ang="0">
                  <a:pos x="23" y="53"/>
                </a:cxn>
                <a:cxn ang="0">
                  <a:pos x="52" y="82"/>
                </a:cxn>
                <a:cxn ang="0">
                  <a:pos x="0" y="59"/>
                </a:cxn>
                <a:cxn ang="0">
                  <a:pos x="0" y="46"/>
                </a:cxn>
                <a:cxn ang="0">
                  <a:pos x="10" y="46"/>
                </a:cxn>
                <a:cxn ang="0">
                  <a:pos x="13" y="37"/>
                </a:cxn>
                <a:cxn ang="0">
                  <a:pos x="4" y="32"/>
                </a:cxn>
                <a:cxn ang="0">
                  <a:pos x="10" y="21"/>
                </a:cxn>
                <a:cxn ang="0">
                  <a:pos x="19" y="26"/>
                </a:cxn>
                <a:cxn ang="0">
                  <a:pos x="26" y="20"/>
                </a:cxn>
                <a:cxn ang="0">
                  <a:pos x="20" y="11"/>
                </a:cxn>
                <a:cxn ang="0">
                  <a:pos x="32" y="4"/>
                </a:cxn>
                <a:cxn ang="0">
                  <a:pos x="37" y="13"/>
                </a:cxn>
                <a:cxn ang="0">
                  <a:pos x="46" y="11"/>
                </a:cxn>
                <a:cxn ang="0">
                  <a:pos x="46" y="0"/>
                </a:cxn>
                <a:cxn ang="0">
                  <a:pos x="59" y="0"/>
                </a:cxn>
                <a:cxn ang="0">
                  <a:pos x="59" y="11"/>
                </a:cxn>
                <a:cxn ang="0">
                  <a:pos x="68" y="13"/>
                </a:cxn>
                <a:cxn ang="0">
                  <a:pos x="73" y="4"/>
                </a:cxn>
                <a:cxn ang="0">
                  <a:pos x="84" y="11"/>
                </a:cxn>
                <a:cxn ang="0">
                  <a:pos x="79" y="20"/>
                </a:cxn>
                <a:cxn ang="0">
                  <a:pos x="85" y="26"/>
                </a:cxn>
                <a:cxn ang="0">
                  <a:pos x="94" y="21"/>
                </a:cxn>
                <a:cxn ang="0">
                  <a:pos x="101" y="32"/>
                </a:cxn>
                <a:cxn ang="0">
                  <a:pos x="92" y="37"/>
                </a:cxn>
                <a:cxn ang="0">
                  <a:pos x="94" y="46"/>
                </a:cxn>
                <a:cxn ang="0">
                  <a:pos x="104" y="46"/>
                </a:cxn>
                <a:cxn ang="0">
                  <a:pos x="104" y="59"/>
                </a:cxn>
                <a:cxn ang="0">
                  <a:pos x="94" y="59"/>
                </a:cxn>
                <a:cxn ang="0">
                  <a:pos x="92" y="68"/>
                </a:cxn>
                <a:cxn ang="0">
                  <a:pos x="101" y="73"/>
                </a:cxn>
                <a:cxn ang="0">
                  <a:pos x="94" y="84"/>
                </a:cxn>
                <a:cxn ang="0">
                  <a:pos x="85" y="79"/>
                </a:cxn>
                <a:cxn ang="0">
                  <a:pos x="79" y="86"/>
                </a:cxn>
                <a:cxn ang="0">
                  <a:pos x="84" y="95"/>
                </a:cxn>
                <a:cxn ang="0">
                  <a:pos x="73" y="101"/>
                </a:cxn>
                <a:cxn ang="0">
                  <a:pos x="68" y="92"/>
                </a:cxn>
                <a:cxn ang="0">
                  <a:pos x="59" y="94"/>
                </a:cxn>
                <a:cxn ang="0">
                  <a:pos x="59" y="105"/>
                </a:cxn>
                <a:cxn ang="0">
                  <a:pos x="46" y="105"/>
                </a:cxn>
                <a:cxn ang="0">
                  <a:pos x="46" y="94"/>
                </a:cxn>
                <a:cxn ang="0">
                  <a:pos x="37" y="92"/>
                </a:cxn>
                <a:cxn ang="0">
                  <a:pos x="32" y="101"/>
                </a:cxn>
                <a:cxn ang="0">
                  <a:pos x="20" y="95"/>
                </a:cxn>
                <a:cxn ang="0">
                  <a:pos x="26" y="86"/>
                </a:cxn>
                <a:cxn ang="0">
                  <a:pos x="19" y="79"/>
                </a:cxn>
                <a:cxn ang="0">
                  <a:pos x="10" y="84"/>
                </a:cxn>
                <a:cxn ang="0">
                  <a:pos x="4" y="73"/>
                </a:cxn>
                <a:cxn ang="0">
                  <a:pos x="13" y="68"/>
                </a:cxn>
                <a:cxn ang="0">
                  <a:pos x="10" y="59"/>
                </a:cxn>
                <a:cxn ang="0">
                  <a:pos x="0" y="59"/>
                </a:cxn>
              </a:cxnLst>
              <a:rect l="0" t="0" r="r" b="b"/>
              <a:pathLst>
                <a:path w="104" h="105">
                  <a:moveTo>
                    <a:pt x="52" y="82"/>
                  </a:moveTo>
                  <a:cubicBezTo>
                    <a:pt x="68" y="82"/>
                    <a:pt x="82" y="69"/>
                    <a:pt x="82" y="53"/>
                  </a:cubicBezTo>
                  <a:cubicBezTo>
                    <a:pt x="82" y="36"/>
                    <a:pt x="68" y="23"/>
                    <a:pt x="52" y="23"/>
                  </a:cubicBezTo>
                  <a:cubicBezTo>
                    <a:pt x="36" y="23"/>
                    <a:pt x="23" y="36"/>
                    <a:pt x="23" y="53"/>
                  </a:cubicBezTo>
                  <a:cubicBezTo>
                    <a:pt x="23" y="69"/>
                    <a:pt x="36" y="82"/>
                    <a:pt x="52" y="82"/>
                  </a:cubicBezTo>
                  <a:moveTo>
                    <a:pt x="0" y="59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3"/>
                    <a:pt x="12" y="40"/>
                    <a:pt x="13" y="3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4"/>
                    <a:pt x="23" y="21"/>
                    <a:pt x="26" y="2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40" y="12"/>
                    <a:pt x="43" y="11"/>
                    <a:pt x="46" y="1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2" y="11"/>
                    <a:pt x="65" y="12"/>
                    <a:pt x="68" y="1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3" y="40"/>
                    <a:pt x="94" y="43"/>
                    <a:pt x="94" y="46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94" y="62"/>
                    <a:pt x="93" y="65"/>
                    <a:pt x="92" y="68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94" y="84"/>
                    <a:pt x="94" y="84"/>
                    <a:pt x="94" y="84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82"/>
                    <a:pt x="81" y="84"/>
                    <a:pt x="79" y="86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5" y="93"/>
                    <a:pt x="62" y="94"/>
                    <a:pt x="59" y="94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3" y="94"/>
                    <a:pt x="40" y="93"/>
                    <a:pt x="37" y="92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4"/>
                    <a:pt x="21" y="82"/>
                    <a:pt x="19" y="79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2" y="65"/>
                    <a:pt x="11" y="62"/>
                    <a:pt x="10" y="59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3" name="Freeform 66"/>
            <p:cNvSpPr/>
            <p:nvPr/>
          </p:nvSpPr>
          <p:spPr bwMode="auto">
            <a:xfrm>
              <a:off x="1585913" y="1249363"/>
              <a:ext cx="196850" cy="50800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21" y="32"/>
                </a:cxn>
                <a:cxn ang="0">
                  <a:pos x="104" y="32"/>
                </a:cxn>
                <a:cxn ang="0">
                  <a:pos x="107" y="32"/>
                </a:cxn>
                <a:cxn ang="0">
                  <a:pos x="124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91" y="0"/>
                </a:cxn>
                <a:cxn ang="0">
                  <a:pos x="34" y="0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17" y="32"/>
                </a:cxn>
              </a:cxnLst>
              <a:rect l="0" t="0" r="r" b="b"/>
              <a:pathLst>
                <a:path w="124" h="32">
                  <a:moveTo>
                    <a:pt x="17" y="32"/>
                  </a:moveTo>
                  <a:lnTo>
                    <a:pt x="21" y="32"/>
                  </a:lnTo>
                  <a:lnTo>
                    <a:pt x="104" y="32"/>
                  </a:lnTo>
                  <a:lnTo>
                    <a:pt x="107" y="32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34" y="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1585913" y="1260475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20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2" y="21"/>
                </a:cxn>
                <a:cxn ang="0">
                  <a:pos x="52" y="22"/>
                </a:cxn>
                <a:cxn ang="0">
                  <a:pos x="51" y="26"/>
                </a:cxn>
                <a:cxn ang="0">
                  <a:pos x="45" y="29"/>
                </a:cxn>
                <a:cxn ang="0">
                  <a:pos x="39" y="26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1" y="21"/>
                </a:cxn>
                <a:cxn ang="0">
                  <a:pos x="10" y="2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21"/>
                    <a:pt x="52" y="22"/>
                    <a:pt x="52" y="22"/>
                  </a:cubicBezTo>
                  <a:cubicBezTo>
                    <a:pt x="52" y="23"/>
                    <a:pt x="51" y="25"/>
                    <a:pt x="51" y="26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3" y="29"/>
                    <a:pt x="40" y="28"/>
                    <a:pt x="39" y="26"/>
                  </a:cubicBezTo>
                  <a:cubicBezTo>
                    <a:pt x="38" y="25"/>
                    <a:pt x="38" y="23"/>
                    <a:pt x="38" y="22"/>
                  </a:cubicBezTo>
                  <a:cubicBezTo>
                    <a:pt x="38" y="22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5" name="Freeform 68"/>
            <p:cNvSpPr/>
            <p:nvPr/>
          </p:nvSpPr>
          <p:spPr bwMode="auto">
            <a:xfrm>
              <a:off x="1617663" y="1179513"/>
              <a:ext cx="134938" cy="63500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2" y="12"/>
                </a:cxn>
                <a:cxn ang="0">
                  <a:pos x="50" y="0"/>
                </a:cxn>
                <a:cxn ang="0">
                  <a:pos x="12" y="0"/>
                </a:cxn>
                <a:cxn ang="0">
                  <a:pos x="0" y="12"/>
                </a:cxn>
                <a:cxn ang="0">
                  <a:pos x="0" y="29"/>
                </a:cxn>
                <a:cxn ang="0">
                  <a:pos x="10" y="29"/>
                </a:cxn>
                <a:cxn ang="0">
                  <a:pos x="10" y="12"/>
                </a:cxn>
                <a:cxn ang="0">
                  <a:pos x="12" y="10"/>
                </a:cxn>
                <a:cxn ang="0">
                  <a:pos x="50" y="10"/>
                </a:cxn>
                <a:cxn ang="0">
                  <a:pos x="52" y="12"/>
                </a:cxn>
                <a:cxn ang="0">
                  <a:pos x="52" y="29"/>
                </a:cxn>
                <a:cxn ang="0">
                  <a:pos x="62" y="29"/>
                </a:cxn>
              </a:cxnLst>
              <a:rect l="0" t="0" r="r" b="b"/>
              <a:pathLst>
                <a:path w="62" h="29">
                  <a:moveTo>
                    <a:pt x="62" y="29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5"/>
                    <a:pt x="57" y="0"/>
                    <a:pt x="5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11"/>
                    <a:pt x="52" y="12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2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6" name="Freeform 69"/>
            <p:cNvSpPr/>
            <p:nvPr/>
          </p:nvSpPr>
          <p:spPr bwMode="auto">
            <a:xfrm>
              <a:off x="1938338" y="1490663"/>
              <a:ext cx="139700" cy="1174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5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4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5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7" name="Freeform 70"/>
            <p:cNvSpPr/>
            <p:nvPr/>
          </p:nvSpPr>
          <p:spPr bwMode="auto">
            <a:xfrm>
              <a:off x="2279650" y="2243138"/>
              <a:ext cx="201613" cy="17145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32" y="0"/>
                </a:cxn>
                <a:cxn ang="0">
                  <a:pos x="0" y="28"/>
                </a:cxn>
                <a:cxn ang="0">
                  <a:pos x="8" y="41"/>
                </a:cxn>
                <a:cxn ang="0">
                  <a:pos x="20" y="29"/>
                </a:cxn>
                <a:cxn ang="0">
                  <a:pos x="20" y="78"/>
                </a:cxn>
                <a:cxn ang="0">
                  <a:pos x="46" y="78"/>
                </a:cxn>
                <a:cxn ang="0">
                  <a:pos x="71" y="78"/>
                </a:cxn>
                <a:cxn ang="0">
                  <a:pos x="71" y="29"/>
                </a:cxn>
                <a:cxn ang="0">
                  <a:pos x="83" y="41"/>
                </a:cxn>
                <a:cxn ang="0">
                  <a:pos x="92" y="28"/>
                </a:cxn>
                <a:cxn ang="0">
                  <a:pos x="61" y="0"/>
                </a:cxn>
              </a:cxnLst>
              <a:rect l="0" t="0" r="r" b="b"/>
              <a:pathLst>
                <a:path w="92" h="78">
                  <a:moveTo>
                    <a:pt x="61" y="0"/>
                  </a:moveTo>
                  <a:cubicBezTo>
                    <a:pt x="56" y="8"/>
                    <a:pt x="37" y="8"/>
                    <a:pt x="32" y="0"/>
                  </a:cubicBezTo>
                  <a:cubicBezTo>
                    <a:pt x="32" y="0"/>
                    <a:pt x="4" y="16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17" y="32"/>
                    <a:pt x="20" y="29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5" y="32"/>
                    <a:pt x="83" y="41"/>
                    <a:pt x="83" y="41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87" y="16"/>
                    <a:pt x="61" y="0"/>
                    <a:pt x="6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8" name="Freeform 71"/>
            <p:cNvSpPr/>
            <p:nvPr/>
          </p:nvSpPr>
          <p:spPr bwMode="auto">
            <a:xfrm>
              <a:off x="1927225" y="1770063"/>
              <a:ext cx="84138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5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5"/>
                </a:cxn>
                <a:cxn ang="0">
                  <a:pos x="38" y="45"/>
                </a:cxn>
                <a:cxn ang="0">
                  <a:pos x="24" y="45"/>
                </a:cxn>
                <a:cxn ang="0">
                  <a:pos x="24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4" y="25"/>
                </a:cxn>
                <a:cxn ang="0">
                  <a:pos x="24" y="17"/>
                </a:cxn>
                <a:cxn ang="0">
                  <a:pos x="38" y="17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7"/>
                </a:cxn>
                <a:cxn ang="0">
                  <a:pos x="13" y="17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3" y="37"/>
                </a:cxn>
                <a:cxn ang="0">
                  <a:pos x="13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3" y="65"/>
                    <a:pt x="38" y="61"/>
                    <a:pt x="38" y="5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3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5"/>
                    <a:pt x="13" y="45"/>
                    <a:pt x="13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9" name="Freeform 72"/>
            <p:cNvSpPr/>
            <p:nvPr/>
          </p:nvSpPr>
          <p:spPr bwMode="auto">
            <a:xfrm>
              <a:off x="1901825" y="1897063"/>
              <a:ext cx="133350" cy="889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7" y="19"/>
                </a:cxn>
                <a:cxn ang="0">
                  <a:pos x="27" y="32"/>
                </a:cxn>
                <a:cxn ang="0">
                  <a:pos x="19" y="32"/>
                </a:cxn>
                <a:cxn ang="0">
                  <a:pos x="19" y="40"/>
                </a:cxn>
                <a:cxn ang="0">
                  <a:pos x="43" y="40"/>
                </a:cxn>
                <a:cxn ang="0">
                  <a:pos x="43" y="32"/>
                </a:cxn>
                <a:cxn ang="0">
                  <a:pos x="35" y="32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1"/>
                </a:cxn>
                <a:cxn ang="0">
                  <a:pos x="20" y="11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40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7" y="11"/>
                    <a:pt x="4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0" name="Freeform 73"/>
            <p:cNvSpPr/>
            <p:nvPr/>
          </p:nvSpPr>
          <p:spPr bwMode="auto">
            <a:xfrm>
              <a:off x="2568575" y="2501900"/>
              <a:ext cx="82550" cy="142875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7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7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1" name="Freeform 74"/>
            <p:cNvSpPr/>
            <p:nvPr/>
          </p:nvSpPr>
          <p:spPr bwMode="auto">
            <a:xfrm>
              <a:off x="2544763" y="2628900"/>
              <a:ext cx="133350" cy="857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4" y="31"/>
                </a:cxn>
                <a:cxn ang="0">
                  <a:pos x="34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61" h="39">
                  <a:moveTo>
                    <a:pt x="0" y="2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2" name="Freeform 75"/>
            <p:cNvSpPr/>
            <p:nvPr/>
          </p:nvSpPr>
          <p:spPr bwMode="auto">
            <a:xfrm>
              <a:off x="2540000" y="207963"/>
              <a:ext cx="84138" cy="141288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0" y="54"/>
                </a:cxn>
                <a:cxn ang="0">
                  <a:pos x="11" y="65"/>
                </a:cxn>
                <a:cxn ang="0">
                  <a:pos x="28" y="65"/>
                </a:cxn>
                <a:cxn ang="0">
                  <a:pos x="38" y="54"/>
                </a:cxn>
                <a:cxn ang="0">
                  <a:pos x="38" y="45"/>
                </a:cxn>
                <a:cxn ang="0">
                  <a:pos x="25" y="45"/>
                </a:cxn>
                <a:cxn ang="0">
                  <a:pos x="25" y="37"/>
                </a:cxn>
                <a:cxn ang="0">
                  <a:pos x="38" y="37"/>
                </a:cxn>
                <a:cxn ang="0">
                  <a:pos x="38" y="25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38" y="16"/>
                </a:cxn>
                <a:cxn ang="0">
                  <a:pos x="38" y="11"/>
                </a:cxn>
                <a:cxn ang="0">
                  <a:pos x="28" y="0"/>
                </a:cxn>
                <a:cxn ang="0">
                  <a:pos x="11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4" y="16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0" y="37"/>
                </a:cxn>
                <a:cxn ang="0">
                  <a:pos x="14" y="37"/>
                </a:cxn>
                <a:cxn ang="0">
                  <a:pos x="14" y="45"/>
                </a:cxn>
                <a:cxn ang="0">
                  <a:pos x="0" y="45"/>
                </a:cxn>
              </a:cxnLst>
              <a:rect l="0" t="0" r="r" b="b"/>
              <a:pathLst>
                <a:path w="38" h="65">
                  <a:moveTo>
                    <a:pt x="0" y="4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5" y="65"/>
                    <a:pt x="11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4" y="65"/>
                    <a:pt x="38" y="60"/>
                    <a:pt x="38" y="5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5"/>
                    <a:pt x="34" y="0"/>
                    <a:pt x="2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5"/>
                    <a:pt x="14" y="45"/>
                    <a:pt x="14" y="45"/>
                  </a:cubicBezTo>
                  <a:lnTo>
                    <a:pt x="0" y="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3" name="Freeform 76"/>
            <p:cNvSpPr/>
            <p:nvPr/>
          </p:nvSpPr>
          <p:spPr bwMode="auto">
            <a:xfrm>
              <a:off x="2516188" y="334963"/>
              <a:ext cx="133350" cy="8572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19"/>
                </a:cxn>
                <a:cxn ang="0">
                  <a:pos x="26" y="19"/>
                </a:cxn>
                <a:cxn ang="0">
                  <a:pos x="26" y="31"/>
                </a:cxn>
                <a:cxn ang="0">
                  <a:pos x="18" y="31"/>
                </a:cxn>
                <a:cxn ang="0">
                  <a:pos x="18" y="39"/>
                </a:cxn>
                <a:cxn ang="0">
                  <a:pos x="42" y="39"/>
                </a:cxn>
                <a:cxn ang="0">
                  <a:pos x="42" y="31"/>
                </a:cxn>
                <a:cxn ang="0">
                  <a:pos x="35" y="31"/>
                </a:cxn>
                <a:cxn ang="0">
                  <a:pos x="35" y="19"/>
                </a:cxn>
                <a:cxn ang="0">
                  <a:pos x="41" y="19"/>
                </a:cxn>
                <a:cxn ang="0">
                  <a:pos x="61" y="2"/>
                </a:cxn>
                <a:cxn ang="0">
                  <a:pos x="53" y="0"/>
                </a:cxn>
                <a:cxn ang="0">
                  <a:pos x="41" y="10"/>
                </a:cxn>
                <a:cxn ang="0">
                  <a:pos x="20" y="10"/>
                </a:cxn>
                <a:cxn ang="0">
                  <a:pos x="8" y="0"/>
                </a:cxn>
                <a:cxn ang="0">
                  <a:pos x="0" y="1"/>
                </a:cxn>
              </a:cxnLst>
              <a:rect l="0" t="0" r="r" b="b"/>
              <a:pathLst>
                <a:path w="61" h="39">
                  <a:moveTo>
                    <a:pt x="0" y="1"/>
                  </a:moveTo>
                  <a:cubicBezTo>
                    <a:pt x="2" y="11"/>
                    <a:pt x="11" y="19"/>
                    <a:pt x="20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1" y="19"/>
                    <a:pt x="59" y="10"/>
                    <a:pt x="61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5"/>
                    <a:pt x="46" y="10"/>
                    <a:pt x="4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5" y="10"/>
                    <a:pt x="9" y="6"/>
                    <a:pt x="8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4" name="Freeform 77"/>
            <p:cNvSpPr>
              <a:spLocks noEditPoints="1"/>
            </p:cNvSpPr>
            <p:nvPr/>
          </p:nvSpPr>
          <p:spPr bwMode="auto">
            <a:xfrm>
              <a:off x="2417763" y="2027238"/>
              <a:ext cx="163513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7" y="53"/>
                </a:cxn>
                <a:cxn ang="0">
                  <a:pos x="27" y="23"/>
                </a:cxn>
                <a:cxn ang="0">
                  <a:pos x="54" y="38"/>
                </a:cxn>
                <a:cxn ang="0">
                  <a:pos x="75" y="38"/>
                </a:cxn>
                <a:cxn ang="0">
                  <a:pos x="37" y="0"/>
                </a:cxn>
                <a:cxn ang="0">
                  <a:pos x="0" y="38"/>
                </a:cxn>
                <a:cxn ang="0">
                  <a:pos x="37" y="76"/>
                </a:cxn>
                <a:cxn ang="0">
                  <a:pos x="75" y="38"/>
                </a:cxn>
              </a:cxnLst>
              <a:rect l="0" t="0" r="r" b="b"/>
              <a:pathLst>
                <a:path w="75" h="76">
                  <a:moveTo>
                    <a:pt x="54" y="38"/>
                  </a:moveTo>
                  <a:cubicBezTo>
                    <a:pt x="27" y="53"/>
                    <a:pt x="27" y="53"/>
                    <a:pt x="27" y="5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54" y="38"/>
                  </a:lnTo>
                  <a:close/>
                  <a:moveTo>
                    <a:pt x="75" y="38"/>
                  </a:move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58" y="76"/>
                    <a:pt x="75" y="59"/>
                    <a:pt x="75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5" name="Freeform 78"/>
            <p:cNvSpPr>
              <a:spLocks noEditPoints="1"/>
            </p:cNvSpPr>
            <p:nvPr/>
          </p:nvSpPr>
          <p:spPr bwMode="auto">
            <a:xfrm>
              <a:off x="2459038" y="623888"/>
              <a:ext cx="201613" cy="201613"/>
            </a:xfrm>
            <a:custGeom>
              <a:avLst/>
              <a:gdLst/>
              <a:ahLst/>
              <a:cxnLst>
                <a:cxn ang="0">
                  <a:pos x="65" y="46"/>
                </a:cxn>
                <a:cxn ang="0">
                  <a:pos x="33" y="65"/>
                </a:cxn>
                <a:cxn ang="0">
                  <a:pos x="33" y="28"/>
                </a:cxn>
                <a:cxn ang="0">
                  <a:pos x="65" y="46"/>
                </a:cxn>
                <a:cxn ang="0">
                  <a:pos x="92" y="46"/>
                </a:cxn>
                <a:cxn ang="0">
                  <a:pos x="46" y="0"/>
                </a:cxn>
                <a:cxn ang="0">
                  <a:pos x="0" y="46"/>
                </a:cxn>
                <a:cxn ang="0">
                  <a:pos x="46" y="92"/>
                </a:cxn>
                <a:cxn ang="0">
                  <a:pos x="92" y="46"/>
                </a:cxn>
              </a:cxnLst>
              <a:rect l="0" t="0" r="r" b="b"/>
              <a:pathLst>
                <a:path w="92" h="92">
                  <a:moveTo>
                    <a:pt x="65" y="4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65" y="46"/>
                  </a:lnTo>
                  <a:close/>
                  <a:moveTo>
                    <a:pt x="92" y="46"/>
                  </a:move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1"/>
                    <a:pt x="21" y="92"/>
                    <a:pt x="46" y="92"/>
                  </a:cubicBezTo>
                  <a:cubicBezTo>
                    <a:pt x="71" y="92"/>
                    <a:pt x="92" y="71"/>
                    <a:pt x="92" y="4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6" name="Freeform 79"/>
            <p:cNvSpPr>
              <a:spLocks noEditPoints="1"/>
            </p:cNvSpPr>
            <p:nvPr/>
          </p:nvSpPr>
          <p:spPr bwMode="auto">
            <a:xfrm>
              <a:off x="2301875" y="1258888"/>
              <a:ext cx="125413" cy="123825"/>
            </a:xfrm>
            <a:custGeom>
              <a:avLst/>
              <a:gdLst/>
              <a:ahLst/>
              <a:cxnLst>
                <a:cxn ang="0">
                  <a:pos x="41" y="29"/>
                </a:cxn>
                <a:cxn ang="0">
                  <a:pos x="21" y="40"/>
                </a:cxn>
                <a:cxn ang="0">
                  <a:pos x="21" y="17"/>
                </a:cxn>
                <a:cxn ang="0">
                  <a:pos x="41" y="29"/>
                </a:cxn>
                <a:cxn ang="0">
                  <a:pos x="57" y="29"/>
                </a:cxn>
                <a:cxn ang="0">
                  <a:pos x="29" y="0"/>
                </a:cxn>
                <a:cxn ang="0">
                  <a:pos x="0" y="29"/>
                </a:cxn>
                <a:cxn ang="0">
                  <a:pos x="29" y="57"/>
                </a:cxn>
                <a:cxn ang="0">
                  <a:pos x="57" y="29"/>
                </a:cxn>
              </a:cxnLst>
              <a:rect l="0" t="0" r="r" b="b"/>
              <a:pathLst>
                <a:path w="57" h="57">
                  <a:moveTo>
                    <a:pt x="41" y="29"/>
                  </a:moveTo>
                  <a:cubicBezTo>
                    <a:pt x="21" y="40"/>
                    <a:pt x="21" y="40"/>
                    <a:pt x="21" y="40"/>
                  </a:cubicBezTo>
                  <a:cubicBezTo>
                    <a:pt x="21" y="17"/>
                    <a:pt x="21" y="17"/>
                    <a:pt x="21" y="17"/>
                  </a:cubicBezTo>
                  <a:lnTo>
                    <a:pt x="41" y="29"/>
                  </a:lnTo>
                  <a:close/>
                  <a:moveTo>
                    <a:pt x="57" y="29"/>
                  </a:moveTo>
                  <a:cubicBezTo>
                    <a:pt x="57" y="13"/>
                    <a:pt x="44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4" y="57"/>
                    <a:pt x="57" y="44"/>
                    <a:pt x="57" y="2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7" name="Freeform 80"/>
            <p:cNvSpPr>
              <a:spLocks noEditPoints="1"/>
            </p:cNvSpPr>
            <p:nvPr/>
          </p:nvSpPr>
          <p:spPr bwMode="auto">
            <a:xfrm>
              <a:off x="2505075" y="49213"/>
              <a:ext cx="125413" cy="125413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20" y="40"/>
                </a:cxn>
                <a:cxn ang="0">
                  <a:pos x="20" y="17"/>
                </a:cxn>
                <a:cxn ang="0">
                  <a:pos x="40" y="28"/>
                </a:cxn>
                <a:cxn ang="0">
                  <a:pos x="57" y="28"/>
                </a:cxn>
                <a:cxn ang="0">
                  <a:pos x="28" y="0"/>
                </a:cxn>
                <a:cxn ang="0">
                  <a:pos x="0" y="28"/>
                </a:cxn>
                <a:cxn ang="0">
                  <a:pos x="28" y="57"/>
                </a:cxn>
                <a:cxn ang="0">
                  <a:pos x="57" y="28"/>
                </a:cxn>
              </a:cxnLst>
              <a:rect l="0" t="0" r="r" b="b"/>
              <a:pathLst>
                <a:path w="57" h="57">
                  <a:moveTo>
                    <a:pt x="40" y="28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40" y="28"/>
                  </a:lnTo>
                  <a:close/>
                  <a:moveTo>
                    <a:pt x="57" y="28"/>
                  </a:moveTo>
                  <a:cubicBezTo>
                    <a:pt x="57" y="13"/>
                    <a:pt x="44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4"/>
                    <a:pt x="12" y="57"/>
                    <a:pt x="28" y="57"/>
                  </a:cubicBezTo>
                  <a:cubicBezTo>
                    <a:pt x="44" y="57"/>
                    <a:pt x="57" y="44"/>
                    <a:pt x="57" y="2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8" name="Freeform 81"/>
            <p:cNvSpPr/>
            <p:nvPr/>
          </p:nvSpPr>
          <p:spPr bwMode="auto">
            <a:xfrm>
              <a:off x="2528888" y="868363"/>
              <a:ext cx="101600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42" y="64"/>
                </a:cxn>
                <a:cxn ang="0">
                  <a:pos x="46" y="46"/>
                </a:cxn>
                <a:cxn ang="0">
                  <a:pos x="0" y="0"/>
                </a:cxn>
              </a:cxnLst>
              <a:rect l="0" t="0" r="r" b="b"/>
              <a:pathLst>
                <a:path w="46" h="6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4" y="59"/>
                    <a:pt x="46" y="53"/>
                    <a:pt x="46" y="46"/>
                  </a:cubicBezTo>
                  <a:cubicBezTo>
                    <a:pt x="46" y="21"/>
                    <a:pt x="25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9" name="Freeform 82"/>
            <p:cNvSpPr/>
            <p:nvPr/>
          </p:nvSpPr>
          <p:spPr bwMode="auto">
            <a:xfrm>
              <a:off x="2408238" y="889000"/>
              <a:ext cx="193675" cy="198438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45"/>
                </a:cxn>
                <a:cxn ang="0">
                  <a:pos x="46" y="91"/>
                </a:cxn>
                <a:cxn ang="0">
                  <a:pos x="88" y="63"/>
                </a:cxn>
                <a:cxn ang="0">
                  <a:pos x="46" y="47"/>
                </a:cxn>
                <a:cxn ang="0">
                  <a:pos x="46" y="0"/>
                </a:cxn>
              </a:cxnLst>
              <a:rect l="0" t="0" r="r" b="b"/>
              <a:pathLst>
                <a:path w="88" h="91">
                  <a:moveTo>
                    <a:pt x="46" y="0"/>
                  </a:moveTo>
                  <a:cubicBezTo>
                    <a:pt x="21" y="0"/>
                    <a:pt x="0" y="20"/>
                    <a:pt x="0" y="45"/>
                  </a:cubicBezTo>
                  <a:cubicBezTo>
                    <a:pt x="0" y="71"/>
                    <a:pt x="21" y="91"/>
                    <a:pt x="46" y="91"/>
                  </a:cubicBezTo>
                  <a:cubicBezTo>
                    <a:pt x="65" y="91"/>
                    <a:pt x="81" y="80"/>
                    <a:pt x="88" y="63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0" name="Freeform 83"/>
            <p:cNvSpPr>
              <a:spLocks noEditPoints="1"/>
            </p:cNvSpPr>
            <p:nvPr/>
          </p:nvSpPr>
          <p:spPr bwMode="auto">
            <a:xfrm>
              <a:off x="2700338" y="744538"/>
              <a:ext cx="203200" cy="203200"/>
            </a:xfrm>
            <a:custGeom>
              <a:avLst/>
              <a:gdLst/>
              <a:ahLst/>
              <a:cxnLst>
                <a:cxn ang="0">
                  <a:pos x="39" y="70"/>
                </a:cxn>
                <a:cxn ang="0">
                  <a:pos x="31" y="79"/>
                </a:cxn>
                <a:cxn ang="0">
                  <a:pos x="23" y="79"/>
                </a:cxn>
                <a:cxn ang="0">
                  <a:pos x="15" y="71"/>
                </a:cxn>
                <a:cxn ang="0">
                  <a:pos x="15" y="63"/>
                </a:cxn>
                <a:cxn ang="0">
                  <a:pos x="39" y="39"/>
                </a:cxn>
                <a:cxn ang="0">
                  <a:pos x="47" y="39"/>
                </a:cxn>
                <a:cxn ang="0">
                  <a:pos x="55" y="47"/>
                </a:cxn>
                <a:cxn ang="0">
                  <a:pos x="63" y="39"/>
                </a:cxn>
                <a:cxn ang="0">
                  <a:pos x="55" y="31"/>
                </a:cxn>
                <a:cxn ang="0">
                  <a:pos x="31" y="31"/>
                </a:cxn>
                <a:cxn ang="0">
                  <a:pos x="7" y="55"/>
                </a:cxn>
                <a:cxn ang="0">
                  <a:pos x="7" y="79"/>
                </a:cxn>
                <a:cxn ang="0">
                  <a:pos x="15" y="87"/>
                </a:cxn>
                <a:cxn ang="0">
                  <a:pos x="39" y="87"/>
                </a:cxn>
                <a:cxn ang="0">
                  <a:pos x="52" y="73"/>
                </a:cxn>
                <a:cxn ang="0">
                  <a:pos x="39" y="70"/>
                </a:cxn>
                <a:cxn ang="0">
                  <a:pos x="87" y="39"/>
                </a:cxn>
                <a:cxn ang="0">
                  <a:pos x="63" y="63"/>
                </a:cxn>
                <a:cxn ang="0">
                  <a:pos x="39" y="63"/>
                </a:cxn>
                <a:cxn ang="0">
                  <a:pos x="31" y="55"/>
                </a:cxn>
                <a:cxn ang="0">
                  <a:pos x="39" y="47"/>
                </a:cxn>
                <a:cxn ang="0">
                  <a:pos x="47" y="55"/>
                </a:cxn>
                <a:cxn ang="0">
                  <a:pos x="55" y="55"/>
                </a:cxn>
                <a:cxn ang="0">
                  <a:pos x="79" y="31"/>
                </a:cxn>
                <a:cxn ang="0">
                  <a:pos x="79" y="23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4" y="23"/>
                </a:cxn>
                <a:cxn ang="0">
                  <a:pos x="41" y="20"/>
                </a:cxn>
                <a:cxn ang="0">
                  <a:pos x="55" y="7"/>
                </a:cxn>
                <a:cxn ang="0">
                  <a:pos x="79" y="7"/>
                </a:cxn>
                <a:cxn ang="0">
                  <a:pos x="87" y="15"/>
                </a:cxn>
                <a:cxn ang="0">
                  <a:pos x="87" y="39"/>
                </a:cxn>
              </a:cxnLst>
              <a:rect l="0" t="0" r="r" b="b"/>
              <a:pathLst>
                <a:path w="93" h="93">
                  <a:moveTo>
                    <a:pt x="39" y="70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28" y="81"/>
                    <a:pt x="25" y="81"/>
                    <a:pt x="23" y="79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69"/>
                    <a:pt x="12" y="65"/>
                    <a:pt x="15" y="6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41" y="37"/>
                    <a:pt x="44" y="37"/>
                    <a:pt x="47" y="39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48" y="24"/>
                    <a:pt x="37" y="24"/>
                    <a:pt x="31" y="31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61"/>
                    <a:pt x="0" y="72"/>
                    <a:pt x="7" y="79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21" y="93"/>
                    <a:pt x="32" y="93"/>
                    <a:pt x="39" y="87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48" y="74"/>
                    <a:pt x="43" y="73"/>
                    <a:pt x="39" y="70"/>
                  </a:cubicBezTo>
                  <a:moveTo>
                    <a:pt x="87" y="39"/>
                  </a:moveTo>
                  <a:cubicBezTo>
                    <a:pt x="63" y="63"/>
                    <a:pt x="63" y="63"/>
                    <a:pt x="63" y="63"/>
                  </a:cubicBezTo>
                  <a:cubicBezTo>
                    <a:pt x="56" y="69"/>
                    <a:pt x="45" y="69"/>
                    <a:pt x="39" y="63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9" y="57"/>
                    <a:pt x="52" y="57"/>
                    <a:pt x="55" y="55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1" y="29"/>
                    <a:pt x="81" y="25"/>
                    <a:pt x="79" y="23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8" y="13"/>
                    <a:pt x="65" y="13"/>
                    <a:pt x="63" y="15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0" y="21"/>
                    <a:pt x="46" y="20"/>
                    <a:pt x="41" y="20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1" y="0"/>
                    <a:pt x="72" y="0"/>
                    <a:pt x="79" y="7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3" y="21"/>
                    <a:pt x="93" y="32"/>
                    <a:pt x="87" y="3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1" name="Freeform 84"/>
            <p:cNvSpPr/>
            <p:nvPr/>
          </p:nvSpPr>
          <p:spPr bwMode="auto">
            <a:xfrm>
              <a:off x="2984500" y="825500"/>
              <a:ext cx="23813" cy="57150"/>
            </a:xfrm>
            <a:custGeom>
              <a:avLst/>
              <a:gdLst/>
              <a:ahLst/>
              <a:cxnLst>
                <a:cxn ang="0">
                  <a:pos x="5" y="26"/>
                </a:cxn>
                <a:cxn ang="0">
                  <a:pos x="6" y="26"/>
                </a:cxn>
                <a:cxn ang="0">
                  <a:pos x="11" y="22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0" y="22"/>
                </a:cxn>
                <a:cxn ang="0">
                  <a:pos x="5" y="26"/>
                </a:cxn>
              </a:cxnLst>
              <a:rect l="0" t="0" r="r" b="b"/>
              <a:pathLst>
                <a:path w="11" h="26">
                  <a:moveTo>
                    <a:pt x="5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9" y="26"/>
                    <a:pt x="11" y="24"/>
                    <a:pt x="11" y="2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5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2" name="Freeform 85"/>
            <p:cNvSpPr/>
            <p:nvPr/>
          </p:nvSpPr>
          <p:spPr bwMode="auto">
            <a:xfrm>
              <a:off x="3108325" y="825500"/>
              <a:ext cx="22225" cy="57150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6" y="26"/>
                </a:cxn>
                <a:cxn ang="0">
                  <a:pos x="10" y="21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21"/>
                </a:cxn>
                <a:cxn ang="0">
                  <a:pos x="4" y="26"/>
                </a:cxn>
              </a:cxnLst>
              <a:rect l="0" t="0" r="r" b="b"/>
              <a:pathLst>
                <a:path w="10" h="26">
                  <a:moveTo>
                    <a:pt x="4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8" y="26"/>
                    <a:pt x="10" y="24"/>
                    <a:pt x="10" y="2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3" name="Freeform 86"/>
            <p:cNvSpPr>
              <a:spLocks noEditPoints="1"/>
            </p:cNvSpPr>
            <p:nvPr/>
          </p:nvSpPr>
          <p:spPr bwMode="auto">
            <a:xfrm>
              <a:off x="2933700" y="844550"/>
              <a:ext cx="247650" cy="225425"/>
            </a:xfrm>
            <a:custGeom>
              <a:avLst/>
              <a:gdLst/>
              <a:ahLst/>
              <a:cxnLst>
                <a:cxn ang="0">
                  <a:pos x="105" y="96"/>
                </a:cxn>
                <a:cxn ang="0">
                  <a:pos x="7" y="96"/>
                </a:cxn>
                <a:cxn ang="0">
                  <a:pos x="7" y="29"/>
                </a:cxn>
                <a:cxn ang="0">
                  <a:pos x="105" y="29"/>
                </a:cxn>
                <a:cxn ang="0">
                  <a:pos x="105" y="96"/>
                </a:cxn>
                <a:cxn ang="0">
                  <a:pos x="105" y="96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94" y="14"/>
                </a:cxn>
                <a:cxn ang="0">
                  <a:pos x="86" y="21"/>
                </a:cxn>
                <a:cxn ang="0">
                  <a:pos x="84" y="21"/>
                </a:cxn>
                <a:cxn ang="0">
                  <a:pos x="76" y="12"/>
                </a:cxn>
                <a:cxn ang="0">
                  <a:pos x="76" y="0"/>
                </a:cxn>
                <a:cxn ang="0">
                  <a:pos x="37" y="0"/>
                </a:cxn>
                <a:cxn ang="0">
                  <a:pos x="37" y="13"/>
                </a:cxn>
                <a:cxn ang="0">
                  <a:pos x="29" y="21"/>
                </a:cxn>
                <a:cxn ang="0">
                  <a:pos x="28" y="21"/>
                </a:cxn>
                <a:cxn ang="0">
                  <a:pos x="20" y="13"/>
                </a:cxn>
                <a:cxn ang="0">
                  <a:pos x="20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0" y="96"/>
                </a:cxn>
                <a:cxn ang="0">
                  <a:pos x="7" y="103"/>
                </a:cxn>
                <a:cxn ang="0">
                  <a:pos x="105" y="103"/>
                </a:cxn>
                <a:cxn ang="0">
                  <a:pos x="113" y="96"/>
                </a:cxn>
                <a:cxn ang="0">
                  <a:pos x="113" y="7"/>
                </a:cxn>
                <a:cxn ang="0">
                  <a:pos x="105" y="0"/>
                </a:cxn>
              </a:cxnLst>
              <a:rect l="0" t="0" r="r" b="b"/>
              <a:pathLst>
                <a:path w="113" h="103">
                  <a:moveTo>
                    <a:pt x="105" y="96"/>
                  </a:moveTo>
                  <a:cubicBezTo>
                    <a:pt x="7" y="96"/>
                    <a:pt x="7" y="96"/>
                    <a:pt x="7" y="9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105" y="96"/>
                    <a:pt x="105" y="96"/>
                    <a:pt x="105" y="96"/>
                  </a:cubicBezTo>
                  <a:moveTo>
                    <a:pt x="105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4" y="18"/>
                    <a:pt x="90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0" y="21"/>
                    <a:pt x="76" y="17"/>
                    <a:pt x="76" y="12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7"/>
                    <a:pt x="34" y="21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3" y="21"/>
                    <a:pt x="20" y="17"/>
                    <a:pt x="20" y="1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9" y="103"/>
                    <a:pt x="113" y="100"/>
                    <a:pt x="113" y="96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09" y="0"/>
                    <a:pt x="10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4" name="Freeform 87"/>
            <p:cNvSpPr/>
            <p:nvPr/>
          </p:nvSpPr>
          <p:spPr bwMode="auto">
            <a:xfrm>
              <a:off x="3062288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5" name="Freeform 88"/>
            <p:cNvSpPr/>
            <p:nvPr/>
          </p:nvSpPr>
          <p:spPr bwMode="auto">
            <a:xfrm>
              <a:off x="3108325" y="927100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6" name="Freeform 89"/>
            <p:cNvSpPr/>
            <p:nvPr/>
          </p:nvSpPr>
          <p:spPr bwMode="auto">
            <a:xfrm>
              <a:off x="2971800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7" name="Freeform 90"/>
            <p:cNvSpPr/>
            <p:nvPr/>
          </p:nvSpPr>
          <p:spPr bwMode="auto">
            <a:xfrm>
              <a:off x="3017838" y="969963"/>
              <a:ext cx="31750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8" name="Freeform 91"/>
            <p:cNvSpPr/>
            <p:nvPr/>
          </p:nvSpPr>
          <p:spPr bwMode="auto">
            <a:xfrm>
              <a:off x="3062288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9" name="Freeform 92"/>
            <p:cNvSpPr/>
            <p:nvPr/>
          </p:nvSpPr>
          <p:spPr bwMode="auto">
            <a:xfrm>
              <a:off x="3108325" y="969963"/>
              <a:ext cx="33338" cy="2857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</a:cxnLst>
              <a:rect l="0" t="0" r="r" b="b"/>
              <a:pathLst>
                <a:path w="15" h="13">
                  <a:moveTo>
                    <a:pt x="1" y="13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3"/>
                    <a:pt x="1" y="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0" name="Freeform 93"/>
            <p:cNvSpPr/>
            <p:nvPr/>
          </p:nvSpPr>
          <p:spPr bwMode="auto">
            <a:xfrm>
              <a:off x="2971800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1" name="Freeform 94"/>
            <p:cNvSpPr/>
            <p:nvPr/>
          </p:nvSpPr>
          <p:spPr bwMode="auto">
            <a:xfrm>
              <a:off x="3017838" y="1009650"/>
              <a:ext cx="31750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2" name="Freeform 95"/>
            <p:cNvSpPr/>
            <p:nvPr/>
          </p:nvSpPr>
          <p:spPr bwMode="auto">
            <a:xfrm>
              <a:off x="3062288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3" name="Freeform 96"/>
            <p:cNvSpPr/>
            <p:nvPr/>
          </p:nvSpPr>
          <p:spPr bwMode="auto">
            <a:xfrm>
              <a:off x="3108325" y="1009650"/>
              <a:ext cx="33338" cy="269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14" y="13"/>
                </a:cxn>
                <a:cxn ang="0">
                  <a:pos x="15" y="12"/>
                </a:cxn>
                <a:cxn ang="0">
                  <a:pos x="15" y="1"/>
                </a:cxn>
                <a:cxn ang="0">
                  <a:pos x="14" y="0"/>
                </a:cxn>
              </a:cxnLst>
              <a:rect l="0" t="0" r="r" b="b"/>
              <a:pathLst>
                <a:path w="15" h="13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0"/>
                    <a:pt x="14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4" name="Freeform 97"/>
            <p:cNvSpPr/>
            <p:nvPr/>
          </p:nvSpPr>
          <p:spPr bwMode="auto">
            <a:xfrm>
              <a:off x="2273300" y="2924175"/>
              <a:ext cx="19050" cy="44450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5" y="20"/>
                </a:cxn>
                <a:cxn ang="0">
                  <a:pos x="9" y="17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17"/>
                </a:cxn>
                <a:cxn ang="0">
                  <a:pos x="4" y="20"/>
                </a:cxn>
              </a:cxnLst>
              <a:rect l="0" t="0" r="r" b="b"/>
              <a:pathLst>
                <a:path w="9" h="20">
                  <a:moveTo>
                    <a:pt x="4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9"/>
                    <a:pt x="9" y="1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4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5" name="Freeform 98"/>
            <p:cNvSpPr/>
            <p:nvPr/>
          </p:nvSpPr>
          <p:spPr bwMode="auto">
            <a:xfrm>
              <a:off x="2371725" y="2924175"/>
              <a:ext cx="17463" cy="44450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4" y="20"/>
                </a:cxn>
                <a:cxn ang="0">
                  <a:pos x="8" y="17"/>
                </a:cxn>
                <a:cxn ang="0">
                  <a:pos x="8" y="6"/>
                </a:cxn>
                <a:cxn ang="0">
                  <a:pos x="8" y="3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7"/>
                </a:cxn>
                <a:cxn ang="0">
                  <a:pos x="3" y="20"/>
                </a:cxn>
              </a:cxnLst>
              <a:rect l="0" t="0" r="r" b="b"/>
              <a:pathLst>
                <a:path w="8" h="20">
                  <a:moveTo>
                    <a:pt x="3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6" y="20"/>
                    <a:pt x="8" y="19"/>
                    <a:pt x="8" y="1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1" y="20"/>
                    <a:pt x="3" y="2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6" name="Freeform 99"/>
            <p:cNvSpPr>
              <a:spLocks noEditPoints="1"/>
            </p:cNvSpPr>
            <p:nvPr/>
          </p:nvSpPr>
          <p:spPr bwMode="auto">
            <a:xfrm>
              <a:off x="2233613" y="2940050"/>
              <a:ext cx="193675" cy="174625"/>
            </a:xfrm>
            <a:custGeom>
              <a:avLst/>
              <a:gdLst/>
              <a:ahLst/>
              <a:cxnLst>
                <a:cxn ang="0">
                  <a:pos x="83" y="75"/>
                </a:cxn>
                <a:cxn ang="0">
                  <a:pos x="6" y="75"/>
                </a:cxn>
                <a:cxn ang="0">
                  <a:pos x="6" y="23"/>
                </a:cxn>
                <a:cxn ang="0">
                  <a:pos x="83" y="23"/>
                </a:cxn>
                <a:cxn ang="0">
                  <a:pos x="83" y="75"/>
                </a:cxn>
                <a:cxn ang="0">
                  <a:pos x="83" y="75"/>
                </a:cxn>
                <a:cxn ang="0">
                  <a:pos x="83" y="0"/>
                </a:cxn>
                <a:cxn ang="0">
                  <a:pos x="74" y="0"/>
                </a:cxn>
                <a:cxn ang="0">
                  <a:pos x="74" y="11"/>
                </a:cxn>
                <a:cxn ang="0">
                  <a:pos x="67" y="16"/>
                </a:cxn>
                <a:cxn ang="0">
                  <a:pos x="66" y="16"/>
                </a:cxn>
                <a:cxn ang="0">
                  <a:pos x="60" y="10"/>
                </a:cxn>
                <a:cxn ang="0">
                  <a:pos x="60" y="0"/>
                </a:cxn>
                <a:cxn ang="0">
                  <a:pos x="29" y="0"/>
                </a:cxn>
                <a:cxn ang="0">
                  <a:pos x="29" y="10"/>
                </a:cxn>
                <a:cxn ang="0">
                  <a:pos x="23" y="16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16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0" y="75"/>
                </a:cxn>
                <a:cxn ang="0">
                  <a:pos x="6" y="80"/>
                </a:cxn>
                <a:cxn ang="0">
                  <a:pos x="83" y="80"/>
                </a:cxn>
                <a:cxn ang="0">
                  <a:pos x="88" y="75"/>
                </a:cxn>
                <a:cxn ang="0">
                  <a:pos x="88" y="6"/>
                </a:cxn>
                <a:cxn ang="0">
                  <a:pos x="83" y="0"/>
                </a:cxn>
              </a:cxnLst>
              <a:rect l="0" t="0" r="r" b="b"/>
              <a:pathLst>
                <a:path w="88" h="80">
                  <a:moveTo>
                    <a:pt x="83" y="75"/>
                  </a:moveTo>
                  <a:cubicBezTo>
                    <a:pt x="6" y="75"/>
                    <a:pt x="6" y="75"/>
                    <a:pt x="6" y="7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83" y="75"/>
                    <a:pt x="83" y="75"/>
                    <a:pt x="83" y="75"/>
                  </a:cubicBezTo>
                  <a:moveTo>
                    <a:pt x="83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4"/>
                    <a:pt x="71" y="16"/>
                    <a:pt x="67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3" y="16"/>
                    <a:pt x="60" y="13"/>
                    <a:pt x="60" y="1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3"/>
                    <a:pt x="27" y="16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8" y="16"/>
                    <a:pt x="16" y="13"/>
                    <a:pt x="16" y="1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3" y="80"/>
                    <a:pt x="6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6" y="80"/>
                    <a:pt x="88" y="78"/>
                    <a:pt x="88" y="75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3"/>
                    <a:pt x="86" y="0"/>
                    <a:pt x="8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7" name="Freeform 100"/>
            <p:cNvSpPr/>
            <p:nvPr/>
          </p:nvSpPr>
          <p:spPr bwMode="auto">
            <a:xfrm>
              <a:off x="2335213" y="3005138"/>
              <a:ext cx="25400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2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8" name="Freeform 101"/>
            <p:cNvSpPr/>
            <p:nvPr/>
          </p:nvSpPr>
          <p:spPr bwMode="auto">
            <a:xfrm>
              <a:off x="2371725" y="3005138"/>
              <a:ext cx="23813" cy="2222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</a:cxnLst>
              <a:rect l="0" t="0" r="r" b="b"/>
              <a:pathLst>
                <a:path w="11" h="10">
                  <a:moveTo>
                    <a:pt x="1" y="10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9" name="Freeform 102"/>
            <p:cNvSpPr/>
            <p:nvPr/>
          </p:nvSpPr>
          <p:spPr bwMode="auto">
            <a:xfrm>
              <a:off x="2262188" y="3036888"/>
              <a:ext cx="26988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0" name="Freeform 103"/>
            <p:cNvSpPr/>
            <p:nvPr/>
          </p:nvSpPr>
          <p:spPr bwMode="auto">
            <a:xfrm>
              <a:off x="2300288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1" name="Freeform 104"/>
            <p:cNvSpPr/>
            <p:nvPr/>
          </p:nvSpPr>
          <p:spPr bwMode="auto">
            <a:xfrm>
              <a:off x="2335213" y="3036888"/>
              <a:ext cx="25400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2" y="10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2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0"/>
                    <a:pt x="12" y="1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2" name="Freeform 105"/>
            <p:cNvSpPr/>
            <p:nvPr/>
          </p:nvSpPr>
          <p:spPr bwMode="auto">
            <a:xfrm>
              <a:off x="2371725" y="3036888"/>
              <a:ext cx="23813" cy="23813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0"/>
                </a:cxn>
                <a:cxn ang="0">
                  <a:pos x="1" y="1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1" y="1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3" name="Freeform 106"/>
            <p:cNvSpPr/>
            <p:nvPr/>
          </p:nvSpPr>
          <p:spPr bwMode="auto">
            <a:xfrm>
              <a:off x="2262188" y="3068638"/>
              <a:ext cx="26988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4" name="Freeform 107"/>
            <p:cNvSpPr/>
            <p:nvPr/>
          </p:nvSpPr>
          <p:spPr bwMode="auto">
            <a:xfrm>
              <a:off x="2300288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5" name="Freeform 108"/>
            <p:cNvSpPr/>
            <p:nvPr/>
          </p:nvSpPr>
          <p:spPr bwMode="auto">
            <a:xfrm>
              <a:off x="2335213" y="3068638"/>
              <a:ext cx="25400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1"/>
                </a:cxn>
                <a:cxn ang="0">
                  <a:pos x="11" y="0"/>
                </a:cxn>
              </a:cxnLst>
              <a:rect l="0" t="0" r="r" b="b"/>
              <a:pathLst>
                <a:path w="12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10"/>
                    <a:pt x="12" y="9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6" name="Freeform 109"/>
            <p:cNvSpPr/>
            <p:nvPr/>
          </p:nvSpPr>
          <p:spPr bwMode="auto">
            <a:xfrm>
              <a:off x="2371725" y="3068638"/>
              <a:ext cx="23813" cy="222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1" y="10"/>
                </a:cxn>
                <a:cxn ang="0">
                  <a:pos x="11" y="9"/>
                </a:cxn>
                <a:cxn ang="0">
                  <a:pos x="11" y="1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1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7" name="Freeform 110"/>
            <p:cNvSpPr/>
            <p:nvPr/>
          </p:nvSpPr>
          <p:spPr bwMode="auto">
            <a:xfrm>
              <a:off x="1854200" y="612775"/>
              <a:ext cx="47625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7"/>
                </a:cxn>
                <a:cxn ang="0">
                  <a:pos x="22" y="0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0" y="10"/>
                    <a:pt x="4" y="20"/>
                    <a:pt x="8" y="27"/>
                  </a:cubicBezTo>
                  <a:cubicBezTo>
                    <a:pt x="16" y="20"/>
                    <a:pt x="21" y="1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8" name="Freeform 111"/>
            <p:cNvSpPr/>
            <p:nvPr/>
          </p:nvSpPr>
          <p:spPr bwMode="auto">
            <a:xfrm>
              <a:off x="1854200" y="536575"/>
              <a:ext cx="47625" cy="603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8"/>
                </a:cxn>
                <a:cxn ang="0">
                  <a:pos x="22" y="28"/>
                </a:cxn>
                <a:cxn ang="0">
                  <a:pos x="8" y="0"/>
                </a:cxn>
              </a:cxnLst>
              <a:rect l="0" t="0" r="r" b="b"/>
              <a:pathLst>
                <a:path w="22" h="28">
                  <a:moveTo>
                    <a:pt x="8" y="0"/>
                  </a:moveTo>
                  <a:cubicBezTo>
                    <a:pt x="4" y="7"/>
                    <a:pt x="0" y="17"/>
                    <a:pt x="0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17"/>
                    <a:pt x="16" y="7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29" name="Freeform 112"/>
            <p:cNvSpPr/>
            <p:nvPr/>
          </p:nvSpPr>
          <p:spPr bwMode="auto">
            <a:xfrm>
              <a:off x="1817688" y="514350"/>
              <a:ext cx="42863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"/>
                </a:cxn>
                <a:cxn ang="0">
                  <a:pos x="9" y="38"/>
                </a:cxn>
                <a:cxn ang="0">
                  <a:pos x="19" y="6"/>
                </a:cxn>
                <a:cxn ang="0">
                  <a:pos x="0" y="0"/>
                </a:cxn>
              </a:cxnLst>
              <a:rect l="0" t="0" r="r" b="b"/>
              <a:pathLst>
                <a:path w="19" h="38">
                  <a:moveTo>
                    <a:pt x="0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25"/>
                    <a:pt x="14" y="14"/>
                    <a:pt x="19" y="6"/>
                  </a:cubicBezTo>
                  <a:cubicBezTo>
                    <a:pt x="13" y="2"/>
                    <a:pt x="7" y="0"/>
                    <a:pt x="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0" name="Freeform 113"/>
            <p:cNvSpPr/>
            <p:nvPr/>
          </p:nvSpPr>
          <p:spPr bwMode="auto">
            <a:xfrm>
              <a:off x="1758950" y="612775"/>
              <a:ext cx="44450" cy="82550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31"/>
                </a:cxn>
                <a:cxn ang="0">
                  <a:pos x="20" y="38"/>
                </a:cxn>
              </a:cxnLst>
              <a:rect l="0" t="0" r="r" b="b"/>
              <a:pathLst>
                <a:path w="20" h="38">
                  <a:moveTo>
                    <a:pt x="20" y="38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12"/>
                    <a:pt x="5" y="23"/>
                    <a:pt x="0" y="31"/>
                  </a:cubicBezTo>
                  <a:cubicBezTo>
                    <a:pt x="6" y="35"/>
                    <a:pt x="13" y="37"/>
                    <a:pt x="2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1" name="Freeform 114"/>
            <p:cNvSpPr/>
            <p:nvPr/>
          </p:nvSpPr>
          <p:spPr bwMode="auto">
            <a:xfrm>
              <a:off x="1758950" y="514350"/>
              <a:ext cx="44450" cy="82550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20" y="38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10" y="38"/>
                </a:cxn>
              </a:cxnLst>
              <a:rect l="0" t="0" r="r" b="b"/>
              <a:pathLst>
                <a:path w="20" h="38">
                  <a:moveTo>
                    <a:pt x="10" y="38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0"/>
                    <a:pt x="6" y="3"/>
                    <a:pt x="0" y="6"/>
                  </a:cubicBezTo>
                  <a:cubicBezTo>
                    <a:pt x="5" y="14"/>
                    <a:pt x="9" y="25"/>
                    <a:pt x="10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2" name="Freeform 115"/>
            <p:cNvSpPr/>
            <p:nvPr/>
          </p:nvSpPr>
          <p:spPr bwMode="auto">
            <a:xfrm>
              <a:off x="1719263" y="612775"/>
              <a:ext cx="46038" cy="57150"/>
            </a:xfrm>
            <a:custGeom>
              <a:avLst/>
              <a:gdLst/>
              <a:ahLst/>
              <a:cxnLst>
                <a:cxn ang="0">
                  <a:pos x="13" y="26"/>
                </a:cxn>
                <a:cxn ang="0">
                  <a:pos x="21" y="0"/>
                </a:cxn>
                <a:cxn ang="0">
                  <a:pos x="0" y="0"/>
                </a:cxn>
                <a:cxn ang="0">
                  <a:pos x="13" y="26"/>
                </a:cxn>
              </a:cxnLst>
              <a:rect l="0" t="0" r="r" b="b"/>
              <a:pathLst>
                <a:path w="21" h="26">
                  <a:moveTo>
                    <a:pt x="13" y="26"/>
                  </a:moveTo>
                  <a:cubicBezTo>
                    <a:pt x="17" y="20"/>
                    <a:pt x="20" y="1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5" y="20"/>
                    <a:pt x="13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3" name="Freeform 116"/>
            <p:cNvSpPr/>
            <p:nvPr/>
          </p:nvSpPr>
          <p:spPr bwMode="auto">
            <a:xfrm>
              <a:off x="1719263" y="538163"/>
              <a:ext cx="46038" cy="587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27"/>
                </a:cxn>
                <a:cxn ang="0">
                  <a:pos x="21" y="27"/>
                </a:cxn>
                <a:cxn ang="0">
                  <a:pos x="13" y="0"/>
                </a:cxn>
              </a:cxnLst>
              <a:rect l="0" t="0" r="r" b="b"/>
              <a:pathLst>
                <a:path w="21" h="27">
                  <a:moveTo>
                    <a:pt x="13" y="0"/>
                  </a:moveTo>
                  <a:cubicBezTo>
                    <a:pt x="5" y="6"/>
                    <a:pt x="1" y="16"/>
                    <a:pt x="0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0" y="16"/>
                    <a:pt x="17" y="6"/>
                    <a:pt x="1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4" name="Freeform 117"/>
            <p:cNvSpPr/>
            <p:nvPr/>
          </p:nvSpPr>
          <p:spPr bwMode="auto">
            <a:xfrm>
              <a:off x="1817688" y="612775"/>
              <a:ext cx="42863" cy="825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" y="3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38"/>
                </a:cxn>
              </a:cxnLst>
              <a:rect l="0" t="0" r="r" b="b"/>
              <a:pathLst>
                <a:path w="19" h="38">
                  <a:moveTo>
                    <a:pt x="0" y="38"/>
                  </a:moveTo>
                  <a:cubicBezTo>
                    <a:pt x="7" y="37"/>
                    <a:pt x="13" y="35"/>
                    <a:pt x="19" y="31"/>
                  </a:cubicBezTo>
                  <a:cubicBezTo>
                    <a:pt x="14" y="23"/>
                    <a:pt x="10" y="12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5" name="Freeform 118"/>
            <p:cNvSpPr/>
            <p:nvPr/>
          </p:nvSpPr>
          <p:spPr bwMode="auto">
            <a:xfrm>
              <a:off x="2708275" y="447675"/>
              <a:ext cx="139700" cy="8096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6"/>
                </a:cxn>
                <a:cxn ang="0">
                  <a:pos x="0" y="37"/>
                </a:cxn>
                <a:cxn ang="0">
                  <a:pos x="36" y="30"/>
                </a:cxn>
                <a:cxn ang="0">
                  <a:pos x="36" y="36"/>
                </a:cxn>
                <a:cxn ang="0">
                  <a:pos x="64" y="18"/>
                </a:cxn>
                <a:cxn ang="0">
                  <a:pos x="36" y="0"/>
                </a:cxn>
              </a:cxnLst>
              <a:rect l="0" t="0" r="r" b="b"/>
              <a:pathLst>
                <a:path w="64" h="37">
                  <a:moveTo>
                    <a:pt x="36" y="0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4" y="6"/>
                    <a:pt x="0" y="37"/>
                    <a:pt x="0" y="37"/>
                  </a:cubicBezTo>
                  <a:cubicBezTo>
                    <a:pt x="0" y="37"/>
                    <a:pt x="10" y="30"/>
                    <a:pt x="36" y="3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4" y="18"/>
                    <a:pt x="64" y="18"/>
                    <a:pt x="64" y="18"/>
                  </a:cubicBez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6" name="Freeform 119"/>
            <p:cNvSpPr/>
            <p:nvPr/>
          </p:nvSpPr>
          <p:spPr bwMode="auto">
            <a:xfrm>
              <a:off x="2695575" y="520700"/>
              <a:ext cx="138113" cy="80963"/>
            </a:xfrm>
            <a:custGeom>
              <a:avLst/>
              <a:gdLst/>
              <a:ahLst/>
              <a:cxnLst>
                <a:cxn ang="0">
                  <a:pos x="28" y="37"/>
                </a:cxn>
                <a:cxn ang="0">
                  <a:pos x="28" y="30"/>
                </a:cxn>
                <a:cxn ang="0">
                  <a:pos x="63" y="0"/>
                </a:cxn>
                <a:cxn ang="0">
                  <a:pos x="28" y="7"/>
                </a:cxn>
                <a:cxn ang="0">
                  <a:pos x="28" y="0"/>
                </a:cxn>
                <a:cxn ang="0">
                  <a:pos x="0" y="19"/>
                </a:cxn>
                <a:cxn ang="0">
                  <a:pos x="28" y="37"/>
                </a:cxn>
              </a:cxnLst>
              <a:rect l="0" t="0" r="r" b="b"/>
              <a:pathLst>
                <a:path w="63" h="37">
                  <a:moveTo>
                    <a:pt x="28" y="37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59" y="30"/>
                    <a:pt x="63" y="0"/>
                    <a:pt x="63" y="0"/>
                  </a:cubicBezTo>
                  <a:cubicBezTo>
                    <a:pt x="63" y="0"/>
                    <a:pt x="53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28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7" name="Freeform 120"/>
            <p:cNvSpPr/>
            <p:nvPr/>
          </p:nvSpPr>
          <p:spPr bwMode="auto">
            <a:xfrm>
              <a:off x="2290763" y="1069975"/>
              <a:ext cx="109538" cy="6667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5"/>
                </a:cxn>
                <a:cxn ang="0">
                  <a:pos x="0" y="30"/>
                </a:cxn>
                <a:cxn ang="0">
                  <a:pos x="28" y="24"/>
                </a:cxn>
                <a:cxn ang="0">
                  <a:pos x="28" y="29"/>
                </a:cxn>
                <a:cxn ang="0">
                  <a:pos x="50" y="15"/>
                </a:cxn>
                <a:cxn ang="0">
                  <a:pos x="28" y="0"/>
                </a:cxn>
              </a:cxnLst>
              <a:rect l="0" t="0" r="r" b="b"/>
              <a:pathLst>
                <a:path w="50" h="30">
                  <a:moveTo>
                    <a:pt x="28" y="0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" y="5"/>
                    <a:pt x="0" y="30"/>
                    <a:pt x="0" y="30"/>
                  </a:cubicBezTo>
                  <a:cubicBezTo>
                    <a:pt x="0" y="30"/>
                    <a:pt x="8" y="24"/>
                    <a:pt x="28" y="24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15"/>
                    <a:pt x="50" y="15"/>
                    <a:pt x="50" y="1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8" name="Freeform 121"/>
            <p:cNvSpPr/>
            <p:nvPr/>
          </p:nvSpPr>
          <p:spPr bwMode="auto">
            <a:xfrm>
              <a:off x="2279650" y="1127125"/>
              <a:ext cx="109538" cy="6508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25"/>
                </a:cxn>
                <a:cxn ang="0">
                  <a:pos x="50" y="0"/>
                </a:cxn>
                <a:cxn ang="0">
                  <a:pos x="22" y="6"/>
                </a:cxn>
                <a:cxn ang="0">
                  <a:pos x="22" y="1"/>
                </a:cxn>
                <a:cxn ang="0">
                  <a:pos x="0" y="15"/>
                </a:cxn>
                <a:cxn ang="0">
                  <a:pos x="22" y="30"/>
                </a:cxn>
              </a:cxnLst>
              <a:rect l="0" t="0" r="r" b="b"/>
              <a:pathLst>
                <a:path w="50" h="30">
                  <a:moveTo>
                    <a:pt x="22" y="30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47" y="25"/>
                    <a:pt x="50" y="0"/>
                    <a:pt x="50" y="0"/>
                  </a:cubicBezTo>
                  <a:cubicBezTo>
                    <a:pt x="50" y="0"/>
                    <a:pt x="42" y="6"/>
                    <a:pt x="22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9" name="Freeform 122"/>
            <p:cNvSpPr/>
            <p:nvPr/>
          </p:nvSpPr>
          <p:spPr bwMode="auto">
            <a:xfrm>
              <a:off x="2581275" y="2984500"/>
              <a:ext cx="439738" cy="306388"/>
            </a:xfrm>
            <a:custGeom>
              <a:avLst/>
              <a:gdLst/>
              <a:ahLst/>
              <a:cxnLst>
                <a:cxn ang="0">
                  <a:pos x="160" y="51"/>
                </a:cxn>
                <a:cxn ang="0">
                  <a:pos x="201" y="96"/>
                </a:cxn>
                <a:cxn ang="0">
                  <a:pos x="158" y="140"/>
                </a:cxn>
                <a:cxn ang="0">
                  <a:pos x="48" y="140"/>
                </a:cxn>
                <a:cxn ang="0">
                  <a:pos x="0" y="96"/>
                </a:cxn>
                <a:cxn ang="0">
                  <a:pos x="42" y="51"/>
                </a:cxn>
                <a:cxn ang="0">
                  <a:pos x="42" y="50"/>
                </a:cxn>
                <a:cxn ang="0">
                  <a:pos x="101" y="0"/>
                </a:cxn>
                <a:cxn ang="0">
                  <a:pos x="160" y="50"/>
                </a:cxn>
                <a:cxn ang="0">
                  <a:pos x="160" y="51"/>
                </a:cxn>
              </a:cxnLst>
              <a:rect l="0" t="0" r="r" b="b"/>
              <a:pathLst>
                <a:path w="201" h="140">
                  <a:moveTo>
                    <a:pt x="160" y="51"/>
                  </a:moveTo>
                  <a:cubicBezTo>
                    <a:pt x="183" y="56"/>
                    <a:pt x="201" y="74"/>
                    <a:pt x="201" y="96"/>
                  </a:cubicBezTo>
                  <a:cubicBezTo>
                    <a:pt x="201" y="117"/>
                    <a:pt x="183" y="140"/>
                    <a:pt x="15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21" y="140"/>
                    <a:pt x="0" y="119"/>
                    <a:pt x="0" y="96"/>
                  </a:cubicBezTo>
                  <a:cubicBezTo>
                    <a:pt x="0" y="74"/>
                    <a:pt x="18" y="56"/>
                    <a:pt x="42" y="51"/>
                  </a:cubicBezTo>
                  <a:cubicBezTo>
                    <a:pt x="42" y="51"/>
                    <a:pt x="42" y="50"/>
                    <a:pt x="42" y="50"/>
                  </a:cubicBezTo>
                  <a:cubicBezTo>
                    <a:pt x="42" y="23"/>
                    <a:pt x="68" y="0"/>
                    <a:pt x="101" y="0"/>
                  </a:cubicBezTo>
                  <a:cubicBezTo>
                    <a:pt x="133" y="0"/>
                    <a:pt x="160" y="23"/>
                    <a:pt x="160" y="50"/>
                  </a:cubicBezTo>
                  <a:cubicBezTo>
                    <a:pt x="160" y="50"/>
                    <a:pt x="160" y="51"/>
                    <a:pt x="160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0" name="Freeform 123"/>
            <p:cNvSpPr/>
            <p:nvPr/>
          </p:nvSpPr>
          <p:spPr bwMode="auto">
            <a:xfrm>
              <a:off x="2301875" y="387350"/>
              <a:ext cx="279400" cy="195263"/>
            </a:xfrm>
            <a:custGeom>
              <a:avLst/>
              <a:gdLst/>
              <a:ahLst/>
              <a:cxnLst>
                <a:cxn ang="0">
                  <a:pos x="102" y="32"/>
                </a:cxn>
                <a:cxn ang="0">
                  <a:pos x="128" y="61"/>
                </a:cxn>
                <a:cxn ang="0">
                  <a:pos x="100" y="89"/>
                </a:cxn>
                <a:cxn ang="0">
                  <a:pos x="30" y="89"/>
                </a:cxn>
                <a:cxn ang="0">
                  <a:pos x="0" y="61"/>
                </a:cxn>
                <a:cxn ang="0">
                  <a:pos x="26" y="32"/>
                </a:cxn>
                <a:cxn ang="0">
                  <a:pos x="26" y="31"/>
                </a:cxn>
                <a:cxn ang="0">
                  <a:pos x="64" y="0"/>
                </a:cxn>
                <a:cxn ang="0">
                  <a:pos x="102" y="31"/>
                </a:cxn>
                <a:cxn ang="0">
                  <a:pos x="102" y="32"/>
                </a:cxn>
              </a:cxnLst>
              <a:rect l="0" t="0" r="r" b="b"/>
              <a:pathLst>
                <a:path w="128" h="89">
                  <a:moveTo>
                    <a:pt x="102" y="32"/>
                  </a:moveTo>
                  <a:cubicBezTo>
                    <a:pt x="117" y="35"/>
                    <a:pt x="128" y="47"/>
                    <a:pt x="128" y="61"/>
                  </a:cubicBezTo>
                  <a:cubicBezTo>
                    <a:pt x="128" y="75"/>
                    <a:pt x="117" y="89"/>
                    <a:pt x="10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13" y="89"/>
                    <a:pt x="0" y="75"/>
                    <a:pt x="0" y="61"/>
                  </a:cubicBezTo>
                  <a:cubicBezTo>
                    <a:pt x="0" y="47"/>
                    <a:pt x="11" y="35"/>
                    <a:pt x="26" y="32"/>
                  </a:cubicBezTo>
                  <a:cubicBezTo>
                    <a:pt x="26" y="32"/>
                    <a:pt x="26" y="32"/>
                    <a:pt x="26" y="31"/>
                  </a:cubicBezTo>
                  <a:cubicBezTo>
                    <a:pt x="26" y="14"/>
                    <a:pt x="43" y="0"/>
                    <a:pt x="64" y="0"/>
                  </a:cubicBezTo>
                  <a:cubicBezTo>
                    <a:pt x="85" y="0"/>
                    <a:pt x="102" y="14"/>
                    <a:pt x="102" y="31"/>
                  </a:cubicBez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1" name="Freeform 124"/>
            <p:cNvSpPr/>
            <p:nvPr/>
          </p:nvSpPr>
          <p:spPr bwMode="auto">
            <a:xfrm>
              <a:off x="1328738" y="2525713"/>
              <a:ext cx="454025" cy="317500"/>
            </a:xfrm>
            <a:custGeom>
              <a:avLst/>
              <a:gdLst/>
              <a:ahLst/>
              <a:cxnLst>
                <a:cxn ang="0">
                  <a:pos x="165" y="53"/>
                </a:cxn>
                <a:cxn ang="0">
                  <a:pos x="208" y="99"/>
                </a:cxn>
                <a:cxn ang="0">
                  <a:pos x="163" y="145"/>
                </a:cxn>
                <a:cxn ang="0">
                  <a:pos x="49" y="145"/>
                </a:cxn>
                <a:cxn ang="0">
                  <a:pos x="0" y="99"/>
                </a:cxn>
                <a:cxn ang="0">
                  <a:pos x="43" y="53"/>
                </a:cxn>
                <a:cxn ang="0">
                  <a:pos x="43" y="52"/>
                </a:cxn>
                <a:cxn ang="0">
                  <a:pos x="104" y="0"/>
                </a:cxn>
                <a:cxn ang="0">
                  <a:pos x="165" y="52"/>
                </a:cxn>
                <a:cxn ang="0">
                  <a:pos x="165" y="53"/>
                </a:cxn>
              </a:cxnLst>
              <a:rect l="0" t="0" r="r" b="b"/>
              <a:pathLst>
                <a:path w="208" h="145">
                  <a:moveTo>
                    <a:pt x="165" y="53"/>
                  </a:moveTo>
                  <a:cubicBezTo>
                    <a:pt x="189" y="58"/>
                    <a:pt x="208" y="76"/>
                    <a:pt x="208" y="99"/>
                  </a:cubicBezTo>
                  <a:cubicBezTo>
                    <a:pt x="208" y="121"/>
                    <a:pt x="189" y="145"/>
                    <a:pt x="163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21" y="145"/>
                    <a:pt x="0" y="122"/>
                    <a:pt x="0" y="99"/>
                  </a:cubicBezTo>
                  <a:cubicBezTo>
                    <a:pt x="0" y="76"/>
                    <a:pt x="18" y="58"/>
                    <a:pt x="43" y="53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23"/>
                    <a:pt x="70" y="0"/>
                    <a:pt x="104" y="0"/>
                  </a:cubicBezTo>
                  <a:cubicBezTo>
                    <a:pt x="137" y="0"/>
                    <a:pt x="165" y="23"/>
                    <a:pt x="165" y="52"/>
                  </a:cubicBezTo>
                  <a:cubicBezTo>
                    <a:pt x="165" y="52"/>
                    <a:pt x="165" y="52"/>
                    <a:pt x="165" y="5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2" name="Freeform 126"/>
            <p:cNvSpPr/>
            <p:nvPr/>
          </p:nvSpPr>
          <p:spPr bwMode="auto">
            <a:xfrm>
              <a:off x="1990725" y="2767013"/>
              <a:ext cx="212725" cy="20320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97" y="42"/>
                </a:cxn>
                <a:cxn ang="0">
                  <a:pos x="77" y="76"/>
                </a:cxn>
                <a:cxn ang="0">
                  <a:pos x="84" y="93"/>
                </a:cxn>
                <a:cxn ang="0">
                  <a:pos x="67" y="81"/>
                </a:cxn>
                <a:cxn ang="0">
                  <a:pos x="49" y="84"/>
                </a:cxn>
                <a:cxn ang="0">
                  <a:pos x="0" y="42"/>
                </a:cxn>
                <a:cxn ang="0">
                  <a:pos x="49" y="0"/>
                </a:cxn>
              </a:cxnLst>
              <a:rect l="0" t="0" r="r" b="b"/>
              <a:pathLst>
                <a:path w="97" h="93">
                  <a:moveTo>
                    <a:pt x="49" y="0"/>
                  </a:moveTo>
                  <a:cubicBezTo>
                    <a:pt x="76" y="0"/>
                    <a:pt x="97" y="19"/>
                    <a:pt x="97" y="42"/>
                  </a:cubicBezTo>
                  <a:cubicBezTo>
                    <a:pt x="97" y="56"/>
                    <a:pt x="89" y="68"/>
                    <a:pt x="77" y="76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2" y="83"/>
                    <a:pt x="55" y="84"/>
                    <a:pt x="49" y="84"/>
                  </a:cubicBezTo>
                  <a:cubicBezTo>
                    <a:pt x="22" y="84"/>
                    <a:pt x="0" y="65"/>
                    <a:pt x="0" y="42"/>
                  </a:cubicBezTo>
                  <a:cubicBezTo>
                    <a:pt x="0" y="19"/>
                    <a:pt x="22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3" name="Freeform 127"/>
            <p:cNvSpPr>
              <a:spLocks noEditPoints="1"/>
            </p:cNvSpPr>
            <p:nvPr/>
          </p:nvSpPr>
          <p:spPr bwMode="auto">
            <a:xfrm>
              <a:off x="1901825" y="2695575"/>
              <a:ext cx="214313" cy="203200"/>
            </a:xfrm>
            <a:custGeom>
              <a:avLst/>
              <a:gdLst/>
              <a:ahLst/>
              <a:cxnLst>
                <a:cxn ang="0">
                  <a:pos x="70" y="49"/>
                </a:cxn>
                <a:cxn ang="0">
                  <a:pos x="64" y="43"/>
                </a:cxn>
                <a:cxn ang="0">
                  <a:pos x="70" y="36"/>
                </a:cxn>
                <a:cxn ang="0">
                  <a:pos x="77" y="43"/>
                </a:cxn>
                <a:cxn ang="0">
                  <a:pos x="70" y="49"/>
                </a:cxn>
                <a:cxn ang="0">
                  <a:pos x="49" y="49"/>
                </a:cxn>
                <a:cxn ang="0">
                  <a:pos x="42" y="43"/>
                </a:cxn>
                <a:cxn ang="0">
                  <a:pos x="49" y="36"/>
                </a:cxn>
                <a:cxn ang="0">
                  <a:pos x="56" y="43"/>
                </a:cxn>
                <a:cxn ang="0">
                  <a:pos x="49" y="49"/>
                </a:cxn>
                <a:cxn ang="0">
                  <a:pos x="28" y="49"/>
                </a:cxn>
                <a:cxn ang="0">
                  <a:pos x="21" y="43"/>
                </a:cxn>
                <a:cxn ang="0">
                  <a:pos x="28" y="36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49" y="0"/>
                </a:cxn>
                <a:cxn ang="0">
                  <a:pos x="0" y="42"/>
                </a:cxn>
                <a:cxn ang="0">
                  <a:pos x="20" y="76"/>
                </a:cxn>
                <a:cxn ang="0">
                  <a:pos x="13" y="93"/>
                </a:cxn>
                <a:cxn ang="0">
                  <a:pos x="30" y="81"/>
                </a:cxn>
                <a:cxn ang="0">
                  <a:pos x="49" y="84"/>
                </a:cxn>
                <a:cxn ang="0">
                  <a:pos x="98" y="42"/>
                </a:cxn>
                <a:cxn ang="0">
                  <a:pos x="49" y="0"/>
                </a:cxn>
              </a:cxnLst>
              <a:rect l="0" t="0" r="r" b="b"/>
              <a:pathLst>
                <a:path w="98" h="93">
                  <a:moveTo>
                    <a:pt x="70" y="49"/>
                  </a:moveTo>
                  <a:cubicBezTo>
                    <a:pt x="67" y="49"/>
                    <a:pt x="64" y="46"/>
                    <a:pt x="64" y="43"/>
                  </a:cubicBezTo>
                  <a:cubicBezTo>
                    <a:pt x="64" y="39"/>
                    <a:pt x="67" y="36"/>
                    <a:pt x="70" y="36"/>
                  </a:cubicBezTo>
                  <a:cubicBezTo>
                    <a:pt x="74" y="36"/>
                    <a:pt x="77" y="39"/>
                    <a:pt x="77" y="43"/>
                  </a:cubicBezTo>
                  <a:cubicBezTo>
                    <a:pt x="77" y="46"/>
                    <a:pt x="74" y="49"/>
                    <a:pt x="70" y="49"/>
                  </a:cubicBezTo>
                  <a:moveTo>
                    <a:pt x="49" y="49"/>
                  </a:moveTo>
                  <a:cubicBezTo>
                    <a:pt x="45" y="49"/>
                    <a:pt x="42" y="46"/>
                    <a:pt x="42" y="43"/>
                  </a:cubicBezTo>
                  <a:cubicBezTo>
                    <a:pt x="42" y="39"/>
                    <a:pt x="45" y="36"/>
                    <a:pt x="49" y="36"/>
                  </a:cubicBezTo>
                  <a:cubicBezTo>
                    <a:pt x="53" y="36"/>
                    <a:pt x="56" y="39"/>
                    <a:pt x="56" y="43"/>
                  </a:cubicBezTo>
                  <a:cubicBezTo>
                    <a:pt x="56" y="46"/>
                    <a:pt x="53" y="49"/>
                    <a:pt x="49" y="49"/>
                  </a:cubicBezTo>
                  <a:moveTo>
                    <a:pt x="28" y="49"/>
                  </a:moveTo>
                  <a:cubicBezTo>
                    <a:pt x="24" y="49"/>
                    <a:pt x="21" y="46"/>
                    <a:pt x="21" y="43"/>
                  </a:cubicBezTo>
                  <a:cubicBezTo>
                    <a:pt x="21" y="39"/>
                    <a:pt x="24" y="36"/>
                    <a:pt x="28" y="36"/>
                  </a:cubicBezTo>
                  <a:cubicBezTo>
                    <a:pt x="31" y="36"/>
                    <a:pt x="34" y="39"/>
                    <a:pt x="34" y="43"/>
                  </a:cubicBezTo>
                  <a:cubicBezTo>
                    <a:pt x="34" y="46"/>
                    <a:pt x="31" y="49"/>
                    <a:pt x="28" y="49"/>
                  </a:cubicBezTo>
                  <a:moveTo>
                    <a:pt x="49" y="0"/>
                  </a:moveTo>
                  <a:cubicBezTo>
                    <a:pt x="22" y="0"/>
                    <a:pt x="0" y="19"/>
                    <a:pt x="0" y="42"/>
                  </a:cubicBezTo>
                  <a:cubicBezTo>
                    <a:pt x="0" y="56"/>
                    <a:pt x="8" y="68"/>
                    <a:pt x="20" y="76"/>
                  </a:cubicBezTo>
                  <a:cubicBezTo>
                    <a:pt x="13" y="93"/>
                    <a:pt x="13" y="93"/>
                    <a:pt x="13" y="93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3"/>
                    <a:pt x="42" y="84"/>
                    <a:pt x="49" y="84"/>
                  </a:cubicBezTo>
                  <a:cubicBezTo>
                    <a:pt x="76" y="84"/>
                    <a:pt x="98" y="65"/>
                    <a:pt x="98" y="42"/>
                  </a:cubicBezTo>
                  <a:cubicBezTo>
                    <a:pt x="98" y="19"/>
                    <a:pt x="76" y="0"/>
                    <a:pt x="4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4" name="Freeform 128"/>
            <p:cNvSpPr/>
            <p:nvPr/>
          </p:nvSpPr>
          <p:spPr bwMode="auto">
            <a:xfrm>
              <a:off x="2662238" y="1806575"/>
              <a:ext cx="258763" cy="24606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0"/>
                </a:cxn>
                <a:cxn ang="0">
                  <a:pos x="93" y="91"/>
                </a:cxn>
                <a:cxn ang="0">
                  <a:pos x="102" y="113"/>
                </a:cxn>
                <a:cxn ang="0">
                  <a:pos x="81" y="97"/>
                </a:cxn>
                <a:cxn ang="0">
                  <a:pos x="59" y="101"/>
                </a:cxn>
                <a:cxn ang="0">
                  <a:pos x="0" y="50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2"/>
                    <a:pt x="118" y="50"/>
                  </a:cubicBezTo>
                  <a:cubicBezTo>
                    <a:pt x="118" y="67"/>
                    <a:pt x="108" y="82"/>
                    <a:pt x="93" y="9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7"/>
                    <a:pt x="81" y="97"/>
                    <a:pt x="81" y="97"/>
                  </a:cubicBezTo>
                  <a:cubicBezTo>
                    <a:pt x="74" y="100"/>
                    <a:pt x="67" y="101"/>
                    <a:pt x="59" y="101"/>
                  </a:cubicBezTo>
                  <a:cubicBezTo>
                    <a:pt x="26" y="101"/>
                    <a:pt x="0" y="79"/>
                    <a:pt x="0" y="50"/>
                  </a:cubicBezTo>
                  <a:cubicBezTo>
                    <a:pt x="0" y="22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5" name="Freeform 129"/>
            <p:cNvSpPr>
              <a:spLocks noEditPoints="1"/>
            </p:cNvSpPr>
            <p:nvPr/>
          </p:nvSpPr>
          <p:spPr bwMode="auto">
            <a:xfrm>
              <a:off x="2552700" y="1716088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7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7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7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7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7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7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6" name="Freeform 130"/>
            <p:cNvSpPr>
              <a:spLocks noEditPoints="1"/>
            </p:cNvSpPr>
            <p:nvPr/>
          </p:nvSpPr>
          <p:spPr bwMode="auto">
            <a:xfrm>
              <a:off x="2933700" y="2668588"/>
              <a:ext cx="290513" cy="293688"/>
            </a:xfrm>
            <a:custGeom>
              <a:avLst/>
              <a:gdLst/>
              <a:ahLst/>
              <a:cxnLst>
                <a:cxn ang="0">
                  <a:pos x="31" y="22"/>
                </a:cxn>
                <a:cxn ang="0">
                  <a:pos x="26" y="13"/>
                </a:cxn>
                <a:cxn ang="0">
                  <a:pos x="45" y="3"/>
                </a:cxn>
                <a:cxn ang="0">
                  <a:pos x="49" y="12"/>
                </a:cxn>
                <a:cxn ang="0">
                  <a:pos x="67" y="10"/>
                </a:cxn>
                <a:cxn ang="0">
                  <a:pos x="67" y="25"/>
                </a:cxn>
                <a:cxn ang="0">
                  <a:pos x="26" y="55"/>
                </a:cxn>
                <a:cxn ang="0">
                  <a:pos x="54" y="108"/>
                </a:cxn>
                <a:cxn ang="0">
                  <a:pos x="67" y="110"/>
                </a:cxn>
                <a:cxn ang="0">
                  <a:pos x="67" y="125"/>
                </a:cxn>
                <a:cxn ang="0">
                  <a:pos x="60" y="124"/>
                </a:cxn>
                <a:cxn ang="0">
                  <a:pos x="57" y="134"/>
                </a:cxn>
                <a:cxn ang="0">
                  <a:pos x="37" y="128"/>
                </a:cxn>
                <a:cxn ang="0">
                  <a:pos x="40" y="118"/>
                </a:cxn>
                <a:cxn ang="0">
                  <a:pos x="22" y="103"/>
                </a:cxn>
                <a:cxn ang="0">
                  <a:pos x="13" y="108"/>
                </a:cxn>
                <a:cxn ang="0">
                  <a:pos x="3" y="89"/>
                </a:cxn>
                <a:cxn ang="0">
                  <a:pos x="12" y="84"/>
                </a:cxn>
                <a:cxn ang="0">
                  <a:pos x="10" y="61"/>
                </a:cxn>
                <a:cxn ang="0">
                  <a:pos x="0" y="58"/>
                </a:cxn>
                <a:cxn ang="0">
                  <a:pos x="6" y="38"/>
                </a:cxn>
                <a:cxn ang="0">
                  <a:pos x="16" y="41"/>
                </a:cxn>
                <a:cxn ang="0">
                  <a:pos x="31" y="22"/>
                </a:cxn>
                <a:cxn ang="0">
                  <a:pos x="67" y="10"/>
                </a:cxn>
                <a:cxn ang="0">
                  <a:pos x="73" y="10"/>
                </a:cxn>
                <a:cxn ang="0">
                  <a:pos x="76" y="0"/>
                </a:cxn>
                <a:cxn ang="0">
                  <a:pos x="96" y="7"/>
                </a:cxn>
                <a:cxn ang="0">
                  <a:pos x="93" y="16"/>
                </a:cxn>
                <a:cxn ang="0">
                  <a:pos x="112" y="31"/>
                </a:cxn>
                <a:cxn ang="0">
                  <a:pos x="120" y="27"/>
                </a:cxn>
                <a:cxn ang="0">
                  <a:pos x="130" y="45"/>
                </a:cxn>
                <a:cxn ang="0">
                  <a:pos x="122" y="50"/>
                </a:cxn>
                <a:cxn ang="0">
                  <a:pos x="124" y="74"/>
                </a:cxn>
                <a:cxn ang="0">
                  <a:pos x="133" y="76"/>
                </a:cxn>
                <a:cxn ang="0">
                  <a:pos x="127" y="96"/>
                </a:cxn>
                <a:cxn ang="0">
                  <a:pos x="118" y="94"/>
                </a:cxn>
                <a:cxn ang="0">
                  <a:pos x="103" y="112"/>
                </a:cxn>
                <a:cxn ang="0">
                  <a:pos x="107" y="121"/>
                </a:cxn>
                <a:cxn ang="0">
                  <a:pos x="89" y="131"/>
                </a:cxn>
                <a:cxn ang="0">
                  <a:pos x="84" y="122"/>
                </a:cxn>
                <a:cxn ang="0">
                  <a:pos x="67" y="125"/>
                </a:cxn>
                <a:cxn ang="0">
                  <a:pos x="67" y="110"/>
                </a:cxn>
                <a:cxn ang="0">
                  <a:pos x="107" y="79"/>
                </a:cxn>
                <a:cxn ang="0">
                  <a:pos x="79" y="26"/>
                </a:cxn>
                <a:cxn ang="0">
                  <a:pos x="67" y="25"/>
                </a:cxn>
                <a:cxn ang="0">
                  <a:pos x="67" y="10"/>
                </a:cxn>
              </a:cxnLst>
              <a:rect l="0" t="0" r="r" b="b"/>
              <a:pathLst>
                <a:path w="133" h="134">
                  <a:moveTo>
                    <a:pt x="31" y="22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5" y="11"/>
                    <a:pt x="61" y="10"/>
                    <a:pt x="67" y="1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49" y="25"/>
                    <a:pt x="32" y="36"/>
                    <a:pt x="26" y="55"/>
                  </a:cubicBezTo>
                  <a:cubicBezTo>
                    <a:pt x="19" y="77"/>
                    <a:pt x="32" y="101"/>
                    <a:pt x="54" y="108"/>
                  </a:cubicBezTo>
                  <a:cubicBezTo>
                    <a:pt x="59" y="109"/>
                    <a:pt x="63" y="110"/>
                    <a:pt x="67" y="110"/>
                  </a:cubicBezTo>
                  <a:cubicBezTo>
                    <a:pt x="67" y="125"/>
                    <a:pt x="67" y="125"/>
                    <a:pt x="67" y="125"/>
                  </a:cubicBezTo>
                  <a:cubicBezTo>
                    <a:pt x="65" y="125"/>
                    <a:pt x="63" y="125"/>
                    <a:pt x="60" y="12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33" y="114"/>
                    <a:pt x="27" y="109"/>
                    <a:pt x="22" y="103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10" y="77"/>
                    <a:pt x="9" y="69"/>
                    <a:pt x="10" y="6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9" y="33"/>
                    <a:pt x="25" y="27"/>
                    <a:pt x="31" y="22"/>
                  </a:cubicBezTo>
                  <a:moveTo>
                    <a:pt x="67" y="10"/>
                  </a:moveTo>
                  <a:cubicBezTo>
                    <a:pt x="69" y="10"/>
                    <a:pt x="71" y="10"/>
                    <a:pt x="73" y="1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1" y="20"/>
                    <a:pt x="107" y="25"/>
                    <a:pt x="112" y="31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57"/>
                    <a:pt x="125" y="65"/>
                    <a:pt x="124" y="74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127" y="96"/>
                    <a:pt x="127" y="96"/>
                    <a:pt x="127" y="96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14" y="101"/>
                    <a:pt x="109" y="107"/>
                    <a:pt x="103" y="112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79" y="124"/>
                    <a:pt x="73" y="125"/>
                    <a:pt x="67" y="125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85" y="110"/>
                    <a:pt x="102" y="98"/>
                    <a:pt x="107" y="79"/>
                  </a:cubicBezTo>
                  <a:cubicBezTo>
                    <a:pt x="114" y="57"/>
                    <a:pt x="102" y="33"/>
                    <a:pt x="79" y="26"/>
                  </a:cubicBezTo>
                  <a:cubicBezTo>
                    <a:pt x="75" y="25"/>
                    <a:pt x="71" y="25"/>
                    <a:pt x="67" y="25"/>
                  </a:cubicBezTo>
                  <a:lnTo>
                    <a:pt x="67" y="1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7" name="Freeform 131"/>
            <p:cNvSpPr>
              <a:spLocks noEditPoints="1"/>
            </p:cNvSpPr>
            <p:nvPr/>
          </p:nvSpPr>
          <p:spPr bwMode="auto">
            <a:xfrm>
              <a:off x="3090863" y="2490788"/>
              <a:ext cx="203200" cy="204788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18" y="9"/>
                </a:cxn>
                <a:cxn ang="0">
                  <a:pos x="31" y="2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47" y="17"/>
                </a:cxn>
                <a:cxn ang="0">
                  <a:pos x="18" y="38"/>
                </a:cxn>
                <a:cxn ang="0">
                  <a:pos x="38" y="75"/>
                </a:cxn>
                <a:cxn ang="0">
                  <a:pos x="47" y="76"/>
                </a:cxn>
                <a:cxn ang="0">
                  <a:pos x="47" y="87"/>
                </a:cxn>
                <a:cxn ang="0">
                  <a:pos x="42" y="86"/>
                </a:cxn>
                <a:cxn ang="0">
                  <a:pos x="40" y="93"/>
                </a:cxn>
                <a:cxn ang="0">
                  <a:pos x="26" y="89"/>
                </a:cxn>
                <a:cxn ang="0">
                  <a:pos x="28" y="82"/>
                </a:cxn>
                <a:cxn ang="0">
                  <a:pos x="15" y="71"/>
                </a:cxn>
                <a:cxn ang="0">
                  <a:pos x="9" y="75"/>
                </a:cxn>
                <a:cxn ang="0">
                  <a:pos x="2" y="62"/>
                </a:cxn>
                <a:cxn ang="0">
                  <a:pos x="8" y="58"/>
                </a:cxn>
                <a:cxn ang="0">
                  <a:pos x="7" y="42"/>
                </a:cxn>
                <a:cxn ang="0">
                  <a:pos x="0" y="40"/>
                </a:cxn>
                <a:cxn ang="0">
                  <a:pos x="4" y="26"/>
                </a:cxn>
                <a:cxn ang="0">
                  <a:pos x="11" y="28"/>
                </a:cxn>
                <a:cxn ang="0">
                  <a:pos x="22" y="15"/>
                </a:cxn>
                <a:cxn ang="0">
                  <a:pos x="47" y="6"/>
                </a:cxn>
                <a:cxn ang="0">
                  <a:pos x="51" y="6"/>
                </a:cxn>
                <a:cxn ang="0">
                  <a:pos x="53" y="0"/>
                </a:cxn>
                <a:cxn ang="0">
                  <a:pos x="67" y="4"/>
                </a:cxn>
                <a:cxn ang="0">
                  <a:pos x="65" y="11"/>
                </a:cxn>
                <a:cxn ang="0">
                  <a:pos x="78" y="21"/>
                </a:cxn>
                <a:cxn ang="0">
                  <a:pos x="84" y="18"/>
                </a:cxn>
                <a:cxn ang="0">
                  <a:pos x="91" y="31"/>
                </a:cxn>
                <a:cxn ang="0">
                  <a:pos x="85" y="34"/>
                </a:cxn>
                <a:cxn ang="0">
                  <a:pos x="87" y="51"/>
                </a:cxn>
                <a:cxn ang="0">
                  <a:pos x="93" y="53"/>
                </a:cxn>
                <a:cxn ang="0">
                  <a:pos x="89" y="67"/>
                </a:cxn>
                <a:cxn ang="0">
                  <a:pos x="82" y="65"/>
                </a:cxn>
                <a:cxn ang="0">
                  <a:pos x="72" y="78"/>
                </a:cxn>
                <a:cxn ang="0">
                  <a:pos x="75" y="84"/>
                </a:cxn>
                <a:cxn ang="0">
                  <a:pos x="62" y="91"/>
                </a:cxn>
                <a:cxn ang="0">
                  <a:pos x="59" y="85"/>
                </a:cxn>
                <a:cxn ang="0">
                  <a:pos x="47" y="87"/>
                </a:cxn>
                <a:cxn ang="0">
                  <a:pos x="47" y="76"/>
                </a:cxn>
                <a:cxn ang="0">
                  <a:pos x="75" y="55"/>
                </a:cxn>
                <a:cxn ang="0">
                  <a:pos x="55" y="18"/>
                </a:cxn>
                <a:cxn ang="0">
                  <a:pos x="47" y="17"/>
                </a:cxn>
                <a:cxn ang="0">
                  <a:pos x="47" y="6"/>
                </a:cxn>
              </a:cxnLst>
              <a:rect l="0" t="0" r="r" b="b"/>
              <a:pathLst>
                <a:path w="93" h="93">
                  <a:moveTo>
                    <a:pt x="22" y="15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9" y="7"/>
                    <a:pt x="43" y="6"/>
                    <a:pt x="47" y="6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34" y="17"/>
                    <a:pt x="22" y="25"/>
                    <a:pt x="18" y="38"/>
                  </a:cubicBezTo>
                  <a:cubicBezTo>
                    <a:pt x="14" y="53"/>
                    <a:pt x="22" y="70"/>
                    <a:pt x="38" y="75"/>
                  </a:cubicBezTo>
                  <a:cubicBezTo>
                    <a:pt x="41" y="76"/>
                    <a:pt x="44" y="76"/>
                    <a:pt x="47" y="76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5" y="87"/>
                    <a:pt x="44" y="86"/>
                    <a:pt x="42" y="86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3" y="79"/>
                    <a:pt x="19" y="76"/>
                    <a:pt x="15" y="71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53"/>
                    <a:pt x="6" y="48"/>
                    <a:pt x="7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23"/>
                    <a:pt x="17" y="18"/>
                    <a:pt x="22" y="15"/>
                  </a:cubicBezTo>
                  <a:moveTo>
                    <a:pt x="47" y="6"/>
                  </a:moveTo>
                  <a:cubicBezTo>
                    <a:pt x="48" y="6"/>
                    <a:pt x="50" y="6"/>
                    <a:pt x="51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70" y="13"/>
                    <a:pt x="75" y="17"/>
                    <a:pt x="78" y="21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7" y="39"/>
                    <a:pt x="87" y="45"/>
                    <a:pt x="87" y="51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0" y="70"/>
                    <a:pt x="76" y="74"/>
                    <a:pt x="72" y="78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5" y="86"/>
                    <a:pt x="51" y="87"/>
                    <a:pt x="47" y="87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60" y="76"/>
                    <a:pt x="71" y="68"/>
                    <a:pt x="75" y="55"/>
                  </a:cubicBezTo>
                  <a:cubicBezTo>
                    <a:pt x="80" y="39"/>
                    <a:pt x="71" y="23"/>
                    <a:pt x="55" y="18"/>
                  </a:cubicBezTo>
                  <a:cubicBezTo>
                    <a:pt x="53" y="17"/>
                    <a:pt x="50" y="17"/>
                    <a:pt x="47" y="17"/>
                  </a:cubicBezTo>
                  <a:lnTo>
                    <a:pt x="47" y="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8" name="Freeform 132"/>
            <p:cNvSpPr/>
            <p:nvPr/>
          </p:nvSpPr>
          <p:spPr bwMode="auto">
            <a:xfrm>
              <a:off x="1782763" y="2992438"/>
              <a:ext cx="33338" cy="2222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5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5"/>
                </a:cxn>
              </a:cxnLst>
              <a:rect l="0" t="0" r="r" b="b"/>
              <a:pathLst>
                <a:path w="15" h="10">
                  <a:moveTo>
                    <a:pt x="0" y="5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7"/>
                    <a:pt x="4" y="7"/>
                    <a:pt x="6" y="8"/>
                  </a:cubicBezTo>
                  <a:cubicBezTo>
                    <a:pt x="9" y="9"/>
                    <a:pt x="11" y="10"/>
                    <a:pt x="13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4" y="5"/>
                    <a:pt x="14" y="4"/>
                    <a:pt x="13" y="4"/>
                  </a:cubicBezTo>
                  <a:cubicBezTo>
                    <a:pt x="12" y="3"/>
                    <a:pt x="11" y="2"/>
                    <a:pt x="9" y="2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49" name="Freeform 133"/>
            <p:cNvSpPr>
              <a:spLocks noEditPoints="1"/>
            </p:cNvSpPr>
            <p:nvPr/>
          </p:nvSpPr>
          <p:spPr bwMode="auto">
            <a:xfrm>
              <a:off x="1597025" y="2843213"/>
              <a:ext cx="282575" cy="374650"/>
            </a:xfrm>
            <a:custGeom>
              <a:avLst/>
              <a:gdLst/>
              <a:ahLst/>
              <a:cxnLst>
                <a:cxn ang="0">
                  <a:pos x="72" y="77"/>
                </a:cxn>
                <a:cxn ang="0">
                  <a:pos x="82" y="89"/>
                </a:cxn>
                <a:cxn ang="0">
                  <a:pos x="95" y="103"/>
                </a:cxn>
                <a:cxn ang="0">
                  <a:pos x="92" y="110"/>
                </a:cxn>
                <a:cxn ang="0">
                  <a:pos x="75" y="90"/>
                </a:cxn>
                <a:cxn ang="0">
                  <a:pos x="65" y="79"/>
                </a:cxn>
                <a:cxn ang="0">
                  <a:pos x="53" y="64"/>
                </a:cxn>
                <a:cxn ang="0">
                  <a:pos x="55" y="57"/>
                </a:cxn>
                <a:cxn ang="0">
                  <a:pos x="72" y="77"/>
                </a:cxn>
                <a:cxn ang="0">
                  <a:pos x="97" y="62"/>
                </a:cxn>
                <a:cxn ang="0">
                  <a:pos x="105" y="69"/>
                </a:cxn>
                <a:cxn ang="0">
                  <a:pos x="106" y="70"/>
                </a:cxn>
                <a:cxn ang="0">
                  <a:pos x="105" y="78"/>
                </a:cxn>
                <a:cxn ang="0">
                  <a:pos x="99" y="84"/>
                </a:cxn>
                <a:cxn ang="0">
                  <a:pos x="88" y="83"/>
                </a:cxn>
                <a:cxn ang="0">
                  <a:pos x="80" y="77"/>
                </a:cxn>
                <a:cxn ang="0">
                  <a:pos x="80" y="76"/>
                </a:cxn>
                <a:cxn ang="0">
                  <a:pos x="80" y="68"/>
                </a:cxn>
                <a:cxn ang="0">
                  <a:pos x="86" y="61"/>
                </a:cxn>
                <a:cxn ang="0">
                  <a:pos x="97" y="62"/>
                </a:cxn>
                <a:cxn ang="0">
                  <a:pos x="54" y="124"/>
                </a:cxn>
                <a:cxn ang="0">
                  <a:pos x="60" y="131"/>
                </a:cxn>
                <a:cxn ang="0">
                  <a:pos x="60" y="137"/>
                </a:cxn>
                <a:cxn ang="0">
                  <a:pos x="47" y="142"/>
                </a:cxn>
                <a:cxn ang="0">
                  <a:pos x="41" y="135"/>
                </a:cxn>
                <a:cxn ang="0">
                  <a:pos x="41" y="129"/>
                </a:cxn>
                <a:cxn ang="0">
                  <a:pos x="54" y="124"/>
                </a:cxn>
                <a:cxn ang="0">
                  <a:pos x="50" y="105"/>
                </a:cxn>
                <a:cxn ang="0">
                  <a:pos x="42" y="98"/>
                </a:cxn>
                <a:cxn ang="0">
                  <a:pos x="42" y="97"/>
                </a:cxn>
                <a:cxn ang="0">
                  <a:pos x="42" y="89"/>
                </a:cxn>
                <a:cxn ang="0">
                  <a:pos x="48" y="83"/>
                </a:cxn>
                <a:cxn ang="0">
                  <a:pos x="59" y="84"/>
                </a:cxn>
                <a:cxn ang="0">
                  <a:pos x="67" y="91"/>
                </a:cxn>
                <a:cxn ang="0">
                  <a:pos x="67" y="92"/>
                </a:cxn>
                <a:cxn ang="0">
                  <a:pos x="67" y="99"/>
                </a:cxn>
                <a:cxn ang="0">
                  <a:pos x="61" y="106"/>
                </a:cxn>
                <a:cxn ang="0">
                  <a:pos x="50" y="105"/>
                </a:cxn>
                <a:cxn ang="0">
                  <a:pos x="45" y="27"/>
                </a:cxn>
                <a:cxn ang="0">
                  <a:pos x="0" y="136"/>
                </a:cxn>
                <a:cxn ang="0">
                  <a:pos x="12" y="141"/>
                </a:cxn>
                <a:cxn ang="0">
                  <a:pos x="84" y="171"/>
                </a:cxn>
                <a:cxn ang="0">
                  <a:pos x="105" y="121"/>
                </a:cxn>
                <a:cxn ang="0">
                  <a:pos x="129" y="63"/>
                </a:cxn>
                <a:cxn ang="0">
                  <a:pos x="106" y="0"/>
                </a:cxn>
                <a:cxn ang="0">
                  <a:pos x="45" y="27"/>
                </a:cxn>
              </a:cxnLst>
              <a:rect l="0" t="0" r="r" b="b"/>
              <a:pathLst>
                <a:path w="129" h="171">
                  <a:moveTo>
                    <a:pt x="72" y="77"/>
                  </a:moveTo>
                  <a:cubicBezTo>
                    <a:pt x="82" y="89"/>
                    <a:pt x="82" y="89"/>
                    <a:pt x="82" y="89"/>
                  </a:cubicBezTo>
                  <a:cubicBezTo>
                    <a:pt x="95" y="103"/>
                    <a:pt x="95" y="103"/>
                    <a:pt x="95" y="103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57"/>
                    <a:pt x="55" y="57"/>
                    <a:pt x="55" y="57"/>
                  </a:cubicBezTo>
                  <a:lnTo>
                    <a:pt x="72" y="77"/>
                  </a:lnTo>
                  <a:close/>
                  <a:moveTo>
                    <a:pt x="97" y="62"/>
                  </a:moveTo>
                  <a:cubicBezTo>
                    <a:pt x="101" y="64"/>
                    <a:pt x="104" y="66"/>
                    <a:pt x="105" y="69"/>
                  </a:cubicBezTo>
                  <a:cubicBezTo>
                    <a:pt x="105" y="69"/>
                    <a:pt x="106" y="70"/>
                    <a:pt x="106" y="70"/>
                  </a:cubicBezTo>
                  <a:cubicBezTo>
                    <a:pt x="106" y="73"/>
                    <a:pt x="106" y="75"/>
                    <a:pt x="105" y="78"/>
                  </a:cubicBezTo>
                  <a:cubicBezTo>
                    <a:pt x="104" y="81"/>
                    <a:pt x="102" y="83"/>
                    <a:pt x="99" y="84"/>
                  </a:cubicBezTo>
                  <a:cubicBezTo>
                    <a:pt x="96" y="85"/>
                    <a:pt x="93" y="85"/>
                    <a:pt x="88" y="83"/>
                  </a:cubicBezTo>
                  <a:cubicBezTo>
                    <a:pt x="84" y="82"/>
                    <a:pt x="81" y="79"/>
                    <a:pt x="80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9" y="73"/>
                    <a:pt x="79" y="71"/>
                    <a:pt x="80" y="68"/>
                  </a:cubicBezTo>
                  <a:cubicBezTo>
                    <a:pt x="82" y="65"/>
                    <a:pt x="84" y="62"/>
                    <a:pt x="86" y="61"/>
                  </a:cubicBezTo>
                  <a:cubicBezTo>
                    <a:pt x="89" y="60"/>
                    <a:pt x="93" y="61"/>
                    <a:pt x="97" y="62"/>
                  </a:cubicBezTo>
                  <a:moveTo>
                    <a:pt x="54" y="124"/>
                  </a:moveTo>
                  <a:cubicBezTo>
                    <a:pt x="57" y="125"/>
                    <a:pt x="60" y="128"/>
                    <a:pt x="60" y="131"/>
                  </a:cubicBezTo>
                  <a:cubicBezTo>
                    <a:pt x="61" y="133"/>
                    <a:pt x="60" y="135"/>
                    <a:pt x="60" y="137"/>
                  </a:cubicBezTo>
                  <a:cubicBezTo>
                    <a:pt x="58" y="142"/>
                    <a:pt x="52" y="144"/>
                    <a:pt x="47" y="142"/>
                  </a:cubicBezTo>
                  <a:cubicBezTo>
                    <a:pt x="44" y="141"/>
                    <a:pt x="42" y="138"/>
                    <a:pt x="41" y="135"/>
                  </a:cubicBezTo>
                  <a:cubicBezTo>
                    <a:pt x="41" y="133"/>
                    <a:pt x="41" y="131"/>
                    <a:pt x="41" y="129"/>
                  </a:cubicBezTo>
                  <a:cubicBezTo>
                    <a:pt x="44" y="124"/>
                    <a:pt x="49" y="122"/>
                    <a:pt x="54" y="124"/>
                  </a:cubicBezTo>
                  <a:moveTo>
                    <a:pt x="50" y="105"/>
                  </a:moveTo>
                  <a:cubicBezTo>
                    <a:pt x="46" y="103"/>
                    <a:pt x="43" y="101"/>
                    <a:pt x="42" y="98"/>
                  </a:cubicBezTo>
                  <a:cubicBezTo>
                    <a:pt x="42" y="98"/>
                    <a:pt x="42" y="97"/>
                    <a:pt x="42" y="97"/>
                  </a:cubicBezTo>
                  <a:cubicBezTo>
                    <a:pt x="41" y="95"/>
                    <a:pt x="41" y="92"/>
                    <a:pt x="42" y="89"/>
                  </a:cubicBezTo>
                  <a:cubicBezTo>
                    <a:pt x="43" y="86"/>
                    <a:pt x="45" y="84"/>
                    <a:pt x="48" y="83"/>
                  </a:cubicBezTo>
                  <a:cubicBezTo>
                    <a:pt x="51" y="82"/>
                    <a:pt x="55" y="82"/>
                    <a:pt x="59" y="84"/>
                  </a:cubicBezTo>
                  <a:cubicBezTo>
                    <a:pt x="63" y="86"/>
                    <a:pt x="66" y="88"/>
                    <a:pt x="67" y="91"/>
                  </a:cubicBezTo>
                  <a:cubicBezTo>
                    <a:pt x="67" y="91"/>
                    <a:pt x="67" y="91"/>
                    <a:pt x="67" y="92"/>
                  </a:cubicBezTo>
                  <a:cubicBezTo>
                    <a:pt x="68" y="94"/>
                    <a:pt x="68" y="97"/>
                    <a:pt x="67" y="99"/>
                  </a:cubicBezTo>
                  <a:cubicBezTo>
                    <a:pt x="66" y="103"/>
                    <a:pt x="64" y="105"/>
                    <a:pt x="61" y="106"/>
                  </a:cubicBezTo>
                  <a:cubicBezTo>
                    <a:pt x="58" y="107"/>
                    <a:pt x="54" y="107"/>
                    <a:pt x="50" y="105"/>
                  </a:cubicBezTo>
                  <a:moveTo>
                    <a:pt x="45" y="27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4" y="171"/>
                    <a:pt x="84" y="171"/>
                    <a:pt x="84" y="171"/>
                  </a:cubicBezTo>
                  <a:cubicBezTo>
                    <a:pt x="105" y="121"/>
                    <a:pt x="105" y="121"/>
                    <a:pt x="105" y="121"/>
                  </a:cubicBezTo>
                  <a:cubicBezTo>
                    <a:pt x="129" y="63"/>
                    <a:pt x="129" y="63"/>
                    <a:pt x="129" y="63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45" y="2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0" name="Freeform 134"/>
            <p:cNvSpPr/>
            <p:nvPr/>
          </p:nvSpPr>
          <p:spPr bwMode="auto">
            <a:xfrm>
              <a:off x="1700213" y="3038475"/>
              <a:ext cx="33338" cy="22225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13" y="4"/>
                </a:cxn>
                <a:cxn ang="0">
                  <a:pos x="9" y="2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6" y="9"/>
                </a:cxn>
                <a:cxn ang="0">
                  <a:pos x="13" y="10"/>
                </a:cxn>
                <a:cxn ang="0">
                  <a:pos x="15" y="8"/>
                </a:cxn>
                <a:cxn ang="0">
                  <a:pos x="15" y="6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4" y="5"/>
                    <a:pt x="14" y="5"/>
                    <a:pt x="13" y="4"/>
                  </a:cubicBezTo>
                  <a:cubicBezTo>
                    <a:pt x="12" y="4"/>
                    <a:pt x="11" y="3"/>
                    <a:pt x="9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3" y="7"/>
                    <a:pt x="4" y="8"/>
                    <a:pt x="6" y="9"/>
                  </a:cubicBezTo>
                  <a:cubicBezTo>
                    <a:pt x="9" y="10"/>
                    <a:pt x="11" y="10"/>
                    <a:pt x="13" y="10"/>
                  </a:cubicBezTo>
                  <a:cubicBezTo>
                    <a:pt x="14" y="10"/>
                    <a:pt x="14" y="9"/>
                    <a:pt x="15" y="8"/>
                  </a:cubicBezTo>
                  <a:cubicBezTo>
                    <a:pt x="15" y="7"/>
                    <a:pt x="15" y="7"/>
                    <a:pt x="15" y="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1" name="Freeform 135"/>
            <p:cNvSpPr>
              <a:spLocks noEditPoints="1"/>
            </p:cNvSpPr>
            <p:nvPr/>
          </p:nvSpPr>
          <p:spPr bwMode="auto">
            <a:xfrm>
              <a:off x="2892425" y="606425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1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1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1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1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2" name="Oval 136"/>
            <p:cNvSpPr>
              <a:spLocks noChangeArrowheads="1"/>
            </p:cNvSpPr>
            <p:nvPr/>
          </p:nvSpPr>
          <p:spPr bwMode="auto">
            <a:xfrm>
              <a:off x="3052763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3" name="Freeform 137"/>
            <p:cNvSpPr/>
            <p:nvPr/>
          </p:nvSpPr>
          <p:spPr bwMode="auto">
            <a:xfrm>
              <a:off x="3065463" y="514350"/>
              <a:ext cx="104775" cy="114300"/>
            </a:xfrm>
            <a:custGeom>
              <a:avLst/>
              <a:gdLst/>
              <a:ahLst/>
              <a:cxnLst>
                <a:cxn ang="0">
                  <a:pos x="47" y="48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8"/>
                </a:cxn>
              </a:cxnLst>
              <a:rect l="0" t="0" r="r" b="b"/>
              <a:pathLst>
                <a:path w="48" h="52">
                  <a:moveTo>
                    <a:pt x="47" y="48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9"/>
                    <a:pt x="47" y="4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4" name="Oval 138"/>
            <p:cNvSpPr>
              <a:spLocks noChangeArrowheads="1"/>
            </p:cNvSpPr>
            <p:nvPr/>
          </p:nvSpPr>
          <p:spPr bwMode="auto">
            <a:xfrm>
              <a:off x="3017838" y="498475"/>
              <a:ext cx="25400" cy="269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5" name="Freeform 139"/>
            <p:cNvSpPr/>
            <p:nvPr/>
          </p:nvSpPr>
          <p:spPr bwMode="auto">
            <a:xfrm>
              <a:off x="2925763" y="504825"/>
              <a:ext cx="111125" cy="123825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5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2"/>
                </a:cxn>
              </a:cxnLst>
              <a:rect l="0" t="0" r="r" b="b"/>
              <a:pathLst>
                <a:path w="51" h="56">
                  <a:moveTo>
                    <a:pt x="1" y="52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4"/>
                    <a:pt x="50" y="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3"/>
                    <a:pt x="1" y="5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6" name="Freeform 140"/>
            <p:cNvSpPr>
              <a:spLocks noEditPoints="1"/>
            </p:cNvSpPr>
            <p:nvPr/>
          </p:nvSpPr>
          <p:spPr bwMode="auto">
            <a:xfrm>
              <a:off x="2922588" y="647700"/>
              <a:ext cx="247650" cy="968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22" y="0"/>
                </a:cxn>
                <a:cxn ang="0">
                  <a:pos x="20" y="4"/>
                </a:cxn>
                <a:cxn ang="0">
                  <a:pos x="17" y="19"/>
                </a:cxn>
                <a:cxn ang="0">
                  <a:pos x="22" y="34"/>
                </a:cxn>
                <a:cxn ang="0">
                  <a:pos x="21" y="44"/>
                </a:cxn>
                <a:cxn ang="0">
                  <a:pos x="39" y="0"/>
                </a:cxn>
                <a:cxn ang="0">
                  <a:pos x="38" y="4"/>
                </a:cxn>
                <a:cxn ang="0">
                  <a:pos x="35" y="19"/>
                </a:cxn>
                <a:cxn ang="0">
                  <a:pos x="39" y="34"/>
                </a:cxn>
                <a:cxn ang="0">
                  <a:pos x="22" y="44"/>
                </a:cxn>
                <a:cxn ang="0">
                  <a:pos x="24" y="35"/>
                </a:cxn>
                <a:cxn ang="0">
                  <a:pos x="26" y="19"/>
                </a:cxn>
                <a:cxn ang="0">
                  <a:pos x="22" y="4"/>
                </a:cxn>
                <a:cxn ang="0">
                  <a:pos x="39" y="0"/>
                </a:cxn>
                <a:cxn ang="0">
                  <a:pos x="57" y="4"/>
                </a:cxn>
                <a:cxn ang="0">
                  <a:pos x="52" y="19"/>
                </a:cxn>
                <a:cxn ang="0">
                  <a:pos x="57" y="35"/>
                </a:cxn>
                <a:cxn ang="0">
                  <a:pos x="57" y="44"/>
                </a:cxn>
                <a:cxn ang="0">
                  <a:pos x="39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70" y="8"/>
                </a:cxn>
                <a:cxn ang="0">
                  <a:pos x="69" y="30"/>
                </a:cxn>
                <a:cxn ang="0">
                  <a:pos x="74" y="34"/>
                </a:cxn>
                <a:cxn ang="0">
                  <a:pos x="57" y="44"/>
                </a:cxn>
                <a:cxn ang="0">
                  <a:pos x="61" y="30"/>
                </a:cxn>
                <a:cxn ang="0">
                  <a:pos x="61" y="8"/>
                </a:cxn>
                <a:cxn ang="0">
                  <a:pos x="57" y="4"/>
                </a:cxn>
                <a:cxn ang="0">
                  <a:pos x="74" y="0"/>
                </a:cxn>
                <a:cxn ang="0">
                  <a:pos x="92" y="4"/>
                </a:cxn>
                <a:cxn ang="0">
                  <a:pos x="87" y="19"/>
                </a:cxn>
                <a:cxn ang="0">
                  <a:pos x="90" y="35"/>
                </a:cxn>
                <a:cxn ang="0">
                  <a:pos x="92" y="44"/>
                </a:cxn>
                <a:cxn ang="0">
                  <a:pos x="74" y="34"/>
                </a:cxn>
                <a:cxn ang="0">
                  <a:pos x="79" y="19"/>
                </a:cxn>
                <a:cxn ang="0">
                  <a:pos x="75" y="4"/>
                </a:cxn>
                <a:cxn ang="0">
                  <a:pos x="74" y="0"/>
                </a:cxn>
                <a:cxn ang="0">
                  <a:pos x="113" y="0"/>
                </a:cxn>
                <a:cxn ang="0">
                  <a:pos x="92" y="44"/>
                </a:cxn>
                <a:cxn ang="0">
                  <a:pos x="92" y="34"/>
                </a:cxn>
                <a:cxn ang="0">
                  <a:pos x="96" y="19"/>
                </a:cxn>
                <a:cxn ang="0">
                  <a:pos x="93" y="4"/>
                </a:cxn>
                <a:cxn ang="0">
                  <a:pos x="92" y="0"/>
                </a:cxn>
              </a:cxnLst>
              <a:rect l="0" t="0" r="r" b="b"/>
              <a:pathLst>
                <a:path w="113" h="44">
                  <a:moveTo>
                    <a:pt x="21" y="44"/>
                  </a:moveTo>
                  <a:cubicBezTo>
                    <a:pt x="11" y="44"/>
                    <a:pt x="7" y="39"/>
                    <a:pt x="6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17" y="4"/>
                    <a:pt x="15" y="6"/>
                    <a:pt x="16" y="8"/>
                  </a:cubicBezTo>
                  <a:cubicBezTo>
                    <a:pt x="16" y="12"/>
                    <a:pt x="17" y="16"/>
                    <a:pt x="17" y="19"/>
                  </a:cubicBezTo>
                  <a:cubicBezTo>
                    <a:pt x="18" y="23"/>
                    <a:pt x="18" y="27"/>
                    <a:pt x="19" y="30"/>
                  </a:cubicBezTo>
                  <a:cubicBezTo>
                    <a:pt x="19" y="32"/>
                    <a:pt x="20" y="33"/>
                    <a:pt x="22" y="34"/>
                  </a:cubicBezTo>
                  <a:cubicBezTo>
                    <a:pt x="22" y="44"/>
                    <a:pt x="22" y="44"/>
                    <a:pt x="22" y="44"/>
                  </a:cubicBezTo>
                  <a:lnTo>
                    <a:pt x="21" y="44"/>
                  </a:lnTo>
                  <a:close/>
                  <a:moveTo>
                    <a:pt x="22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6" y="4"/>
                    <a:pt x="34" y="6"/>
                    <a:pt x="34" y="8"/>
                  </a:cubicBezTo>
                  <a:cubicBezTo>
                    <a:pt x="34" y="12"/>
                    <a:pt x="34" y="16"/>
                    <a:pt x="35" y="19"/>
                  </a:cubicBezTo>
                  <a:cubicBezTo>
                    <a:pt x="35" y="23"/>
                    <a:pt x="35" y="27"/>
                    <a:pt x="35" y="30"/>
                  </a:cubicBezTo>
                  <a:cubicBezTo>
                    <a:pt x="36" y="32"/>
                    <a:pt x="37" y="34"/>
                    <a:pt x="39" y="3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3" y="35"/>
                    <a:pt x="24" y="35"/>
                  </a:cubicBezTo>
                  <a:cubicBezTo>
                    <a:pt x="26" y="35"/>
                    <a:pt x="28" y="33"/>
                    <a:pt x="28" y="30"/>
                  </a:cubicBezTo>
                  <a:cubicBezTo>
                    <a:pt x="27" y="27"/>
                    <a:pt x="27" y="23"/>
                    <a:pt x="26" y="19"/>
                  </a:cubicBezTo>
                  <a:cubicBezTo>
                    <a:pt x="26" y="16"/>
                    <a:pt x="26" y="12"/>
                    <a:pt x="25" y="8"/>
                  </a:cubicBezTo>
                  <a:cubicBezTo>
                    <a:pt x="25" y="6"/>
                    <a:pt x="24" y="5"/>
                    <a:pt x="22" y="4"/>
                  </a:cubicBezTo>
                  <a:lnTo>
                    <a:pt x="22" y="0"/>
                  </a:lnTo>
                  <a:close/>
                  <a:moveTo>
                    <a:pt x="39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4" y="4"/>
                    <a:pt x="52" y="6"/>
                    <a:pt x="52" y="8"/>
                  </a:cubicBezTo>
                  <a:cubicBezTo>
                    <a:pt x="52" y="12"/>
                    <a:pt x="52" y="16"/>
                    <a:pt x="52" y="19"/>
                  </a:cubicBezTo>
                  <a:cubicBezTo>
                    <a:pt x="52" y="23"/>
                    <a:pt x="52" y="27"/>
                    <a:pt x="52" y="30"/>
                  </a:cubicBezTo>
                  <a:cubicBezTo>
                    <a:pt x="52" y="33"/>
                    <a:pt x="54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40" y="35"/>
                    <a:pt x="40" y="35"/>
                  </a:cubicBezTo>
                  <a:cubicBezTo>
                    <a:pt x="43" y="35"/>
                    <a:pt x="44" y="33"/>
                    <a:pt x="44" y="30"/>
                  </a:cubicBezTo>
                  <a:cubicBezTo>
                    <a:pt x="44" y="27"/>
                    <a:pt x="44" y="23"/>
                    <a:pt x="44" y="19"/>
                  </a:cubicBezTo>
                  <a:cubicBezTo>
                    <a:pt x="44" y="16"/>
                    <a:pt x="43" y="12"/>
                    <a:pt x="43" y="8"/>
                  </a:cubicBezTo>
                  <a:cubicBezTo>
                    <a:pt x="43" y="6"/>
                    <a:pt x="41" y="4"/>
                    <a:pt x="39" y="4"/>
                  </a:cubicBezTo>
                  <a:lnTo>
                    <a:pt x="39" y="0"/>
                  </a:lnTo>
                  <a:close/>
                  <a:moveTo>
                    <a:pt x="57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2" y="4"/>
                    <a:pt x="70" y="6"/>
                    <a:pt x="70" y="8"/>
                  </a:cubicBezTo>
                  <a:cubicBezTo>
                    <a:pt x="70" y="12"/>
                    <a:pt x="70" y="16"/>
                    <a:pt x="70" y="19"/>
                  </a:cubicBezTo>
                  <a:cubicBezTo>
                    <a:pt x="69" y="23"/>
                    <a:pt x="69" y="27"/>
                    <a:pt x="69" y="30"/>
                  </a:cubicBezTo>
                  <a:cubicBezTo>
                    <a:pt x="69" y="33"/>
                    <a:pt x="71" y="35"/>
                    <a:pt x="73" y="35"/>
                  </a:cubicBezTo>
                  <a:cubicBezTo>
                    <a:pt x="74" y="35"/>
                    <a:pt x="74" y="35"/>
                    <a:pt x="74" y="3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9" y="35"/>
                    <a:pt x="61" y="33"/>
                    <a:pt x="61" y="30"/>
                  </a:cubicBezTo>
                  <a:cubicBezTo>
                    <a:pt x="61" y="27"/>
                    <a:pt x="61" y="23"/>
                    <a:pt x="61" y="19"/>
                  </a:cubicBezTo>
                  <a:cubicBezTo>
                    <a:pt x="61" y="16"/>
                    <a:pt x="61" y="12"/>
                    <a:pt x="61" y="8"/>
                  </a:cubicBezTo>
                  <a:cubicBezTo>
                    <a:pt x="61" y="6"/>
                    <a:pt x="59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lnTo>
                    <a:pt x="57" y="0"/>
                  </a:lnTo>
                  <a:close/>
                  <a:moveTo>
                    <a:pt x="74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0" y="5"/>
                    <a:pt x="88" y="6"/>
                    <a:pt x="88" y="8"/>
                  </a:cubicBezTo>
                  <a:cubicBezTo>
                    <a:pt x="88" y="12"/>
                    <a:pt x="87" y="16"/>
                    <a:pt x="87" y="19"/>
                  </a:cubicBezTo>
                  <a:cubicBezTo>
                    <a:pt x="87" y="23"/>
                    <a:pt x="86" y="27"/>
                    <a:pt x="86" y="30"/>
                  </a:cubicBezTo>
                  <a:cubicBezTo>
                    <a:pt x="86" y="33"/>
                    <a:pt x="87" y="35"/>
                    <a:pt x="90" y="35"/>
                  </a:cubicBezTo>
                  <a:cubicBezTo>
                    <a:pt x="90" y="35"/>
                    <a:pt x="91" y="34"/>
                    <a:pt x="92" y="3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6" y="34"/>
                    <a:pt x="78" y="32"/>
                    <a:pt x="78" y="30"/>
                  </a:cubicBezTo>
                  <a:cubicBezTo>
                    <a:pt x="78" y="27"/>
                    <a:pt x="78" y="23"/>
                    <a:pt x="79" y="19"/>
                  </a:cubicBezTo>
                  <a:cubicBezTo>
                    <a:pt x="79" y="16"/>
                    <a:pt x="79" y="12"/>
                    <a:pt x="80" y="8"/>
                  </a:cubicBezTo>
                  <a:cubicBezTo>
                    <a:pt x="80" y="6"/>
                    <a:pt x="78" y="4"/>
                    <a:pt x="75" y="4"/>
                  </a:cubicBezTo>
                  <a:cubicBezTo>
                    <a:pt x="75" y="4"/>
                    <a:pt x="75" y="4"/>
                    <a:pt x="74" y="4"/>
                  </a:cubicBezTo>
                  <a:lnTo>
                    <a:pt x="74" y="0"/>
                  </a:lnTo>
                  <a:close/>
                  <a:moveTo>
                    <a:pt x="92" y="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9"/>
                    <a:pt x="10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3" y="33"/>
                    <a:pt x="94" y="32"/>
                    <a:pt x="95" y="30"/>
                  </a:cubicBezTo>
                  <a:cubicBezTo>
                    <a:pt x="95" y="27"/>
                    <a:pt x="96" y="23"/>
                    <a:pt x="96" y="19"/>
                  </a:cubicBezTo>
                  <a:cubicBezTo>
                    <a:pt x="97" y="16"/>
                    <a:pt x="97" y="12"/>
                    <a:pt x="98" y="8"/>
                  </a:cubicBezTo>
                  <a:cubicBezTo>
                    <a:pt x="98" y="6"/>
                    <a:pt x="96" y="4"/>
                    <a:pt x="93" y="4"/>
                  </a:cubicBezTo>
                  <a:cubicBezTo>
                    <a:pt x="93" y="4"/>
                    <a:pt x="92" y="4"/>
                    <a:pt x="92" y="4"/>
                  </a:cubicBezTo>
                  <a:lnTo>
                    <a:pt x="9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7" name="Freeform 141"/>
            <p:cNvSpPr>
              <a:spLocks noEditPoints="1"/>
            </p:cNvSpPr>
            <p:nvPr/>
          </p:nvSpPr>
          <p:spPr bwMode="auto">
            <a:xfrm>
              <a:off x="1209675" y="1171575"/>
              <a:ext cx="306388" cy="30163"/>
            </a:xfrm>
            <a:custGeom>
              <a:avLst/>
              <a:gdLst/>
              <a:ahLst/>
              <a:cxnLst>
                <a:cxn ang="0">
                  <a:pos x="13" y="14"/>
                </a:cxn>
                <a:cxn ang="0">
                  <a:pos x="17" y="14"/>
                </a:cxn>
                <a:cxn ang="0">
                  <a:pos x="17" y="13"/>
                </a:cxn>
                <a:cxn ang="0">
                  <a:pos x="11" y="7"/>
                </a:cxn>
                <a:cxn ang="0">
                  <a:pos x="17" y="1"/>
                </a:cxn>
                <a:cxn ang="0">
                  <a:pos x="17" y="0"/>
                </a:cxn>
                <a:cxn ang="0">
                  <a:pos x="13" y="0"/>
                </a:cxn>
                <a:cxn ang="0">
                  <a:pos x="13" y="14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2" y="13"/>
                </a:cxn>
                <a:cxn ang="0">
                  <a:pos x="116" y="7"/>
                </a:cxn>
                <a:cxn ang="0">
                  <a:pos x="122" y="1"/>
                </a:cxn>
                <a:cxn ang="0">
                  <a:pos x="122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23" y="7"/>
                </a:cxn>
                <a:cxn ang="0">
                  <a:pos x="17" y="13"/>
                </a:cxn>
                <a:cxn ang="0">
                  <a:pos x="17" y="14"/>
                </a:cxn>
                <a:cxn ang="0">
                  <a:pos x="122" y="14"/>
                </a:cxn>
                <a:cxn ang="0">
                  <a:pos x="127" y="14"/>
                </a:cxn>
                <a:cxn ang="0">
                  <a:pos x="127" y="0"/>
                </a:cxn>
                <a:cxn ang="0">
                  <a:pos x="122" y="0"/>
                </a:cxn>
                <a:cxn ang="0">
                  <a:pos x="122" y="1"/>
                </a:cxn>
                <a:cxn ang="0">
                  <a:pos x="128" y="7"/>
                </a:cxn>
                <a:cxn ang="0">
                  <a:pos x="122" y="13"/>
                </a:cxn>
                <a:cxn ang="0">
                  <a:pos x="122" y="14"/>
                </a:cxn>
              </a:cxnLst>
              <a:rect l="0" t="0" r="r" b="b"/>
              <a:pathLst>
                <a:path w="140" h="14">
                  <a:moveTo>
                    <a:pt x="13" y="14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0"/>
                    <a:pt x="11" y="7"/>
                  </a:cubicBezTo>
                  <a:cubicBezTo>
                    <a:pt x="11" y="4"/>
                    <a:pt x="14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14"/>
                    <a:pt x="13" y="14"/>
                  </a:cubicBezTo>
                  <a:moveTo>
                    <a:pt x="17" y="14"/>
                  </a:moveTo>
                  <a:cubicBezTo>
                    <a:pt x="122" y="14"/>
                    <a:pt x="122" y="14"/>
                    <a:pt x="122" y="1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9" y="13"/>
                    <a:pt x="116" y="10"/>
                    <a:pt x="116" y="7"/>
                  </a:cubicBezTo>
                  <a:cubicBezTo>
                    <a:pt x="116" y="4"/>
                    <a:pt x="119" y="1"/>
                    <a:pt x="122" y="1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87" y="0"/>
                    <a:pt x="52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1"/>
                    <a:pt x="23" y="4"/>
                    <a:pt x="23" y="7"/>
                  </a:cubicBezTo>
                  <a:cubicBezTo>
                    <a:pt x="23" y="10"/>
                    <a:pt x="21" y="13"/>
                    <a:pt x="17" y="13"/>
                  </a:cubicBezTo>
                  <a:lnTo>
                    <a:pt x="17" y="14"/>
                  </a:lnTo>
                  <a:close/>
                  <a:moveTo>
                    <a:pt x="122" y="14"/>
                  </a:moveTo>
                  <a:cubicBezTo>
                    <a:pt x="127" y="14"/>
                    <a:pt x="127" y="14"/>
                    <a:pt x="127" y="14"/>
                  </a:cubicBezTo>
                  <a:cubicBezTo>
                    <a:pt x="140" y="14"/>
                    <a:pt x="140" y="0"/>
                    <a:pt x="127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6" y="1"/>
                    <a:pt x="128" y="4"/>
                    <a:pt x="128" y="7"/>
                  </a:cubicBezTo>
                  <a:cubicBezTo>
                    <a:pt x="128" y="10"/>
                    <a:pt x="126" y="13"/>
                    <a:pt x="122" y="13"/>
                  </a:cubicBezTo>
                  <a:lnTo>
                    <a:pt x="12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8" name="Freeform 142"/>
            <p:cNvSpPr/>
            <p:nvPr/>
          </p:nvSpPr>
          <p:spPr bwMode="auto">
            <a:xfrm>
              <a:off x="1382713" y="1079500"/>
              <a:ext cx="103188" cy="112713"/>
            </a:xfrm>
            <a:custGeom>
              <a:avLst/>
              <a:gdLst/>
              <a:ahLst/>
              <a:cxnLst>
                <a:cxn ang="0">
                  <a:pos x="46" y="47"/>
                </a:cxn>
                <a:cxn ang="0">
                  <a:pos x="4" y="1"/>
                </a:cxn>
                <a:cxn ang="0">
                  <a:pos x="1" y="1"/>
                </a:cxn>
                <a:cxn ang="0">
                  <a:pos x="1" y="5"/>
                </a:cxn>
                <a:cxn ang="0">
                  <a:pos x="42" y="51"/>
                </a:cxn>
                <a:cxn ang="0">
                  <a:pos x="46" y="51"/>
                </a:cxn>
                <a:cxn ang="0">
                  <a:pos x="46" y="47"/>
                </a:cxn>
              </a:cxnLst>
              <a:rect l="0" t="0" r="r" b="b"/>
              <a:pathLst>
                <a:path w="47" h="52">
                  <a:moveTo>
                    <a:pt x="46" y="4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43" y="52"/>
                    <a:pt x="44" y="52"/>
                    <a:pt x="46" y="51"/>
                  </a:cubicBezTo>
                  <a:cubicBezTo>
                    <a:pt x="47" y="50"/>
                    <a:pt x="47" y="49"/>
                    <a:pt x="46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59" name="Freeform 143"/>
            <p:cNvSpPr>
              <a:spLocks noEditPoints="1"/>
            </p:cNvSpPr>
            <p:nvPr/>
          </p:nvSpPr>
          <p:spPr bwMode="auto">
            <a:xfrm>
              <a:off x="1241425" y="1212850"/>
              <a:ext cx="244475" cy="95250"/>
            </a:xfrm>
            <a:custGeom>
              <a:avLst/>
              <a:gdLst/>
              <a:ahLst/>
              <a:cxnLst>
                <a:cxn ang="0">
                  <a:pos x="5" y="32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8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6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4" y="30"/>
                </a:cxn>
                <a:cxn ang="0">
                  <a:pos x="43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1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3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5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4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6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2" y="34"/>
                    <a:pt x="44" y="32"/>
                    <a:pt x="44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3" y="8"/>
                  </a:cubicBezTo>
                  <a:cubicBezTo>
                    <a:pt x="42" y="6"/>
                    <a:pt x="41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9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1" y="15"/>
                    <a:pt x="61" y="12"/>
                    <a:pt x="61" y="8"/>
                  </a:cubicBezTo>
                  <a:cubicBezTo>
                    <a:pt x="61" y="6"/>
                    <a:pt x="59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7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90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8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4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3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2341563" y="1485900"/>
              <a:ext cx="2889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1" name="Freeform 145"/>
            <p:cNvSpPr>
              <a:spLocks noEditPoints="1"/>
            </p:cNvSpPr>
            <p:nvPr/>
          </p:nvSpPr>
          <p:spPr bwMode="auto">
            <a:xfrm>
              <a:off x="2341563" y="1555750"/>
              <a:ext cx="288925" cy="115888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154" y="73"/>
                </a:cxn>
                <a:cxn ang="0">
                  <a:pos x="154" y="62"/>
                </a:cxn>
                <a:cxn ang="0">
                  <a:pos x="154" y="62"/>
                </a:cxn>
                <a:cxn ang="0">
                  <a:pos x="140" y="50"/>
                </a:cxn>
                <a:cxn ang="0">
                  <a:pos x="154" y="36"/>
                </a:cxn>
                <a:cxn ang="0">
                  <a:pos x="154" y="0"/>
                </a:cxn>
                <a:cxn ang="0">
                  <a:pos x="0" y="0"/>
                </a:cxn>
                <a:cxn ang="0">
                  <a:pos x="0" y="73"/>
                </a:cxn>
                <a:cxn ang="0">
                  <a:pos x="154" y="73"/>
                </a:cxn>
                <a:cxn ang="0">
                  <a:pos x="182" y="73"/>
                </a:cxn>
                <a:cxn ang="0">
                  <a:pos x="182" y="0"/>
                </a:cxn>
                <a:cxn ang="0">
                  <a:pos x="154" y="0"/>
                </a:cxn>
                <a:cxn ang="0">
                  <a:pos x="154" y="36"/>
                </a:cxn>
                <a:cxn ang="0">
                  <a:pos x="168" y="50"/>
                </a:cxn>
                <a:cxn ang="0">
                  <a:pos x="154" y="62"/>
                </a:cxn>
                <a:cxn ang="0">
                  <a:pos x="154" y="73"/>
                </a:cxn>
              </a:cxnLst>
              <a:rect l="0" t="0" r="r" b="b"/>
              <a:pathLst>
                <a:path w="182" h="73">
                  <a:moveTo>
                    <a:pt x="0" y="73"/>
                  </a:moveTo>
                  <a:lnTo>
                    <a:pt x="154" y="73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40" y="50"/>
                  </a:lnTo>
                  <a:lnTo>
                    <a:pt x="154" y="36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73"/>
                  </a:lnTo>
                  <a:close/>
                  <a:moveTo>
                    <a:pt x="154" y="73"/>
                  </a:moveTo>
                  <a:lnTo>
                    <a:pt x="182" y="73"/>
                  </a:lnTo>
                  <a:lnTo>
                    <a:pt x="182" y="0"/>
                  </a:lnTo>
                  <a:lnTo>
                    <a:pt x="154" y="0"/>
                  </a:lnTo>
                  <a:lnTo>
                    <a:pt x="154" y="36"/>
                  </a:lnTo>
                  <a:lnTo>
                    <a:pt x="168" y="50"/>
                  </a:lnTo>
                  <a:lnTo>
                    <a:pt x="154" y="62"/>
                  </a:lnTo>
                  <a:lnTo>
                    <a:pt x="154" y="7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2" name="Freeform 146"/>
            <p:cNvSpPr/>
            <p:nvPr/>
          </p:nvSpPr>
          <p:spPr bwMode="auto">
            <a:xfrm>
              <a:off x="1417639" y="1600199"/>
              <a:ext cx="223548" cy="212576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3" name="Freeform 147"/>
            <p:cNvSpPr>
              <a:spLocks noEditPoints="1"/>
            </p:cNvSpPr>
            <p:nvPr/>
          </p:nvSpPr>
          <p:spPr bwMode="auto">
            <a:xfrm>
              <a:off x="1308100" y="1365250"/>
              <a:ext cx="258763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1" y="60"/>
                    <a:pt x="77" y="56"/>
                    <a:pt x="77" y="52"/>
                  </a:cubicBezTo>
                  <a:cubicBezTo>
                    <a:pt x="77" y="48"/>
                    <a:pt x="81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4" y="44"/>
                    <a:pt x="67" y="48"/>
                    <a:pt x="67" y="52"/>
                  </a:cubicBezTo>
                  <a:cubicBezTo>
                    <a:pt x="67" y="56"/>
                    <a:pt x="64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1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4" name="Freeform 148"/>
            <p:cNvSpPr/>
            <p:nvPr/>
          </p:nvSpPr>
          <p:spPr bwMode="auto">
            <a:xfrm>
              <a:off x="3396431" y="889865"/>
              <a:ext cx="215756" cy="20776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18" y="51"/>
                </a:cxn>
                <a:cxn ang="0">
                  <a:pos x="93" y="92"/>
                </a:cxn>
                <a:cxn ang="0">
                  <a:pos x="102" y="113"/>
                </a:cxn>
                <a:cxn ang="0">
                  <a:pos x="81" y="98"/>
                </a:cxn>
                <a:cxn ang="0">
                  <a:pos x="59" y="10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59" y="0"/>
                  </a:moveTo>
                  <a:cubicBezTo>
                    <a:pt x="91" y="0"/>
                    <a:pt x="118" y="23"/>
                    <a:pt x="118" y="51"/>
                  </a:cubicBezTo>
                  <a:cubicBezTo>
                    <a:pt x="118" y="68"/>
                    <a:pt x="108" y="83"/>
                    <a:pt x="93" y="92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74" y="101"/>
                    <a:pt x="67" y="102"/>
                    <a:pt x="59" y="102"/>
                  </a:cubicBezTo>
                  <a:cubicBezTo>
                    <a:pt x="26" y="102"/>
                    <a:pt x="0" y="79"/>
                    <a:pt x="0" y="51"/>
                  </a:cubicBezTo>
                  <a:cubicBezTo>
                    <a:pt x="0" y="23"/>
                    <a:pt x="26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5" name="Freeform 149"/>
            <p:cNvSpPr>
              <a:spLocks noEditPoints="1"/>
            </p:cNvSpPr>
            <p:nvPr/>
          </p:nvSpPr>
          <p:spPr bwMode="auto">
            <a:xfrm>
              <a:off x="3216275" y="698500"/>
              <a:ext cx="257175" cy="247650"/>
            </a:xfrm>
            <a:custGeom>
              <a:avLst/>
              <a:gdLst/>
              <a:ahLst/>
              <a:cxnLst>
                <a:cxn ang="0">
                  <a:pos x="85" y="60"/>
                </a:cxn>
                <a:cxn ang="0">
                  <a:pos x="77" y="52"/>
                </a:cxn>
                <a:cxn ang="0">
                  <a:pos x="85" y="44"/>
                </a:cxn>
                <a:cxn ang="0">
                  <a:pos x="93" y="52"/>
                </a:cxn>
                <a:cxn ang="0">
                  <a:pos x="85" y="60"/>
                </a:cxn>
                <a:cxn ang="0">
                  <a:pos x="59" y="60"/>
                </a:cxn>
                <a:cxn ang="0">
                  <a:pos x="51" y="52"/>
                </a:cxn>
                <a:cxn ang="0">
                  <a:pos x="59" y="44"/>
                </a:cxn>
                <a:cxn ang="0">
                  <a:pos x="67" y="52"/>
                </a:cxn>
                <a:cxn ang="0">
                  <a:pos x="59" y="60"/>
                </a:cxn>
                <a:cxn ang="0">
                  <a:pos x="33" y="60"/>
                </a:cxn>
                <a:cxn ang="0">
                  <a:pos x="25" y="52"/>
                </a:cxn>
                <a:cxn ang="0">
                  <a:pos x="33" y="44"/>
                </a:cxn>
                <a:cxn ang="0">
                  <a:pos x="41" y="52"/>
                </a:cxn>
                <a:cxn ang="0">
                  <a:pos x="33" y="60"/>
                </a:cxn>
                <a:cxn ang="0">
                  <a:pos x="59" y="0"/>
                </a:cxn>
                <a:cxn ang="0">
                  <a:pos x="0" y="51"/>
                </a:cxn>
                <a:cxn ang="0">
                  <a:pos x="24" y="92"/>
                </a:cxn>
                <a:cxn ang="0">
                  <a:pos x="16" y="113"/>
                </a:cxn>
                <a:cxn ang="0">
                  <a:pos x="36" y="98"/>
                </a:cxn>
                <a:cxn ang="0">
                  <a:pos x="59" y="102"/>
                </a:cxn>
                <a:cxn ang="0">
                  <a:pos x="118" y="51"/>
                </a:cxn>
                <a:cxn ang="0">
                  <a:pos x="59" y="0"/>
                </a:cxn>
              </a:cxnLst>
              <a:rect l="0" t="0" r="r" b="b"/>
              <a:pathLst>
                <a:path w="118" h="113">
                  <a:moveTo>
                    <a:pt x="85" y="60"/>
                  </a:moveTo>
                  <a:cubicBezTo>
                    <a:pt x="80" y="60"/>
                    <a:pt x="77" y="56"/>
                    <a:pt x="77" y="52"/>
                  </a:cubicBezTo>
                  <a:cubicBezTo>
                    <a:pt x="77" y="48"/>
                    <a:pt x="80" y="44"/>
                    <a:pt x="85" y="44"/>
                  </a:cubicBezTo>
                  <a:cubicBezTo>
                    <a:pt x="89" y="44"/>
                    <a:pt x="93" y="48"/>
                    <a:pt x="93" y="52"/>
                  </a:cubicBezTo>
                  <a:cubicBezTo>
                    <a:pt x="93" y="56"/>
                    <a:pt x="89" y="60"/>
                    <a:pt x="85" y="60"/>
                  </a:cubicBezTo>
                  <a:moveTo>
                    <a:pt x="59" y="60"/>
                  </a:moveTo>
                  <a:cubicBezTo>
                    <a:pt x="55" y="60"/>
                    <a:pt x="51" y="56"/>
                    <a:pt x="51" y="52"/>
                  </a:cubicBezTo>
                  <a:cubicBezTo>
                    <a:pt x="51" y="48"/>
                    <a:pt x="55" y="44"/>
                    <a:pt x="59" y="44"/>
                  </a:cubicBezTo>
                  <a:cubicBezTo>
                    <a:pt x="63" y="44"/>
                    <a:pt x="67" y="48"/>
                    <a:pt x="67" y="52"/>
                  </a:cubicBezTo>
                  <a:cubicBezTo>
                    <a:pt x="67" y="56"/>
                    <a:pt x="63" y="60"/>
                    <a:pt x="59" y="60"/>
                  </a:cubicBezTo>
                  <a:moveTo>
                    <a:pt x="33" y="60"/>
                  </a:moveTo>
                  <a:cubicBezTo>
                    <a:pt x="29" y="60"/>
                    <a:pt x="25" y="56"/>
                    <a:pt x="25" y="52"/>
                  </a:cubicBezTo>
                  <a:cubicBezTo>
                    <a:pt x="25" y="48"/>
                    <a:pt x="29" y="44"/>
                    <a:pt x="33" y="44"/>
                  </a:cubicBezTo>
                  <a:cubicBezTo>
                    <a:pt x="38" y="44"/>
                    <a:pt x="41" y="48"/>
                    <a:pt x="41" y="52"/>
                  </a:cubicBezTo>
                  <a:cubicBezTo>
                    <a:pt x="41" y="56"/>
                    <a:pt x="38" y="60"/>
                    <a:pt x="33" y="60"/>
                  </a:cubicBezTo>
                  <a:moveTo>
                    <a:pt x="59" y="0"/>
                  </a:moveTo>
                  <a:cubicBezTo>
                    <a:pt x="27" y="0"/>
                    <a:pt x="0" y="23"/>
                    <a:pt x="0" y="51"/>
                  </a:cubicBezTo>
                  <a:cubicBezTo>
                    <a:pt x="0" y="68"/>
                    <a:pt x="10" y="83"/>
                    <a:pt x="24" y="92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43" y="100"/>
                    <a:pt x="51" y="102"/>
                    <a:pt x="59" y="102"/>
                  </a:cubicBezTo>
                  <a:cubicBezTo>
                    <a:pt x="92" y="102"/>
                    <a:pt x="118" y="79"/>
                    <a:pt x="118" y="51"/>
                  </a:cubicBezTo>
                  <a:cubicBezTo>
                    <a:pt x="118" y="23"/>
                    <a:pt x="92" y="0"/>
                    <a:pt x="59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6" name="Freeform 150"/>
            <p:cNvSpPr>
              <a:spLocks noEditPoints="1"/>
            </p:cNvSpPr>
            <p:nvPr/>
          </p:nvSpPr>
          <p:spPr bwMode="auto">
            <a:xfrm>
              <a:off x="1958975" y="776288"/>
              <a:ext cx="231775" cy="31750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4" y="14"/>
                </a:cxn>
                <a:cxn ang="0">
                  <a:pos x="14" y="13"/>
                </a:cxn>
                <a:cxn ang="0">
                  <a:pos x="9" y="8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0" y="3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3" y="10"/>
                </a:cxn>
                <a:cxn ang="0">
                  <a:pos x="88" y="6"/>
                </a:cxn>
                <a:cxn ang="0">
                  <a:pos x="92" y="1"/>
                </a:cxn>
                <a:cxn ang="0">
                  <a:pos x="92" y="0"/>
                </a:cxn>
                <a:cxn ang="0">
                  <a:pos x="13" y="3"/>
                </a:cxn>
                <a:cxn ang="0">
                  <a:pos x="13" y="4"/>
                </a:cxn>
                <a:cxn ang="0">
                  <a:pos x="18" y="8"/>
                </a:cxn>
                <a:cxn ang="0">
                  <a:pos x="14" y="13"/>
                </a:cxn>
                <a:cxn ang="0">
                  <a:pos x="14" y="14"/>
                </a:cxn>
                <a:cxn ang="0">
                  <a:pos x="93" y="11"/>
                </a:cxn>
                <a:cxn ang="0">
                  <a:pos x="96" y="11"/>
                </a:cxn>
                <a:cxn ang="0">
                  <a:pos x="96" y="0"/>
                </a:cxn>
                <a:cxn ang="0">
                  <a:pos x="92" y="0"/>
                </a:cxn>
                <a:cxn ang="0">
                  <a:pos x="92" y="1"/>
                </a:cxn>
                <a:cxn ang="0">
                  <a:pos x="97" y="5"/>
                </a:cxn>
                <a:cxn ang="0">
                  <a:pos x="93" y="10"/>
                </a:cxn>
                <a:cxn ang="0">
                  <a:pos x="93" y="11"/>
                </a:cxn>
              </a:cxnLst>
              <a:rect l="0" t="0" r="r" b="b"/>
              <a:pathLst>
                <a:path w="106" h="14">
                  <a:moveTo>
                    <a:pt x="11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" y="13"/>
                    <a:pt x="9" y="11"/>
                    <a:pt x="9" y="8"/>
                  </a:cubicBezTo>
                  <a:cubicBezTo>
                    <a:pt x="9" y="6"/>
                    <a:pt x="11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0" y="3"/>
                    <a:pt x="1" y="14"/>
                    <a:pt x="11" y="14"/>
                  </a:cubicBezTo>
                  <a:moveTo>
                    <a:pt x="14" y="14"/>
                  </a:moveTo>
                  <a:cubicBezTo>
                    <a:pt x="93" y="11"/>
                    <a:pt x="93" y="11"/>
                    <a:pt x="93" y="11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88" y="8"/>
                    <a:pt x="88" y="6"/>
                  </a:cubicBezTo>
                  <a:cubicBezTo>
                    <a:pt x="88" y="3"/>
                    <a:pt x="90" y="1"/>
                    <a:pt x="92" y="1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6" y="1"/>
                    <a:pt x="40" y="2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6" y="3"/>
                    <a:pt x="18" y="5"/>
                    <a:pt x="18" y="8"/>
                  </a:cubicBezTo>
                  <a:cubicBezTo>
                    <a:pt x="18" y="10"/>
                    <a:pt x="16" y="13"/>
                    <a:pt x="14" y="13"/>
                  </a:cubicBezTo>
                  <a:lnTo>
                    <a:pt x="14" y="14"/>
                  </a:lnTo>
                  <a:close/>
                  <a:moveTo>
                    <a:pt x="93" y="11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106" y="10"/>
                    <a:pt x="106" y="0"/>
                    <a:pt x="9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5" y="1"/>
                    <a:pt x="97" y="3"/>
                    <a:pt x="97" y="5"/>
                  </a:cubicBezTo>
                  <a:cubicBezTo>
                    <a:pt x="97" y="8"/>
                    <a:pt x="95" y="10"/>
                    <a:pt x="93" y="10"/>
                  </a:cubicBezTo>
                  <a:lnTo>
                    <a:pt x="93" y="1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7" name="Freeform 151"/>
            <p:cNvSpPr/>
            <p:nvPr/>
          </p:nvSpPr>
          <p:spPr bwMode="auto">
            <a:xfrm>
              <a:off x="2074863" y="698500"/>
              <a:ext cx="19050" cy="190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9"/>
                </a:cxn>
                <a:cxn ang="0">
                  <a:pos x="9" y="4"/>
                </a:cxn>
                <a:cxn ang="0">
                  <a:pos x="5" y="0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8" y="9"/>
                    <a:pt x="9" y="7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8" name="Freeform 152"/>
            <p:cNvSpPr/>
            <p:nvPr/>
          </p:nvSpPr>
          <p:spPr bwMode="auto">
            <a:xfrm>
              <a:off x="2085975" y="711200"/>
              <a:ext cx="80963" cy="82550"/>
            </a:xfrm>
            <a:custGeom>
              <a:avLst/>
              <a:gdLst/>
              <a:ahLst/>
              <a:cxnLst>
                <a:cxn ang="0">
                  <a:pos x="36" y="34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3"/>
                </a:cxn>
                <a:cxn ang="0">
                  <a:pos x="33" y="37"/>
                </a:cxn>
                <a:cxn ang="0">
                  <a:pos x="36" y="37"/>
                </a:cxn>
                <a:cxn ang="0">
                  <a:pos x="36" y="34"/>
                </a:cxn>
              </a:cxnLst>
              <a:rect l="0" t="0" r="r" b="b"/>
              <a:pathLst>
                <a:path w="37" h="38">
                  <a:moveTo>
                    <a:pt x="36" y="3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8"/>
                    <a:pt x="35" y="38"/>
                    <a:pt x="36" y="37"/>
                  </a:cubicBezTo>
                  <a:cubicBezTo>
                    <a:pt x="37" y="36"/>
                    <a:pt x="37" y="35"/>
                    <a:pt x="36" y="3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69" name="Freeform 153"/>
            <p:cNvSpPr/>
            <p:nvPr/>
          </p:nvSpPr>
          <p:spPr bwMode="auto">
            <a:xfrm>
              <a:off x="2047875" y="698500"/>
              <a:ext cx="2063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9" y="5"/>
                </a:cxn>
                <a:cxn ang="0">
                  <a:pos x="5" y="1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9" h="10">
                  <a:moveTo>
                    <a:pt x="5" y="0"/>
                  </a:move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3"/>
                    <a:pt x="2" y="1"/>
                    <a:pt x="5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0" name="Freeform 154"/>
            <p:cNvSpPr/>
            <p:nvPr/>
          </p:nvSpPr>
          <p:spPr bwMode="auto">
            <a:xfrm>
              <a:off x="1982788" y="704850"/>
              <a:ext cx="80963" cy="93663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33" y="1"/>
                </a:cxn>
                <a:cxn ang="0">
                  <a:pos x="36" y="1"/>
                </a:cxn>
                <a:cxn ang="0">
                  <a:pos x="36" y="3"/>
                </a:cxn>
                <a:cxn ang="0">
                  <a:pos x="4" y="43"/>
                </a:cxn>
                <a:cxn ang="0">
                  <a:pos x="1" y="43"/>
                </a:cxn>
                <a:cxn ang="0">
                  <a:pos x="1" y="40"/>
                </a:cxn>
              </a:cxnLst>
              <a:rect l="0" t="0" r="r" b="b"/>
              <a:pathLst>
                <a:path w="37" h="43">
                  <a:moveTo>
                    <a:pt x="1" y="4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5" y="0"/>
                    <a:pt x="36" y="1"/>
                  </a:cubicBezTo>
                  <a:cubicBezTo>
                    <a:pt x="37" y="1"/>
                    <a:pt x="37" y="3"/>
                    <a:pt x="36" y="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3"/>
                    <a:pt x="2" y="43"/>
                    <a:pt x="1" y="43"/>
                  </a:cubicBezTo>
                  <a:cubicBezTo>
                    <a:pt x="0" y="42"/>
                    <a:pt x="0" y="41"/>
                    <a:pt x="1" y="4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1" name="Freeform 155"/>
            <p:cNvSpPr>
              <a:spLocks noEditPoints="1"/>
            </p:cNvSpPr>
            <p:nvPr/>
          </p:nvSpPr>
          <p:spPr bwMode="auto">
            <a:xfrm>
              <a:off x="1982788" y="808038"/>
              <a:ext cx="185738" cy="77788"/>
            </a:xfrm>
            <a:custGeom>
              <a:avLst/>
              <a:gdLst/>
              <a:ahLst/>
              <a:cxnLst>
                <a:cxn ang="0">
                  <a:pos x="5" y="27"/>
                </a:cxn>
                <a:cxn ang="0">
                  <a:pos x="16" y="2"/>
                </a:cxn>
                <a:cxn ang="0">
                  <a:pos x="15" y="5"/>
                </a:cxn>
                <a:cxn ang="0">
                  <a:pos x="13" y="17"/>
                </a:cxn>
                <a:cxn ang="0">
                  <a:pos x="17" y="28"/>
                </a:cxn>
                <a:cxn ang="0">
                  <a:pos x="16" y="2"/>
                </a:cxn>
                <a:cxn ang="0">
                  <a:pos x="29" y="5"/>
                </a:cxn>
                <a:cxn ang="0">
                  <a:pos x="25" y="8"/>
                </a:cxn>
                <a:cxn ang="0">
                  <a:pos x="27" y="25"/>
                </a:cxn>
                <a:cxn ang="0">
                  <a:pos x="30" y="35"/>
                </a:cxn>
                <a:cxn ang="0">
                  <a:pos x="17" y="28"/>
                </a:cxn>
                <a:cxn ang="0">
                  <a:pos x="21" y="25"/>
                </a:cxn>
                <a:cxn ang="0">
                  <a:pos x="19" y="9"/>
                </a:cxn>
                <a:cxn ang="0">
                  <a:pos x="16" y="2"/>
                </a:cxn>
                <a:cxn ang="0">
                  <a:pos x="42" y="1"/>
                </a:cxn>
                <a:cxn ang="0">
                  <a:pos x="39" y="8"/>
                </a:cxn>
                <a:cxn ang="0">
                  <a:pos x="40" y="24"/>
                </a:cxn>
                <a:cxn ang="0">
                  <a:pos x="43" y="28"/>
                </a:cxn>
                <a:cxn ang="0">
                  <a:pos x="30" y="35"/>
                </a:cxn>
                <a:cxn ang="0">
                  <a:pos x="31" y="28"/>
                </a:cxn>
                <a:cxn ang="0">
                  <a:pos x="33" y="16"/>
                </a:cxn>
                <a:cxn ang="0">
                  <a:pos x="29" y="5"/>
                </a:cxn>
                <a:cxn ang="0">
                  <a:pos x="42" y="1"/>
                </a:cxn>
                <a:cxn ang="0">
                  <a:pos x="56" y="4"/>
                </a:cxn>
                <a:cxn ang="0">
                  <a:pos x="53" y="16"/>
                </a:cxn>
                <a:cxn ang="0">
                  <a:pos x="56" y="27"/>
                </a:cxn>
                <a:cxn ang="0">
                  <a:pos x="57" y="34"/>
                </a:cxn>
                <a:cxn ang="0">
                  <a:pos x="43" y="28"/>
                </a:cxn>
                <a:cxn ang="0">
                  <a:pos x="46" y="16"/>
                </a:cxn>
                <a:cxn ang="0">
                  <a:pos x="43" y="5"/>
                </a:cxn>
                <a:cxn ang="0">
                  <a:pos x="42" y="1"/>
                </a:cxn>
                <a:cxn ang="0">
                  <a:pos x="69" y="1"/>
                </a:cxn>
                <a:cxn ang="0">
                  <a:pos x="66" y="7"/>
                </a:cxn>
                <a:cxn ang="0">
                  <a:pos x="65" y="24"/>
                </a:cxn>
                <a:cxn ang="0">
                  <a:pos x="70" y="26"/>
                </a:cxn>
                <a:cxn ang="0">
                  <a:pos x="57" y="34"/>
                </a:cxn>
                <a:cxn ang="0">
                  <a:pos x="59" y="24"/>
                </a:cxn>
                <a:cxn ang="0">
                  <a:pos x="60" y="7"/>
                </a:cxn>
                <a:cxn ang="0">
                  <a:pos x="56" y="4"/>
                </a:cxn>
                <a:cxn ang="0">
                  <a:pos x="69" y="1"/>
                </a:cxn>
                <a:cxn ang="0">
                  <a:pos x="81" y="24"/>
                </a:cxn>
                <a:cxn ang="0">
                  <a:pos x="70" y="34"/>
                </a:cxn>
                <a:cxn ang="0">
                  <a:pos x="72" y="23"/>
                </a:cxn>
                <a:cxn ang="0">
                  <a:pos x="73" y="7"/>
                </a:cxn>
                <a:cxn ang="0">
                  <a:pos x="69" y="4"/>
                </a:cxn>
              </a:cxnLst>
              <a:rect l="0" t="0" r="r" b="b"/>
              <a:pathLst>
                <a:path w="85" h="36">
                  <a:moveTo>
                    <a:pt x="17" y="35"/>
                  </a:moveTo>
                  <a:cubicBezTo>
                    <a:pt x="9" y="36"/>
                    <a:pt x="6" y="32"/>
                    <a:pt x="5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5" y="5"/>
                    <a:pt x="15" y="5"/>
                  </a:cubicBezTo>
                  <a:cubicBezTo>
                    <a:pt x="13" y="6"/>
                    <a:pt x="12" y="7"/>
                    <a:pt x="12" y="9"/>
                  </a:cubicBezTo>
                  <a:cubicBezTo>
                    <a:pt x="12" y="12"/>
                    <a:pt x="13" y="14"/>
                    <a:pt x="13" y="17"/>
                  </a:cubicBezTo>
                  <a:cubicBezTo>
                    <a:pt x="14" y="20"/>
                    <a:pt x="14" y="23"/>
                    <a:pt x="15" y="25"/>
                  </a:cubicBezTo>
                  <a:cubicBezTo>
                    <a:pt x="15" y="27"/>
                    <a:pt x="16" y="28"/>
                    <a:pt x="17" y="28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16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7" y="5"/>
                    <a:pt x="25" y="7"/>
                    <a:pt x="25" y="8"/>
                  </a:cubicBezTo>
                  <a:cubicBezTo>
                    <a:pt x="26" y="11"/>
                    <a:pt x="26" y="14"/>
                    <a:pt x="26" y="17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26"/>
                    <a:pt x="29" y="28"/>
                    <a:pt x="30" y="28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8" y="29"/>
                    <a:pt x="19" y="29"/>
                  </a:cubicBezTo>
                  <a:cubicBezTo>
                    <a:pt x="20" y="28"/>
                    <a:pt x="22" y="27"/>
                    <a:pt x="21" y="25"/>
                  </a:cubicBezTo>
                  <a:cubicBezTo>
                    <a:pt x="21" y="22"/>
                    <a:pt x="21" y="20"/>
                    <a:pt x="20" y="17"/>
                  </a:cubicBezTo>
                  <a:cubicBezTo>
                    <a:pt x="20" y="14"/>
                    <a:pt x="19" y="11"/>
                    <a:pt x="19" y="9"/>
                  </a:cubicBezTo>
                  <a:cubicBezTo>
                    <a:pt x="19" y="7"/>
                    <a:pt x="18" y="6"/>
                    <a:pt x="16" y="6"/>
                  </a:cubicBezTo>
                  <a:lnTo>
                    <a:pt x="16" y="2"/>
                  </a:lnTo>
                  <a:close/>
                  <a:moveTo>
                    <a:pt x="29" y="2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39" y="6"/>
                    <a:pt x="39" y="8"/>
                  </a:cubicBezTo>
                  <a:cubicBezTo>
                    <a:pt x="39" y="11"/>
                    <a:pt x="39" y="13"/>
                    <a:pt x="39" y="16"/>
                  </a:cubicBezTo>
                  <a:cubicBezTo>
                    <a:pt x="40" y="19"/>
                    <a:pt x="40" y="22"/>
                    <a:pt x="40" y="24"/>
                  </a:cubicBezTo>
                  <a:cubicBezTo>
                    <a:pt x="40" y="26"/>
                    <a:pt x="42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1" y="28"/>
                    <a:pt x="31" y="28"/>
                  </a:cubicBezTo>
                  <a:cubicBezTo>
                    <a:pt x="33" y="28"/>
                    <a:pt x="34" y="26"/>
                    <a:pt x="34" y="25"/>
                  </a:cubicBezTo>
                  <a:cubicBezTo>
                    <a:pt x="34" y="22"/>
                    <a:pt x="33" y="19"/>
                    <a:pt x="33" y="16"/>
                  </a:cubicBezTo>
                  <a:cubicBezTo>
                    <a:pt x="33" y="14"/>
                    <a:pt x="33" y="11"/>
                    <a:pt x="33" y="8"/>
                  </a:cubicBezTo>
                  <a:cubicBezTo>
                    <a:pt x="32" y="7"/>
                    <a:pt x="31" y="5"/>
                    <a:pt x="29" y="5"/>
                  </a:cubicBezTo>
                  <a:lnTo>
                    <a:pt x="29" y="2"/>
                  </a:lnTo>
                  <a:close/>
                  <a:moveTo>
                    <a:pt x="42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3" y="6"/>
                    <a:pt x="53" y="8"/>
                  </a:cubicBezTo>
                  <a:cubicBezTo>
                    <a:pt x="53" y="10"/>
                    <a:pt x="53" y="13"/>
                    <a:pt x="53" y="16"/>
                  </a:cubicBezTo>
                  <a:cubicBezTo>
                    <a:pt x="53" y="18"/>
                    <a:pt x="53" y="21"/>
                    <a:pt x="52" y="24"/>
                  </a:cubicBezTo>
                  <a:cubicBezTo>
                    <a:pt x="52" y="26"/>
                    <a:pt x="54" y="27"/>
                    <a:pt x="56" y="27"/>
                  </a:cubicBezTo>
                  <a:cubicBezTo>
                    <a:pt x="56" y="27"/>
                    <a:pt x="56" y="27"/>
                    <a:pt x="57" y="2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5" y="28"/>
                    <a:pt x="47" y="26"/>
                    <a:pt x="47" y="24"/>
                  </a:cubicBezTo>
                  <a:cubicBezTo>
                    <a:pt x="46" y="21"/>
                    <a:pt x="46" y="19"/>
                    <a:pt x="46" y="16"/>
                  </a:cubicBezTo>
                  <a:cubicBezTo>
                    <a:pt x="46" y="13"/>
                    <a:pt x="46" y="10"/>
                    <a:pt x="46" y="8"/>
                  </a:cubicBezTo>
                  <a:cubicBezTo>
                    <a:pt x="46" y="6"/>
                    <a:pt x="45" y="4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42" y="1"/>
                  </a:lnTo>
                  <a:close/>
                  <a:moveTo>
                    <a:pt x="56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7" y="4"/>
                    <a:pt x="66" y="6"/>
                    <a:pt x="66" y="7"/>
                  </a:cubicBezTo>
                  <a:cubicBezTo>
                    <a:pt x="66" y="10"/>
                    <a:pt x="66" y="13"/>
                    <a:pt x="66" y="15"/>
                  </a:cubicBezTo>
                  <a:cubicBezTo>
                    <a:pt x="65" y="18"/>
                    <a:pt x="65" y="21"/>
                    <a:pt x="65" y="24"/>
                  </a:cubicBezTo>
                  <a:cubicBezTo>
                    <a:pt x="65" y="25"/>
                    <a:pt x="66" y="27"/>
                    <a:pt x="68" y="27"/>
                  </a:cubicBezTo>
                  <a:cubicBezTo>
                    <a:pt x="69" y="27"/>
                    <a:pt x="69" y="27"/>
                    <a:pt x="70" y="26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7"/>
                    <a:pt x="59" y="25"/>
                    <a:pt x="59" y="24"/>
                  </a:cubicBezTo>
                  <a:cubicBezTo>
                    <a:pt x="59" y="21"/>
                    <a:pt x="59" y="18"/>
                    <a:pt x="59" y="16"/>
                  </a:cubicBezTo>
                  <a:cubicBezTo>
                    <a:pt x="60" y="13"/>
                    <a:pt x="60" y="10"/>
                    <a:pt x="60" y="7"/>
                  </a:cubicBezTo>
                  <a:cubicBezTo>
                    <a:pt x="60" y="5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1"/>
                  </a:lnTo>
                  <a:close/>
                  <a:moveTo>
                    <a:pt x="69" y="1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9"/>
                    <a:pt x="78" y="33"/>
                    <a:pt x="70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6"/>
                    <a:pt x="72" y="25"/>
                    <a:pt x="72" y="23"/>
                  </a:cubicBezTo>
                  <a:cubicBezTo>
                    <a:pt x="72" y="21"/>
                    <a:pt x="72" y="18"/>
                    <a:pt x="73" y="15"/>
                  </a:cubicBezTo>
                  <a:cubicBezTo>
                    <a:pt x="73" y="12"/>
                    <a:pt x="73" y="10"/>
                    <a:pt x="73" y="7"/>
                  </a:cubicBezTo>
                  <a:cubicBezTo>
                    <a:pt x="74" y="5"/>
                    <a:pt x="72" y="3"/>
                    <a:pt x="70" y="4"/>
                  </a:cubicBezTo>
                  <a:cubicBezTo>
                    <a:pt x="70" y="4"/>
                    <a:pt x="69" y="4"/>
                    <a:pt x="69" y="4"/>
                  </a:cubicBezTo>
                  <a:lnTo>
                    <a:pt x="69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2" name="Rectangle 156"/>
            <p:cNvSpPr>
              <a:spLocks noChangeArrowheads="1"/>
            </p:cNvSpPr>
            <p:nvPr/>
          </p:nvSpPr>
          <p:spPr bwMode="auto">
            <a:xfrm>
              <a:off x="3294063" y="2695575"/>
              <a:ext cx="250825" cy="269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3" name="Freeform 157"/>
            <p:cNvSpPr>
              <a:spLocks noEditPoints="1"/>
            </p:cNvSpPr>
            <p:nvPr/>
          </p:nvSpPr>
          <p:spPr bwMode="auto">
            <a:xfrm>
              <a:off x="3294063" y="2754313"/>
              <a:ext cx="250825" cy="100013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34" y="63"/>
                </a:cxn>
                <a:cxn ang="0">
                  <a:pos x="134" y="54"/>
                </a:cxn>
                <a:cxn ang="0">
                  <a:pos x="134" y="54"/>
                </a:cxn>
                <a:cxn ang="0">
                  <a:pos x="123" y="43"/>
                </a:cxn>
                <a:cxn ang="0">
                  <a:pos x="134" y="31"/>
                </a:cxn>
                <a:cxn ang="0">
                  <a:pos x="134" y="31"/>
                </a:cxn>
                <a:cxn ang="0">
                  <a:pos x="134" y="0"/>
                </a:cxn>
                <a:cxn ang="0">
                  <a:pos x="0" y="0"/>
                </a:cxn>
                <a:cxn ang="0">
                  <a:pos x="0" y="63"/>
                </a:cxn>
                <a:cxn ang="0">
                  <a:pos x="134" y="63"/>
                </a:cxn>
                <a:cxn ang="0">
                  <a:pos x="158" y="63"/>
                </a:cxn>
                <a:cxn ang="0">
                  <a:pos x="158" y="0"/>
                </a:cxn>
                <a:cxn ang="0">
                  <a:pos x="134" y="0"/>
                </a:cxn>
                <a:cxn ang="0">
                  <a:pos x="134" y="31"/>
                </a:cxn>
                <a:cxn ang="0">
                  <a:pos x="145" y="43"/>
                </a:cxn>
                <a:cxn ang="0">
                  <a:pos x="134" y="54"/>
                </a:cxn>
                <a:cxn ang="0">
                  <a:pos x="134" y="63"/>
                </a:cxn>
              </a:cxnLst>
              <a:rect l="0" t="0" r="r" b="b"/>
              <a:pathLst>
                <a:path w="158" h="63">
                  <a:moveTo>
                    <a:pt x="0" y="63"/>
                  </a:moveTo>
                  <a:lnTo>
                    <a:pt x="134" y="63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23" y="43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63"/>
                  </a:lnTo>
                  <a:close/>
                  <a:moveTo>
                    <a:pt x="134" y="63"/>
                  </a:moveTo>
                  <a:lnTo>
                    <a:pt x="158" y="63"/>
                  </a:lnTo>
                  <a:lnTo>
                    <a:pt x="158" y="0"/>
                  </a:lnTo>
                  <a:lnTo>
                    <a:pt x="134" y="0"/>
                  </a:lnTo>
                  <a:lnTo>
                    <a:pt x="134" y="31"/>
                  </a:lnTo>
                  <a:lnTo>
                    <a:pt x="145" y="43"/>
                  </a:lnTo>
                  <a:lnTo>
                    <a:pt x="134" y="54"/>
                  </a:lnTo>
                  <a:lnTo>
                    <a:pt x="134" y="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4" name="Freeform 158"/>
            <p:cNvSpPr/>
            <p:nvPr/>
          </p:nvSpPr>
          <p:spPr bwMode="auto">
            <a:xfrm>
              <a:off x="2052638" y="508000"/>
              <a:ext cx="195263" cy="52388"/>
            </a:xfrm>
            <a:custGeom>
              <a:avLst/>
              <a:gdLst/>
              <a:ahLst/>
              <a:cxnLst>
                <a:cxn ang="0">
                  <a:pos x="16" y="33"/>
                </a:cxn>
                <a:cxn ang="0">
                  <a:pos x="19" y="33"/>
                </a:cxn>
                <a:cxn ang="0">
                  <a:pos x="103" y="33"/>
                </a:cxn>
                <a:cxn ang="0">
                  <a:pos x="106" y="33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105" y="0"/>
                </a:cxn>
                <a:cxn ang="0">
                  <a:pos x="89" y="0"/>
                </a:cxn>
                <a:cxn ang="0">
                  <a:pos x="33" y="0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6" y="33"/>
                </a:cxn>
              </a:cxnLst>
              <a:rect l="0" t="0" r="r" b="b"/>
              <a:pathLst>
                <a:path w="123" h="33">
                  <a:moveTo>
                    <a:pt x="16" y="33"/>
                  </a:moveTo>
                  <a:lnTo>
                    <a:pt x="19" y="33"/>
                  </a:lnTo>
                  <a:lnTo>
                    <a:pt x="103" y="33"/>
                  </a:lnTo>
                  <a:lnTo>
                    <a:pt x="106" y="33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05" y="0"/>
                  </a:lnTo>
                  <a:lnTo>
                    <a:pt x="89" y="0"/>
                  </a:lnTo>
                  <a:lnTo>
                    <a:pt x="33" y="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6" y="3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5" name="Freeform 159"/>
            <p:cNvSpPr/>
            <p:nvPr/>
          </p:nvSpPr>
          <p:spPr bwMode="auto">
            <a:xfrm>
              <a:off x="2052638" y="520700"/>
              <a:ext cx="195263" cy="92075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89" y="42"/>
                </a:cxn>
                <a:cxn ang="0">
                  <a:pos x="89" y="0"/>
                </a:cxn>
                <a:cxn ang="0">
                  <a:pos x="79" y="19"/>
                </a:cxn>
                <a:cxn ang="0">
                  <a:pos x="78" y="21"/>
                </a:cxn>
                <a:cxn ang="0">
                  <a:pos x="77" y="21"/>
                </a:cxn>
                <a:cxn ang="0">
                  <a:pos x="74" y="21"/>
                </a:cxn>
                <a:cxn ang="0">
                  <a:pos x="51" y="21"/>
                </a:cxn>
                <a:cxn ang="0">
                  <a:pos x="52" y="22"/>
                </a:cxn>
                <a:cxn ang="0">
                  <a:pos x="50" y="25"/>
                </a:cxn>
                <a:cxn ang="0">
                  <a:pos x="45" y="29"/>
                </a:cxn>
                <a:cxn ang="0">
                  <a:pos x="39" y="25"/>
                </a:cxn>
                <a:cxn ang="0">
                  <a:pos x="38" y="22"/>
                </a:cxn>
                <a:cxn ang="0">
                  <a:pos x="38" y="21"/>
                </a:cxn>
                <a:cxn ang="0">
                  <a:pos x="16" y="21"/>
                </a:cxn>
                <a:cxn ang="0">
                  <a:pos x="12" y="21"/>
                </a:cxn>
                <a:cxn ang="0">
                  <a:pos x="10" y="21"/>
                </a:cxn>
                <a:cxn ang="0">
                  <a:pos x="10" y="19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89" h="42">
                  <a:moveTo>
                    <a:pt x="0" y="42"/>
                  </a:moveTo>
                  <a:cubicBezTo>
                    <a:pt x="89" y="42"/>
                    <a:pt x="89" y="42"/>
                    <a:pt x="89" y="42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2" y="21"/>
                    <a:pt x="52" y="22"/>
                  </a:cubicBezTo>
                  <a:cubicBezTo>
                    <a:pt x="52" y="23"/>
                    <a:pt x="51" y="24"/>
                    <a:pt x="50" y="25"/>
                  </a:cubicBezTo>
                  <a:cubicBezTo>
                    <a:pt x="49" y="28"/>
                    <a:pt x="47" y="29"/>
                    <a:pt x="45" y="29"/>
                  </a:cubicBezTo>
                  <a:cubicBezTo>
                    <a:pt x="42" y="29"/>
                    <a:pt x="40" y="28"/>
                    <a:pt x="39" y="25"/>
                  </a:cubicBezTo>
                  <a:cubicBezTo>
                    <a:pt x="38" y="24"/>
                    <a:pt x="38" y="23"/>
                    <a:pt x="38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6" name="Freeform 160"/>
            <p:cNvSpPr/>
            <p:nvPr/>
          </p:nvSpPr>
          <p:spPr bwMode="auto">
            <a:xfrm>
              <a:off x="2081213" y="438150"/>
              <a:ext cx="138113" cy="63500"/>
            </a:xfrm>
            <a:custGeom>
              <a:avLst/>
              <a:gdLst/>
              <a:ahLst/>
              <a:cxnLst>
                <a:cxn ang="0">
                  <a:pos x="63" y="29"/>
                </a:cxn>
                <a:cxn ang="0">
                  <a:pos x="63" y="13"/>
                </a:cxn>
                <a:cxn ang="0">
                  <a:pos x="51" y="0"/>
                </a:cxn>
                <a:cxn ang="0">
                  <a:pos x="12" y="0"/>
                </a:cxn>
                <a:cxn ang="0">
                  <a:pos x="0" y="13"/>
                </a:cxn>
                <a:cxn ang="0">
                  <a:pos x="0" y="29"/>
                </a:cxn>
                <a:cxn ang="0">
                  <a:pos x="11" y="29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51" y="11"/>
                </a:cxn>
                <a:cxn ang="0">
                  <a:pos x="52" y="13"/>
                </a:cxn>
                <a:cxn ang="0">
                  <a:pos x="52" y="29"/>
                </a:cxn>
                <a:cxn ang="0">
                  <a:pos x="63" y="29"/>
                </a:cxn>
              </a:cxnLst>
              <a:rect l="0" t="0" r="r" b="b"/>
              <a:pathLst>
                <a:path w="63" h="29">
                  <a:moveTo>
                    <a:pt x="63" y="29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6"/>
                    <a:pt x="57" y="0"/>
                    <a:pt x="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2"/>
                    <a:pt x="12" y="11"/>
                    <a:pt x="12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1"/>
                    <a:pt x="52" y="12"/>
                    <a:pt x="52" y="13"/>
                  </a:cubicBezTo>
                  <a:cubicBezTo>
                    <a:pt x="52" y="29"/>
                    <a:pt x="52" y="29"/>
                    <a:pt x="52" y="29"/>
                  </a:cubicBezTo>
                  <a:lnTo>
                    <a:pt x="63" y="2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7" name="Freeform 161"/>
            <p:cNvSpPr>
              <a:spLocks noEditPoints="1"/>
            </p:cNvSpPr>
            <p:nvPr/>
          </p:nvSpPr>
          <p:spPr bwMode="auto">
            <a:xfrm>
              <a:off x="2266950" y="800100"/>
              <a:ext cx="133350" cy="136525"/>
            </a:xfrm>
            <a:custGeom>
              <a:avLst/>
              <a:gdLst/>
              <a:ahLst/>
              <a:cxnLst>
                <a:cxn ang="0">
                  <a:pos x="30" y="48"/>
                </a:cxn>
                <a:cxn ang="0">
                  <a:pos x="48" y="31"/>
                </a:cxn>
                <a:cxn ang="0">
                  <a:pos x="30" y="14"/>
                </a:cxn>
                <a:cxn ang="0">
                  <a:pos x="13" y="31"/>
                </a:cxn>
                <a:cxn ang="0">
                  <a:pos x="30" y="48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7" y="22"/>
                </a:cxn>
                <a:cxn ang="0">
                  <a:pos x="2" y="19"/>
                </a:cxn>
                <a:cxn ang="0">
                  <a:pos x="6" y="12"/>
                </a:cxn>
                <a:cxn ang="0">
                  <a:pos x="11" y="15"/>
                </a:cxn>
                <a:cxn ang="0">
                  <a:pos x="15" y="11"/>
                </a:cxn>
                <a:cxn ang="0">
                  <a:pos x="12" y="6"/>
                </a:cxn>
                <a:cxn ang="0">
                  <a:pos x="18" y="2"/>
                </a:cxn>
                <a:cxn ang="0">
                  <a:pos x="21" y="8"/>
                </a:cxn>
                <a:cxn ang="0">
                  <a:pos x="27" y="6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34" y="6"/>
                </a:cxn>
                <a:cxn ang="0">
                  <a:pos x="39" y="8"/>
                </a:cxn>
                <a:cxn ang="0">
                  <a:pos x="42" y="2"/>
                </a:cxn>
                <a:cxn ang="0">
                  <a:pos x="49" y="6"/>
                </a:cxn>
                <a:cxn ang="0">
                  <a:pos x="46" y="11"/>
                </a:cxn>
                <a:cxn ang="0">
                  <a:pos x="50" y="15"/>
                </a:cxn>
                <a:cxn ang="0">
                  <a:pos x="55" y="12"/>
                </a:cxn>
                <a:cxn ang="0">
                  <a:pos x="59" y="19"/>
                </a:cxn>
                <a:cxn ang="0">
                  <a:pos x="54" y="22"/>
                </a:cxn>
                <a:cxn ang="0">
                  <a:pos x="55" y="27"/>
                </a:cxn>
                <a:cxn ang="0">
                  <a:pos x="61" y="27"/>
                </a:cxn>
                <a:cxn ang="0">
                  <a:pos x="61" y="35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9" y="43"/>
                </a:cxn>
                <a:cxn ang="0">
                  <a:pos x="55" y="50"/>
                </a:cxn>
                <a:cxn ang="0">
                  <a:pos x="50" y="47"/>
                </a:cxn>
                <a:cxn ang="0">
                  <a:pos x="46" y="50"/>
                </a:cxn>
                <a:cxn ang="0">
                  <a:pos x="49" y="56"/>
                </a:cxn>
                <a:cxn ang="0">
                  <a:pos x="42" y="59"/>
                </a:cxn>
                <a:cxn ang="0">
                  <a:pos x="39" y="54"/>
                </a:cxn>
                <a:cxn ang="0">
                  <a:pos x="34" y="55"/>
                </a:cxn>
                <a:cxn ang="0">
                  <a:pos x="34" y="62"/>
                </a:cxn>
                <a:cxn ang="0">
                  <a:pos x="27" y="62"/>
                </a:cxn>
                <a:cxn ang="0">
                  <a:pos x="27" y="55"/>
                </a:cxn>
                <a:cxn ang="0">
                  <a:pos x="21" y="54"/>
                </a:cxn>
                <a:cxn ang="0">
                  <a:pos x="18" y="59"/>
                </a:cxn>
                <a:cxn ang="0">
                  <a:pos x="12" y="56"/>
                </a:cxn>
                <a:cxn ang="0">
                  <a:pos x="15" y="50"/>
                </a:cxn>
                <a:cxn ang="0">
                  <a:pos x="11" y="47"/>
                </a:cxn>
                <a:cxn ang="0">
                  <a:pos x="6" y="50"/>
                </a:cxn>
                <a:cxn ang="0">
                  <a:pos x="2" y="43"/>
                </a:cxn>
                <a:cxn ang="0">
                  <a:pos x="7" y="40"/>
                </a:cxn>
                <a:cxn ang="0">
                  <a:pos x="6" y="35"/>
                </a:cxn>
                <a:cxn ang="0">
                  <a:pos x="0" y="35"/>
                </a:cxn>
              </a:cxnLst>
              <a:rect l="0" t="0" r="r" b="b"/>
              <a:pathLst>
                <a:path w="61" h="62">
                  <a:moveTo>
                    <a:pt x="30" y="48"/>
                  </a:moveTo>
                  <a:cubicBezTo>
                    <a:pt x="40" y="48"/>
                    <a:pt x="48" y="40"/>
                    <a:pt x="48" y="31"/>
                  </a:cubicBezTo>
                  <a:cubicBezTo>
                    <a:pt x="48" y="21"/>
                    <a:pt x="40" y="14"/>
                    <a:pt x="30" y="14"/>
                  </a:cubicBezTo>
                  <a:cubicBezTo>
                    <a:pt x="21" y="14"/>
                    <a:pt x="13" y="21"/>
                    <a:pt x="13" y="31"/>
                  </a:cubicBezTo>
                  <a:cubicBezTo>
                    <a:pt x="13" y="40"/>
                    <a:pt x="21" y="48"/>
                    <a:pt x="30" y="48"/>
                  </a:cubicBezTo>
                  <a:moveTo>
                    <a:pt x="0" y="3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5"/>
                    <a:pt x="6" y="24"/>
                    <a:pt x="7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3" y="13"/>
                    <a:pt x="15" y="11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5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7"/>
                    <a:pt x="38" y="7"/>
                    <a:pt x="39" y="8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3"/>
                    <a:pt x="49" y="14"/>
                    <a:pt x="50" y="15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4"/>
                    <a:pt x="55" y="25"/>
                    <a:pt x="55" y="27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5" y="37"/>
                    <a:pt x="54" y="38"/>
                    <a:pt x="54" y="4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9" y="48"/>
                    <a:pt x="47" y="49"/>
                    <a:pt x="46" y="50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8" y="55"/>
                    <a:pt x="36" y="55"/>
                    <a:pt x="34" y="55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5" y="55"/>
                    <a:pt x="23" y="55"/>
                    <a:pt x="21" y="54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3" y="49"/>
                    <a:pt x="12" y="48"/>
                    <a:pt x="11" y="47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6" y="38"/>
                    <a:pt x="6" y="37"/>
                    <a:pt x="6" y="35"/>
                  </a:cubicBezTo>
                  <a:lnTo>
                    <a:pt x="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8" name="Freeform 162"/>
            <p:cNvSpPr/>
            <p:nvPr/>
          </p:nvSpPr>
          <p:spPr bwMode="auto">
            <a:xfrm>
              <a:off x="2279650" y="625475"/>
              <a:ext cx="139700" cy="119063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23" y="0"/>
                </a:cxn>
                <a:cxn ang="0">
                  <a:pos x="0" y="19"/>
                </a:cxn>
                <a:cxn ang="0">
                  <a:pos x="6" y="28"/>
                </a:cxn>
                <a:cxn ang="0">
                  <a:pos x="14" y="20"/>
                </a:cxn>
                <a:cxn ang="0">
                  <a:pos x="14" y="54"/>
                </a:cxn>
                <a:cxn ang="0">
                  <a:pos x="32" y="54"/>
                </a:cxn>
                <a:cxn ang="0">
                  <a:pos x="50" y="54"/>
                </a:cxn>
                <a:cxn ang="0">
                  <a:pos x="50" y="20"/>
                </a:cxn>
                <a:cxn ang="0">
                  <a:pos x="58" y="28"/>
                </a:cxn>
                <a:cxn ang="0">
                  <a:pos x="64" y="19"/>
                </a:cxn>
                <a:cxn ang="0">
                  <a:pos x="43" y="0"/>
                </a:cxn>
              </a:cxnLst>
              <a:rect l="0" t="0" r="r" b="b"/>
              <a:pathLst>
                <a:path w="64" h="54">
                  <a:moveTo>
                    <a:pt x="43" y="0"/>
                  </a:moveTo>
                  <a:cubicBezTo>
                    <a:pt x="39" y="6"/>
                    <a:pt x="26" y="6"/>
                    <a:pt x="23" y="0"/>
                  </a:cubicBezTo>
                  <a:cubicBezTo>
                    <a:pt x="23" y="0"/>
                    <a:pt x="3" y="11"/>
                    <a:pt x="0" y="1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12" y="22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2" y="22"/>
                    <a:pt x="58" y="28"/>
                    <a:pt x="58" y="28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1" y="11"/>
                    <a:pt x="43" y="0"/>
                    <a:pt x="43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79" name="Freeform 163"/>
            <p:cNvSpPr>
              <a:spLocks noEditPoints="1"/>
            </p:cNvSpPr>
            <p:nvPr/>
          </p:nvSpPr>
          <p:spPr bwMode="auto">
            <a:xfrm>
              <a:off x="2898775" y="2252663"/>
              <a:ext cx="307975" cy="30163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8" y="14"/>
                </a:cxn>
                <a:cxn ang="0">
                  <a:pos x="18" y="13"/>
                </a:cxn>
                <a:cxn ang="0">
                  <a:pos x="12" y="7"/>
                </a:cxn>
                <a:cxn ang="0">
                  <a:pos x="18" y="1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3" y="13"/>
                </a:cxn>
                <a:cxn ang="0">
                  <a:pos x="117" y="7"/>
                </a:cxn>
                <a:cxn ang="0">
                  <a:pos x="123" y="1"/>
                </a:cxn>
                <a:cxn ang="0">
                  <a:pos x="123" y="0"/>
                </a:cxn>
                <a:cxn ang="0">
                  <a:pos x="18" y="0"/>
                </a:cxn>
                <a:cxn ang="0">
                  <a:pos x="18" y="1"/>
                </a:cxn>
                <a:cxn ang="0">
                  <a:pos x="24" y="7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23" y="14"/>
                </a:cxn>
                <a:cxn ang="0">
                  <a:pos x="128" y="14"/>
                </a:cxn>
                <a:cxn ang="0">
                  <a:pos x="128" y="0"/>
                </a:cxn>
                <a:cxn ang="0">
                  <a:pos x="123" y="0"/>
                </a:cxn>
                <a:cxn ang="0">
                  <a:pos x="123" y="1"/>
                </a:cxn>
                <a:cxn ang="0">
                  <a:pos x="129" y="7"/>
                </a:cxn>
                <a:cxn ang="0">
                  <a:pos x="123" y="13"/>
                </a:cxn>
                <a:cxn ang="0">
                  <a:pos x="123" y="14"/>
                </a:cxn>
              </a:cxnLst>
              <a:rect l="0" t="0" r="r" b="b"/>
              <a:pathLst>
                <a:path w="141" h="14">
                  <a:moveTo>
                    <a:pt x="14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2" y="10"/>
                    <a:pt x="12" y="7"/>
                  </a:cubicBezTo>
                  <a:cubicBezTo>
                    <a:pt x="12" y="4"/>
                    <a:pt x="15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1" y="14"/>
                    <a:pt x="14" y="14"/>
                  </a:cubicBezTo>
                  <a:moveTo>
                    <a:pt x="18" y="14"/>
                  </a:moveTo>
                  <a:cubicBezTo>
                    <a:pt x="123" y="14"/>
                    <a:pt x="123" y="14"/>
                    <a:pt x="123" y="14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0" y="13"/>
                    <a:pt x="117" y="10"/>
                    <a:pt x="117" y="7"/>
                  </a:cubicBezTo>
                  <a:cubicBezTo>
                    <a:pt x="117" y="4"/>
                    <a:pt x="120" y="1"/>
                    <a:pt x="123" y="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88" y="0"/>
                    <a:pt x="53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2" y="1"/>
                    <a:pt x="24" y="4"/>
                    <a:pt x="24" y="7"/>
                  </a:cubicBezTo>
                  <a:cubicBezTo>
                    <a:pt x="24" y="10"/>
                    <a:pt x="22" y="13"/>
                    <a:pt x="18" y="13"/>
                  </a:cubicBezTo>
                  <a:lnTo>
                    <a:pt x="18" y="14"/>
                  </a:lnTo>
                  <a:close/>
                  <a:moveTo>
                    <a:pt x="123" y="14"/>
                  </a:moveTo>
                  <a:cubicBezTo>
                    <a:pt x="128" y="14"/>
                    <a:pt x="128" y="14"/>
                    <a:pt x="128" y="14"/>
                  </a:cubicBezTo>
                  <a:cubicBezTo>
                    <a:pt x="140" y="14"/>
                    <a:pt x="141" y="0"/>
                    <a:pt x="12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7" y="1"/>
                    <a:pt x="129" y="4"/>
                    <a:pt x="129" y="7"/>
                  </a:cubicBezTo>
                  <a:cubicBezTo>
                    <a:pt x="129" y="10"/>
                    <a:pt x="127" y="13"/>
                    <a:pt x="123" y="13"/>
                  </a:cubicBezTo>
                  <a:lnTo>
                    <a:pt x="123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0" name="Oval 164"/>
            <p:cNvSpPr>
              <a:spLocks noChangeArrowheads="1"/>
            </p:cNvSpPr>
            <p:nvPr/>
          </p:nvSpPr>
          <p:spPr bwMode="auto">
            <a:xfrm>
              <a:off x="3059113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1" name="Freeform 165"/>
            <p:cNvSpPr/>
            <p:nvPr/>
          </p:nvSpPr>
          <p:spPr bwMode="auto">
            <a:xfrm>
              <a:off x="3071813" y="2160588"/>
              <a:ext cx="104775" cy="114300"/>
            </a:xfrm>
            <a:custGeom>
              <a:avLst/>
              <a:gdLst/>
              <a:ahLst/>
              <a:cxnLst>
                <a:cxn ang="0">
                  <a:pos x="47" y="47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1" y="5"/>
                </a:cxn>
                <a:cxn ang="0">
                  <a:pos x="43" y="51"/>
                </a:cxn>
                <a:cxn ang="0">
                  <a:pos x="46" y="51"/>
                </a:cxn>
                <a:cxn ang="0">
                  <a:pos x="47" y="47"/>
                </a:cxn>
              </a:cxnLst>
              <a:rect l="0" t="0" r="r" b="b"/>
              <a:pathLst>
                <a:path w="48" h="52">
                  <a:moveTo>
                    <a:pt x="47" y="47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4" y="52"/>
                    <a:pt x="45" y="52"/>
                    <a:pt x="46" y="51"/>
                  </a:cubicBezTo>
                  <a:cubicBezTo>
                    <a:pt x="47" y="50"/>
                    <a:pt x="48" y="48"/>
                    <a:pt x="47" y="4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2" name="Oval 166"/>
            <p:cNvSpPr>
              <a:spLocks noChangeArrowheads="1"/>
            </p:cNvSpPr>
            <p:nvPr/>
          </p:nvSpPr>
          <p:spPr bwMode="auto">
            <a:xfrm>
              <a:off x="3024188" y="2143125"/>
              <a:ext cx="25400" cy="28575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3" name="Freeform 167"/>
            <p:cNvSpPr/>
            <p:nvPr/>
          </p:nvSpPr>
          <p:spPr bwMode="auto">
            <a:xfrm>
              <a:off x="2932113" y="2151063"/>
              <a:ext cx="111125" cy="123825"/>
            </a:xfrm>
            <a:custGeom>
              <a:avLst/>
              <a:gdLst/>
              <a:ahLst/>
              <a:cxnLst>
                <a:cxn ang="0">
                  <a:pos x="1" y="51"/>
                </a:cxn>
                <a:cxn ang="0">
                  <a:pos x="46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" y="55"/>
                </a:cxn>
                <a:cxn ang="0">
                  <a:pos x="1" y="55"/>
                </a:cxn>
                <a:cxn ang="0">
                  <a:pos x="1" y="51"/>
                </a:cxn>
              </a:cxnLst>
              <a:rect l="0" t="0" r="r" b="b"/>
              <a:pathLst>
                <a:path w="51" h="56">
                  <a:moveTo>
                    <a:pt x="1" y="51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1"/>
                  </a:cubicBezTo>
                  <a:cubicBezTo>
                    <a:pt x="51" y="2"/>
                    <a:pt x="51" y="3"/>
                    <a:pt x="50" y="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4" y="56"/>
                    <a:pt x="2" y="56"/>
                    <a:pt x="1" y="55"/>
                  </a:cubicBezTo>
                  <a:cubicBezTo>
                    <a:pt x="0" y="54"/>
                    <a:pt x="0" y="52"/>
                    <a:pt x="1" y="5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4" name="Freeform 168"/>
            <p:cNvSpPr>
              <a:spLocks noEditPoints="1"/>
            </p:cNvSpPr>
            <p:nvPr/>
          </p:nvSpPr>
          <p:spPr bwMode="auto">
            <a:xfrm>
              <a:off x="2932113" y="2293938"/>
              <a:ext cx="244475" cy="96838"/>
            </a:xfrm>
            <a:custGeom>
              <a:avLst/>
              <a:gdLst/>
              <a:ahLst/>
              <a:cxnLst>
                <a:cxn ang="0">
                  <a:pos x="5" y="31"/>
                </a:cxn>
                <a:cxn ang="0">
                  <a:pos x="21" y="0"/>
                </a:cxn>
                <a:cxn ang="0">
                  <a:pos x="19" y="4"/>
                </a:cxn>
                <a:cxn ang="0">
                  <a:pos x="16" y="19"/>
                </a:cxn>
                <a:cxn ang="0">
                  <a:pos x="21" y="34"/>
                </a:cxn>
                <a:cxn ang="0">
                  <a:pos x="20" y="44"/>
                </a:cxn>
                <a:cxn ang="0">
                  <a:pos x="38" y="0"/>
                </a:cxn>
                <a:cxn ang="0">
                  <a:pos x="37" y="4"/>
                </a:cxn>
                <a:cxn ang="0">
                  <a:pos x="34" y="19"/>
                </a:cxn>
                <a:cxn ang="0">
                  <a:pos x="38" y="34"/>
                </a:cxn>
                <a:cxn ang="0">
                  <a:pos x="21" y="44"/>
                </a:cxn>
                <a:cxn ang="0">
                  <a:pos x="23" y="34"/>
                </a:cxn>
                <a:cxn ang="0">
                  <a:pos x="25" y="19"/>
                </a:cxn>
                <a:cxn ang="0">
                  <a:pos x="21" y="4"/>
                </a:cxn>
                <a:cxn ang="0">
                  <a:pos x="38" y="0"/>
                </a:cxn>
                <a:cxn ang="0">
                  <a:pos x="56" y="4"/>
                </a:cxn>
                <a:cxn ang="0">
                  <a:pos x="51" y="19"/>
                </a:cxn>
                <a:cxn ang="0">
                  <a:pos x="56" y="34"/>
                </a:cxn>
                <a:cxn ang="0">
                  <a:pos x="56" y="44"/>
                </a:cxn>
                <a:cxn ang="0">
                  <a:pos x="38" y="34"/>
                </a:cxn>
                <a:cxn ang="0">
                  <a:pos x="43" y="30"/>
                </a:cxn>
                <a:cxn ang="0">
                  <a:pos x="42" y="8"/>
                </a:cxn>
                <a:cxn ang="0">
                  <a:pos x="38" y="0"/>
                </a:cxn>
                <a:cxn ang="0">
                  <a:pos x="73" y="0"/>
                </a:cxn>
                <a:cxn ang="0">
                  <a:pos x="69" y="8"/>
                </a:cxn>
                <a:cxn ang="0">
                  <a:pos x="68" y="30"/>
                </a:cxn>
                <a:cxn ang="0">
                  <a:pos x="73" y="34"/>
                </a:cxn>
                <a:cxn ang="0">
                  <a:pos x="56" y="44"/>
                </a:cxn>
                <a:cxn ang="0">
                  <a:pos x="60" y="30"/>
                </a:cxn>
                <a:cxn ang="0">
                  <a:pos x="60" y="8"/>
                </a:cxn>
                <a:cxn ang="0">
                  <a:pos x="56" y="4"/>
                </a:cxn>
                <a:cxn ang="0">
                  <a:pos x="73" y="0"/>
                </a:cxn>
                <a:cxn ang="0">
                  <a:pos x="91" y="4"/>
                </a:cxn>
                <a:cxn ang="0">
                  <a:pos x="86" y="19"/>
                </a:cxn>
                <a:cxn ang="0">
                  <a:pos x="89" y="34"/>
                </a:cxn>
                <a:cxn ang="0">
                  <a:pos x="91" y="44"/>
                </a:cxn>
                <a:cxn ang="0">
                  <a:pos x="73" y="34"/>
                </a:cxn>
                <a:cxn ang="0">
                  <a:pos x="78" y="19"/>
                </a:cxn>
                <a:cxn ang="0">
                  <a:pos x="74" y="4"/>
                </a:cxn>
                <a:cxn ang="0">
                  <a:pos x="73" y="0"/>
                </a:cxn>
                <a:cxn ang="0">
                  <a:pos x="112" y="0"/>
                </a:cxn>
                <a:cxn ang="0">
                  <a:pos x="91" y="44"/>
                </a:cxn>
                <a:cxn ang="0">
                  <a:pos x="91" y="34"/>
                </a:cxn>
                <a:cxn ang="0">
                  <a:pos x="95" y="19"/>
                </a:cxn>
                <a:cxn ang="0">
                  <a:pos x="92" y="4"/>
                </a:cxn>
                <a:cxn ang="0">
                  <a:pos x="91" y="0"/>
                </a:cxn>
              </a:cxnLst>
              <a:rect l="0" t="0" r="r" b="b"/>
              <a:pathLst>
                <a:path w="112" h="44">
                  <a:moveTo>
                    <a:pt x="20" y="44"/>
                  </a:moveTo>
                  <a:cubicBezTo>
                    <a:pt x="10" y="44"/>
                    <a:pt x="6" y="38"/>
                    <a:pt x="5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4"/>
                    <a:pt x="20" y="4"/>
                    <a:pt x="19" y="4"/>
                  </a:cubicBezTo>
                  <a:cubicBezTo>
                    <a:pt x="16" y="4"/>
                    <a:pt x="14" y="6"/>
                    <a:pt x="15" y="8"/>
                  </a:cubicBezTo>
                  <a:cubicBezTo>
                    <a:pt x="15" y="12"/>
                    <a:pt x="16" y="15"/>
                    <a:pt x="16" y="19"/>
                  </a:cubicBezTo>
                  <a:cubicBezTo>
                    <a:pt x="17" y="23"/>
                    <a:pt x="17" y="26"/>
                    <a:pt x="18" y="30"/>
                  </a:cubicBezTo>
                  <a:cubicBezTo>
                    <a:pt x="18" y="32"/>
                    <a:pt x="19" y="33"/>
                    <a:pt x="21" y="34"/>
                  </a:cubicBezTo>
                  <a:cubicBezTo>
                    <a:pt x="21" y="44"/>
                    <a:pt x="21" y="44"/>
                    <a:pt x="21" y="44"/>
                  </a:cubicBezTo>
                  <a:lnTo>
                    <a:pt x="20" y="44"/>
                  </a:lnTo>
                  <a:close/>
                  <a:moveTo>
                    <a:pt x="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4"/>
                  </a:cubicBezTo>
                  <a:cubicBezTo>
                    <a:pt x="35" y="4"/>
                    <a:pt x="33" y="6"/>
                    <a:pt x="33" y="8"/>
                  </a:cubicBezTo>
                  <a:cubicBezTo>
                    <a:pt x="33" y="12"/>
                    <a:pt x="33" y="15"/>
                    <a:pt x="34" y="19"/>
                  </a:cubicBezTo>
                  <a:cubicBezTo>
                    <a:pt x="34" y="23"/>
                    <a:pt x="34" y="26"/>
                    <a:pt x="35" y="30"/>
                  </a:cubicBezTo>
                  <a:cubicBezTo>
                    <a:pt x="35" y="32"/>
                    <a:pt x="36" y="34"/>
                    <a:pt x="38" y="3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2" y="34"/>
                    <a:pt x="23" y="34"/>
                  </a:cubicBezTo>
                  <a:cubicBezTo>
                    <a:pt x="25" y="34"/>
                    <a:pt x="27" y="32"/>
                    <a:pt x="27" y="30"/>
                  </a:cubicBezTo>
                  <a:cubicBezTo>
                    <a:pt x="26" y="26"/>
                    <a:pt x="26" y="23"/>
                    <a:pt x="25" y="19"/>
                  </a:cubicBezTo>
                  <a:cubicBezTo>
                    <a:pt x="25" y="15"/>
                    <a:pt x="25" y="12"/>
                    <a:pt x="24" y="8"/>
                  </a:cubicBezTo>
                  <a:cubicBezTo>
                    <a:pt x="24" y="6"/>
                    <a:pt x="23" y="5"/>
                    <a:pt x="21" y="4"/>
                  </a:cubicBezTo>
                  <a:lnTo>
                    <a:pt x="21" y="0"/>
                  </a:lnTo>
                  <a:close/>
                  <a:moveTo>
                    <a:pt x="38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3" y="4"/>
                    <a:pt x="51" y="6"/>
                    <a:pt x="51" y="8"/>
                  </a:cubicBezTo>
                  <a:cubicBezTo>
                    <a:pt x="51" y="12"/>
                    <a:pt x="51" y="15"/>
                    <a:pt x="51" y="19"/>
                  </a:cubicBezTo>
                  <a:cubicBezTo>
                    <a:pt x="51" y="23"/>
                    <a:pt x="51" y="26"/>
                    <a:pt x="51" y="30"/>
                  </a:cubicBezTo>
                  <a:cubicBezTo>
                    <a:pt x="51" y="32"/>
                    <a:pt x="53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8" y="34"/>
                    <a:pt x="39" y="34"/>
                    <a:pt x="39" y="34"/>
                  </a:cubicBezTo>
                  <a:cubicBezTo>
                    <a:pt x="42" y="34"/>
                    <a:pt x="43" y="32"/>
                    <a:pt x="43" y="30"/>
                  </a:cubicBezTo>
                  <a:cubicBezTo>
                    <a:pt x="43" y="26"/>
                    <a:pt x="43" y="23"/>
                    <a:pt x="43" y="19"/>
                  </a:cubicBezTo>
                  <a:cubicBezTo>
                    <a:pt x="43" y="15"/>
                    <a:pt x="43" y="12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lnTo>
                    <a:pt x="38" y="0"/>
                  </a:lnTo>
                  <a:close/>
                  <a:moveTo>
                    <a:pt x="56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1" y="4"/>
                    <a:pt x="69" y="6"/>
                    <a:pt x="69" y="8"/>
                  </a:cubicBezTo>
                  <a:cubicBezTo>
                    <a:pt x="69" y="12"/>
                    <a:pt x="69" y="15"/>
                    <a:pt x="69" y="19"/>
                  </a:cubicBezTo>
                  <a:cubicBezTo>
                    <a:pt x="68" y="23"/>
                    <a:pt x="68" y="26"/>
                    <a:pt x="68" y="30"/>
                  </a:cubicBezTo>
                  <a:cubicBezTo>
                    <a:pt x="68" y="32"/>
                    <a:pt x="70" y="34"/>
                    <a:pt x="72" y="3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8" y="34"/>
                    <a:pt x="60" y="32"/>
                    <a:pt x="60" y="30"/>
                  </a:cubicBezTo>
                  <a:cubicBezTo>
                    <a:pt x="60" y="26"/>
                    <a:pt x="60" y="23"/>
                    <a:pt x="60" y="19"/>
                  </a:cubicBezTo>
                  <a:cubicBezTo>
                    <a:pt x="60" y="15"/>
                    <a:pt x="60" y="12"/>
                    <a:pt x="60" y="8"/>
                  </a:cubicBezTo>
                  <a:cubicBezTo>
                    <a:pt x="61" y="6"/>
                    <a:pt x="58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lnTo>
                    <a:pt x="56" y="0"/>
                  </a:lnTo>
                  <a:close/>
                  <a:moveTo>
                    <a:pt x="73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5"/>
                    <a:pt x="87" y="6"/>
                    <a:pt x="87" y="8"/>
                  </a:cubicBezTo>
                  <a:cubicBezTo>
                    <a:pt x="87" y="12"/>
                    <a:pt x="86" y="15"/>
                    <a:pt x="86" y="19"/>
                  </a:cubicBezTo>
                  <a:cubicBezTo>
                    <a:pt x="86" y="23"/>
                    <a:pt x="85" y="26"/>
                    <a:pt x="85" y="30"/>
                  </a:cubicBezTo>
                  <a:cubicBezTo>
                    <a:pt x="85" y="32"/>
                    <a:pt x="86" y="34"/>
                    <a:pt x="89" y="34"/>
                  </a:cubicBezTo>
                  <a:cubicBezTo>
                    <a:pt x="89" y="34"/>
                    <a:pt x="90" y="34"/>
                    <a:pt x="91" y="3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5" y="34"/>
                    <a:pt x="77" y="32"/>
                    <a:pt x="77" y="30"/>
                  </a:cubicBezTo>
                  <a:cubicBezTo>
                    <a:pt x="77" y="26"/>
                    <a:pt x="77" y="23"/>
                    <a:pt x="78" y="19"/>
                  </a:cubicBezTo>
                  <a:cubicBezTo>
                    <a:pt x="78" y="15"/>
                    <a:pt x="78" y="12"/>
                    <a:pt x="79" y="8"/>
                  </a:cubicBezTo>
                  <a:cubicBezTo>
                    <a:pt x="79" y="6"/>
                    <a:pt x="77" y="4"/>
                    <a:pt x="74" y="4"/>
                  </a:cubicBezTo>
                  <a:cubicBezTo>
                    <a:pt x="74" y="4"/>
                    <a:pt x="74" y="4"/>
                    <a:pt x="73" y="4"/>
                  </a:cubicBezTo>
                  <a:lnTo>
                    <a:pt x="73" y="0"/>
                  </a:lnTo>
                  <a:close/>
                  <a:moveTo>
                    <a:pt x="91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5" y="38"/>
                    <a:pt x="102" y="44"/>
                    <a:pt x="91" y="44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2" y="33"/>
                    <a:pt x="93" y="32"/>
                    <a:pt x="94" y="30"/>
                  </a:cubicBezTo>
                  <a:cubicBezTo>
                    <a:pt x="94" y="26"/>
                    <a:pt x="95" y="23"/>
                    <a:pt x="95" y="19"/>
                  </a:cubicBezTo>
                  <a:cubicBezTo>
                    <a:pt x="96" y="15"/>
                    <a:pt x="96" y="12"/>
                    <a:pt x="97" y="8"/>
                  </a:cubicBezTo>
                  <a:cubicBezTo>
                    <a:pt x="97" y="6"/>
                    <a:pt x="95" y="4"/>
                    <a:pt x="92" y="4"/>
                  </a:cubicBezTo>
                  <a:cubicBezTo>
                    <a:pt x="92" y="4"/>
                    <a:pt x="91" y="4"/>
                    <a:pt x="91" y="4"/>
                  </a:cubicBezTo>
                  <a:lnTo>
                    <a:pt x="9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5" name="Freeform 169"/>
            <p:cNvSpPr>
              <a:spLocks noEditPoints="1"/>
            </p:cNvSpPr>
            <p:nvPr/>
          </p:nvSpPr>
          <p:spPr bwMode="auto">
            <a:xfrm>
              <a:off x="2398713" y="1749425"/>
              <a:ext cx="139700" cy="138113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1" y="53"/>
                </a:cxn>
                <a:cxn ang="0">
                  <a:pos x="16" y="53"/>
                </a:cxn>
                <a:cxn ang="0">
                  <a:pos x="10" y="48"/>
                </a:cxn>
                <a:cxn ang="0">
                  <a:pos x="10" y="42"/>
                </a:cxn>
                <a:cxn ang="0">
                  <a:pos x="27" y="26"/>
                </a:cxn>
                <a:cxn ang="0">
                  <a:pos x="32" y="26"/>
                </a:cxn>
                <a:cxn ang="0">
                  <a:pos x="37" y="32"/>
                </a:cxn>
                <a:cxn ang="0">
                  <a:pos x="43" y="26"/>
                </a:cxn>
                <a:cxn ang="0">
                  <a:pos x="37" y="21"/>
                </a:cxn>
                <a:cxn ang="0">
                  <a:pos x="21" y="21"/>
                </a:cxn>
                <a:cxn ang="0">
                  <a:pos x="5" y="37"/>
                </a:cxn>
                <a:cxn ang="0">
                  <a:pos x="5" y="53"/>
                </a:cxn>
                <a:cxn ang="0">
                  <a:pos x="10" y="59"/>
                </a:cxn>
                <a:cxn ang="0">
                  <a:pos x="27" y="59"/>
                </a:cxn>
                <a:cxn ang="0">
                  <a:pos x="36" y="49"/>
                </a:cxn>
                <a:cxn ang="0">
                  <a:pos x="27" y="47"/>
                </a:cxn>
                <a:cxn ang="0">
                  <a:pos x="59" y="26"/>
                </a:cxn>
                <a:cxn ang="0">
                  <a:pos x="43" y="42"/>
                </a:cxn>
                <a:cxn ang="0">
                  <a:pos x="27" y="42"/>
                </a:cxn>
                <a:cxn ang="0">
                  <a:pos x="21" y="37"/>
                </a:cxn>
                <a:cxn ang="0">
                  <a:pos x="27" y="32"/>
                </a:cxn>
                <a:cxn ang="0">
                  <a:pos x="32" y="37"/>
                </a:cxn>
                <a:cxn ang="0">
                  <a:pos x="37" y="37"/>
                </a:cxn>
                <a:cxn ang="0">
                  <a:pos x="54" y="21"/>
                </a:cxn>
                <a:cxn ang="0">
                  <a:pos x="54" y="15"/>
                </a:cxn>
                <a:cxn ang="0">
                  <a:pos x="48" y="10"/>
                </a:cxn>
                <a:cxn ang="0">
                  <a:pos x="43" y="10"/>
                </a:cxn>
                <a:cxn ang="0">
                  <a:pos x="37" y="16"/>
                </a:cxn>
                <a:cxn ang="0">
                  <a:pos x="28" y="14"/>
                </a:cxn>
                <a:cxn ang="0">
                  <a:pos x="37" y="4"/>
                </a:cxn>
                <a:cxn ang="0">
                  <a:pos x="54" y="4"/>
                </a:cxn>
                <a:cxn ang="0">
                  <a:pos x="59" y="10"/>
                </a:cxn>
                <a:cxn ang="0">
                  <a:pos x="59" y="26"/>
                </a:cxn>
              </a:cxnLst>
              <a:rect l="0" t="0" r="r" b="b"/>
              <a:pathLst>
                <a:path w="64" h="63">
                  <a:moveTo>
                    <a:pt x="27" y="47"/>
                  </a:moveTo>
                  <a:cubicBezTo>
                    <a:pt x="21" y="53"/>
                    <a:pt x="21" y="53"/>
                    <a:pt x="21" y="53"/>
                  </a:cubicBezTo>
                  <a:cubicBezTo>
                    <a:pt x="20" y="55"/>
                    <a:pt x="17" y="55"/>
                    <a:pt x="16" y="53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6"/>
                    <a:pt x="9" y="44"/>
                    <a:pt x="10" y="42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8" y="25"/>
                    <a:pt x="30" y="25"/>
                    <a:pt x="32" y="26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16"/>
                    <a:pt x="26" y="16"/>
                    <a:pt x="21" y="21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41"/>
                    <a:pt x="0" y="49"/>
                    <a:pt x="5" y="5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5" y="63"/>
                    <a:pt x="22" y="63"/>
                    <a:pt x="27" y="5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3" y="50"/>
                    <a:pt x="30" y="49"/>
                    <a:pt x="27" y="47"/>
                  </a:cubicBezTo>
                  <a:moveTo>
                    <a:pt x="59" y="26"/>
                  </a:moveTo>
                  <a:cubicBezTo>
                    <a:pt x="43" y="42"/>
                    <a:pt x="43" y="42"/>
                    <a:pt x="43" y="42"/>
                  </a:cubicBezTo>
                  <a:cubicBezTo>
                    <a:pt x="38" y="47"/>
                    <a:pt x="31" y="47"/>
                    <a:pt x="27" y="4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3" y="38"/>
                    <a:pt x="36" y="38"/>
                    <a:pt x="37" y="37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19"/>
                    <a:pt x="55" y="17"/>
                    <a:pt x="54" y="15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8"/>
                    <a:pt x="44" y="8"/>
                    <a:pt x="43" y="1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4"/>
                    <a:pt x="31" y="13"/>
                    <a:pt x="28" y="1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42" y="0"/>
                    <a:pt x="49" y="0"/>
                    <a:pt x="54" y="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4" y="14"/>
                    <a:pt x="64" y="22"/>
                    <a:pt x="59" y="26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86" name="Freeform 170"/>
            <p:cNvSpPr>
              <a:spLocks noEditPoints="1"/>
            </p:cNvSpPr>
            <p:nvPr/>
          </p:nvSpPr>
          <p:spPr bwMode="auto">
            <a:xfrm>
              <a:off x="3252788" y="1019175"/>
              <a:ext cx="166688" cy="166688"/>
            </a:xfrm>
            <a:custGeom>
              <a:avLst/>
              <a:gdLst/>
              <a:ahLst/>
              <a:cxnLst>
                <a:cxn ang="0">
                  <a:pos x="54" y="38"/>
                </a:cxn>
                <a:cxn ang="0">
                  <a:pos x="28" y="53"/>
                </a:cxn>
                <a:cxn ang="0">
                  <a:pos x="28" y="23"/>
                </a:cxn>
                <a:cxn ang="0">
                  <a:pos x="54" y="38"/>
                </a:cxn>
                <a:cxn ang="0">
                  <a:pos x="76" y="38"/>
                </a:cxn>
                <a:cxn ang="0">
                  <a:pos x="38" y="0"/>
                </a:cxn>
                <a:cxn ang="0">
                  <a:pos x="0" y="38"/>
                </a:cxn>
                <a:cxn ang="0">
                  <a:pos x="38" y="76"/>
                </a:cxn>
                <a:cxn ang="0">
                  <a:pos x="76" y="38"/>
                </a:cxn>
              </a:cxnLst>
              <a:rect l="0" t="0" r="r" b="b"/>
              <a:pathLst>
                <a:path w="76" h="76">
                  <a:moveTo>
                    <a:pt x="54" y="38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23"/>
                    <a:pt x="28" y="23"/>
                    <a:pt x="28" y="23"/>
                  </a:cubicBezTo>
                  <a:lnTo>
                    <a:pt x="54" y="38"/>
                  </a:lnTo>
                  <a:close/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142580" y="787968"/>
            <a:ext cx="5047984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8"/>
          <p:cNvSpPr txBox="1">
            <a:spLocks noChangeArrowheads="1"/>
          </p:cNvSpPr>
          <p:nvPr/>
        </p:nvSpPr>
        <p:spPr bwMode="auto">
          <a:xfrm>
            <a:off x="7241258" y="876935"/>
            <a:ext cx="533174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蛋博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- 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需求分析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188" name="Subtitle 2">
            <a:extLst>
              <a:ext uri="{FF2B5EF4-FFF2-40B4-BE49-F238E27FC236}">
                <a16:creationId xmlns:a16="http://schemas.microsoft.com/office/drawing/2014/main" id="{4E4ED00D-257A-4364-BDE8-F91234974D9E}"/>
              </a:ext>
            </a:extLst>
          </p:cNvPr>
          <p:cNvSpPr txBox="1"/>
          <p:nvPr/>
        </p:nvSpPr>
        <p:spPr>
          <a:xfrm>
            <a:off x="4766160" y="1602690"/>
            <a:ext cx="5993765" cy="4787179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快节奏社会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网络平台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年轻人表达欲望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琐碎时间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社交需求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…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"/>
          <p:cNvSpPr/>
          <p:nvPr/>
        </p:nvSpPr>
        <p:spPr bwMode="auto">
          <a:xfrm>
            <a:off x="2913698" y="3605690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649130" y="3727926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1575435" y="2503170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 flipH="1">
            <a:off x="2183448" y="1549878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4984115" y="4305935"/>
            <a:ext cx="617855" cy="656590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4893310" y="2229485"/>
            <a:ext cx="708660" cy="687705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4240" y="763905"/>
            <a:ext cx="495236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363968" y="876935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蛋博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– 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功能初想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981794" y="2046115"/>
            <a:ext cx="6012180" cy="4493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用户群体：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有表达、记录欲望的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年轻人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基本定位：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短文即时发表、扩展式社交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信息共享、信息发布、内容搜索等</a:t>
            </a:r>
            <a:endParaRPr lang="en-US" dirty="0"/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35E738FD-D36E-461A-B30A-ED66C9BA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23" y="200956"/>
            <a:ext cx="52090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简化版微博？校园社交？</a:t>
            </a:r>
            <a:endParaRPr kumimoji="1" lang="en-US" altLang="zh-CN" sz="36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跳出朋友圈？</a:t>
            </a:r>
            <a:r>
              <a:rPr kumimoji="1" lang="en-US" altLang="zh-CN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9"/>
          <p:cNvSpPr/>
          <p:nvPr/>
        </p:nvSpPr>
        <p:spPr bwMode="auto">
          <a:xfrm>
            <a:off x="2913698" y="3605690"/>
            <a:ext cx="2278063" cy="2414588"/>
          </a:xfrm>
          <a:custGeom>
            <a:avLst/>
            <a:gdLst>
              <a:gd name="T0" fmla="*/ 2278063 w 21578"/>
              <a:gd name="T1" fmla="*/ 2604186 h 20784"/>
              <a:gd name="T2" fmla="*/ 2278063 w 21578"/>
              <a:gd name="T3" fmla="*/ 2604186 h 20784"/>
              <a:gd name="T4" fmla="*/ 2278063 w 21578"/>
              <a:gd name="T5" fmla="*/ 2604186 h 20784"/>
              <a:gd name="T6" fmla="*/ 2278063 w 21578"/>
              <a:gd name="T7" fmla="*/ 2604186 h 207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8" h="20784">
                <a:moveTo>
                  <a:pt x="10823" y="20042"/>
                </a:moveTo>
                <a:cubicBezTo>
                  <a:pt x="10666" y="20041"/>
                  <a:pt x="10535" y="19928"/>
                  <a:pt x="10514" y="19782"/>
                </a:cubicBezTo>
                <a:cubicBezTo>
                  <a:pt x="10512" y="19768"/>
                  <a:pt x="10511" y="19755"/>
                  <a:pt x="10511" y="19740"/>
                </a:cubicBezTo>
                <a:cubicBezTo>
                  <a:pt x="10511" y="19574"/>
                  <a:pt x="10651" y="19440"/>
                  <a:pt x="10823" y="19439"/>
                </a:cubicBezTo>
                <a:cubicBezTo>
                  <a:pt x="10982" y="19439"/>
                  <a:pt x="11112" y="19552"/>
                  <a:pt x="11133" y="19699"/>
                </a:cubicBezTo>
                <a:cubicBezTo>
                  <a:pt x="11135" y="19713"/>
                  <a:pt x="11136" y="19726"/>
                  <a:pt x="11137" y="19740"/>
                </a:cubicBezTo>
                <a:cubicBezTo>
                  <a:pt x="11136" y="19907"/>
                  <a:pt x="10996" y="20041"/>
                  <a:pt x="10823" y="20042"/>
                </a:cubicBezTo>
                <a:close/>
                <a:moveTo>
                  <a:pt x="10823" y="19231"/>
                </a:moveTo>
                <a:cubicBezTo>
                  <a:pt x="10666" y="19232"/>
                  <a:pt x="10535" y="19118"/>
                  <a:pt x="10514" y="18972"/>
                </a:cubicBezTo>
                <a:cubicBezTo>
                  <a:pt x="10512" y="18958"/>
                  <a:pt x="10511" y="18944"/>
                  <a:pt x="10511" y="18930"/>
                </a:cubicBezTo>
                <a:cubicBezTo>
                  <a:pt x="10511" y="18764"/>
                  <a:pt x="10651" y="18629"/>
                  <a:pt x="10823" y="18629"/>
                </a:cubicBezTo>
                <a:cubicBezTo>
                  <a:pt x="10982" y="18629"/>
                  <a:pt x="11112" y="18742"/>
                  <a:pt x="11133" y="18889"/>
                </a:cubicBezTo>
                <a:cubicBezTo>
                  <a:pt x="11135" y="18902"/>
                  <a:pt x="11136" y="18916"/>
                  <a:pt x="11136" y="18930"/>
                </a:cubicBezTo>
                <a:cubicBezTo>
                  <a:pt x="11136" y="19097"/>
                  <a:pt x="10996" y="19231"/>
                  <a:pt x="10823" y="19231"/>
                </a:cubicBezTo>
                <a:close/>
                <a:moveTo>
                  <a:pt x="7457" y="16177"/>
                </a:moveTo>
                <a:cubicBezTo>
                  <a:pt x="7210" y="15895"/>
                  <a:pt x="6959" y="15579"/>
                  <a:pt x="6699" y="15223"/>
                </a:cubicBezTo>
                <a:cubicBezTo>
                  <a:pt x="7515" y="14946"/>
                  <a:pt x="8030" y="14268"/>
                  <a:pt x="8339" y="13451"/>
                </a:cubicBezTo>
                <a:cubicBezTo>
                  <a:pt x="9134" y="14016"/>
                  <a:pt x="10004" y="14364"/>
                  <a:pt x="10658" y="14364"/>
                </a:cubicBezTo>
                <a:cubicBezTo>
                  <a:pt x="10705" y="14363"/>
                  <a:pt x="10752" y="14363"/>
                  <a:pt x="10796" y="14360"/>
                </a:cubicBezTo>
                <a:cubicBezTo>
                  <a:pt x="10840" y="14362"/>
                  <a:pt x="10887" y="14364"/>
                  <a:pt x="10934" y="14364"/>
                </a:cubicBezTo>
                <a:cubicBezTo>
                  <a:pt x="11600" y="14364"/>
                  <a:pt x="12489" y="14003"/>
                  <a:pt x="13295" y="13420"/>
                </a:cubicBezTo>
                <a:cubicBezTo>
                  <a:pt x="13591" y="14215"/>
                  <a:pt x="14078" y="14884"/>
                  <a:pt x="14846" y="15185"/>
                </a:cubicBezTo>
                <a:cubicBezTo>
                  <a:pt x="14879" y="15199"/>
                  <a:pt x="14913" y="15211"/>
                  <a:pt x="14948" y="15223"/>
                </a:cubicBezTo>
                <a:cubicBezTo>
                  <a:pt x="13519" y="16893"/>
                  <a:pt x="12552" y="17717"/>
                  <a:pt x="10789" y="18338"/>
                </a:cubicBezTo>
                <a:cubicBezTo>
                  <a:pt x="9475" y="17953"/>
                  <a:pt x="8502" y="17373"/>
                  <a:pt x="7457" y="16177"/>
                </a:cubicBezTo>
                <a:close/>
                <a:moveTo>
                  <a:pt x="9883" y="12696"/>
                </a:moveTo>
                <a:cubicBezTo>
                  <a:pt x="9289" y="12505"/>
                  <a:pt x="8889" y="12183"/>
                  <a:pt x="8711" y="11819"/>
                </a:cubicBezTo>
                <a:cubicBezTo>
                  <a:pt x="8628" y="11652"/>
                  <a:pt x="8593" y="11478"/>
                  <a:pt x="8606" y="11302"/>
                </a:cubicBezTo>
                <a:cubicBezTo>
                  <a:pt x="8626" y="11054"/>
                  <a:pt x="8787" y="10851"/>
                  <a:pt x="9039" y="10694"/>
                </a:cubicBezTo>
                <a:cubicBezTo>
                  <a:pt x="9616" y="10331"/>
                  <a:pt x="10665" y="10214"/>
                  <a:pt x="11525" y="10360"/>
                </a:cubicBezTo>
                <a:cubicBezTo>
                  <a:pt x="12228" y="10479"/>
                  <a:pt x="12805" y="10775"/>
                  <a:pt x="12890" y="11258"/>
                </a:cubicBezTo>
                <a:cubicBezTo>
                  <a:pt x="12897" y="11300"/>
                  <a:pt x="12901" y="11342"/>
                  <a:pt x="12901" y="11387"/>
                </a:cubicBezTo>
                <a:cubicBezTo>
                  <a:pt x="12899" y="11937"/>
                  <a:pt x="12531" y="12432"/>
                  <a:pt x="11707" y="12697"/>
                </a:cubicBezTo>
                <a:cubicBezTo>
                  <a:pt x="11362" y="12807"/>
                  <a:pt x="11131" y="12388"/>
                  <a:pt x="10796" y="12388"/>
                </a:cubicBezTo>
                <a:cubicBezTo>
                  <a:pt x="10459" y="12388"/>
                  <a:pt x="10229" y="12808"/>
                  <a:pt x="9883" y="12696"/>
                </a:cubicBezTo>
                <a:close/>
                <a:moveTo>
                  <a:pt x="6644" y="7492"/>
                </a:moveTo>
                <a:cubicBezTo>
                  <a:pt x="6587" y="6839"/>
                  <a:pt x="6579" y="6191"/>
                  <a:pt x="6604" y="5702"/>
                </a:cubicBezTo>
                <a:cubicBezTo>
                  <a:pt x="6606" y="5659"/>
                  <a:pt x="6606" y="5619"/>
                  <a:pt x="6606" y="5581"/>
                </a:cubicBezTo>
                <a:cubicBezTo>
                  <a:pt x="6660" y="4963"/>
                  <a:pt x="6812" y="4425"/>
                  <a:pt x="7100" y="4000"/>
                </a:cubicBezTo>
                <a:cubicBezTo>
                  <a:pt x="7485" y="3432"/>
                  <a:pt x="8509" y="3498"/>
                  <a:pt x="9573" y="3934"/>
                </a:cubicBezTo>
                <a:cubicBezTo>
                  <a:pt x="11372" y="4669"/>
                  <a:pt x="12488" y="6178"/>
                  <a:pt x="14997" y="6305"/>
                </a:cubicBezTo>
                <a:lnTo>
                  <a:pt x="14996" y="6371"/>
                </a:lnTo>
                <a:cubicBezTo>
                  <a:pt x="14975" y="7641"/>
                  <a:pt x="14748" y="9350"/>
                  <a:pt x="14195" y="10001"/>
                </a:cubicBezTo>
                <a:cubicBezTo>
                  <a:pt x="13969" y="10267"/>
                  <a:pt x="13689" y="10357"/>
                  <a:pt x="13346" y="10167"/>
                </a:cubicBezTo>
                <a:cubicBezTo>
                  <a:pt x="13331" y="10152"/>
                  <a:pt x="13314" y="10137"/>
                  <a:pt x="13297" y="10122"/>
                </a:cubicBezTo>
                <a:cubicBezTo>
                  <a:pt x="13281" y="10110"/>
                  <a:pt x="13266" y="10098"/>
                  <a:pt x="13250" y="10085"/>
                </a:cubicBezTo>
                <a:cubicBezTo>
                  <a:pt x="12776" y="9735"/>
                  <a:pt x="11980" y="9412"/>
                  <a:pt x="10752" y="9595"/>
                </a:cubicBezTo>
                <a:cubicBezTo>
                  <a:pt x="9524" y="9413"/>
                  <a:pt x="8728" y="9735"/>
                  <a:pt x="8255" y="10085"/>
                </a:cubicBezTo>
                <a:cubicBezTo>
                  <a:pt x="8218" y="10112"/>
                  <a:pt x="8186" y="10140"/>
                  <a:pt x="8158" y="10167"/>
                </a:cubicBezTo>
                <a:cubicBezTo>
                  <a:pt x="7208" y="10693"/>
                  <a:pt x="6781" y="9076"/>
                  <a:pt x="6644" y="7492"/>
                </a:cubicBezTo>
                <a:close/>
                <a:moveTo>
                  <a:pt x="5042" y="7708"/>
                </a:moveTo>
                <a:cubicBezTo>
                  <a:pt x="5042" y="7365"/>
                  <a:pt x="5097" y="7027"/>
                  <a:pt x="5211" y="6730"/>
                </a:cubicBezTo>
                <a:cubicBezTo>
                  <a:pt x="5500" y="5972"/>
                  <a:pt x="5985" y="5850"/>
                  <a:pt x="6197" y="6771"/>
                </a:cubicBezTo>
                <a:cubicBezTo>
                  <a:pt x="6246" y="6984"/>
                  <a:pt x="6279" y="7243"/>
                  <a:pt x="6298" y="7539"/>
                </a:cubicBezTo>
                <a:cubicBezTo>
                  <a:pt x="6341" y="8194"/>
                  <a:pt x="6316" y="9027"/>
                  <a:pt x="6249" y="9926"/>
                </a:cubicBezTo>
                <a:cubicBezTo>
                  <a:pt x="5476" y="9695"/>
                  <a:pt x="5040" y="8681"/>
                  <a:pt x="5042" y="7708"/>
                </a:cubicBezTo>
                <a:close/>
                <a:moveTo>
                  <a:pt x="16097" y="6224"/>
                </a:moveTo>
                <a:cubicBezTo>
                  <a:pt x="16191" y="6335"/>
                  <a:pt x="16287" y="6511"/>
                  <a:pt x="16378" y="6761"/>
                </a:cubicBezTo>
                <a:cubicBezTo>
                  <a:pt x="16758" y="7804"/>
                  <a:pt x="16430" y="9325"/>
                  <a:pt x="15581" y="9815"/>
                </a:cubicBezTo>
                <a:cubicBezTo>
                  <a:pt x="15505" y="9859"/>
                  <a:pt x="15426" y="9894"/>
                  <a:pt x="15342" y="9921"/>
                </a:cubicBezTo>
                <a:lnTo>
                  <a:pt x="15337" y="9848"/>
                </a:lnTo>
                <a:cubicBezTo>
                  <a:pt x="15243" y="8541"/>
                  <a:pt x="15266" y="7578"/>
                  <a:pt x="15370" y="6951"/>
                </a:cubicBezTo>
                <a:cubicBezTo>
                  <a:pt x="15416" y="6668"/>
                  <a:pt x="15487" y="6444"/>
                  <a:pt x="15574" y="6294"/>
                </a:cubicBezTo>
                <a:cubicBezTo>
                  <a:pt x="15717" y="6045"/>
                  <a:pt x="15906" y="5999"/>
                  <a:pt x="16097" y="6224"/>
                </a:cubicBezTo>
                <a:close/>
                <a:moveTo>
                  <a:pt x="21577" y="18828"/>
                </a:moveTo>
                <a:cubicBezTo>
                  <a:pt x="21582" y="18641"/>
                  <a:pt x="21571" y="18466"/>
                  <a:pt x="21549" y="18301"/>
                </a:cubicBezTo>
                <a:cubicBezTo>
                  <a:pt x="21507" y="18013"/>
                  <a:pt x="21425" y="17755"/>
                  <a:pt x="21308" y="17523"/>
                </a:cubicBezTo>
                <a:cubicBezTo>
                  <a:pt x="20556" y="16031"/>
                  <a:pt x="18364" y="15581"/>
                  <a:pt x="16414" y="14975"/>
                </a:cubicBezTo>
                <a:cubicBezTo>
                  <a:pt x="16088" y="14874"/>
                  <a:pt x="15770" y="14768"/>
                  <a:pt x="15465" y="14653"/>
                </a:cubicBezTo>
                <a:cubicBezTo>
                  <a:pt x="14463" y="14272"/>
                  <a:pt x="14031" y="13671"/>
                  <a:pt x="13878" y="12946"/>
                </a:cubicBezTo>
                <a:cubicBezTo>
                  <a:pt x="14360" y="12503"/>
                  <a:pt x="14775" y="11982"/>
                  <a:pt x="15041" y="11421"/>
                </a:cubicBezTo>
                <a:cubicBezTo>
                  <a:pt x="15158" y="11261"/>
                  <a:pt x="15267" y="11096"/>
                  <a:pt x="15370" y="10925"/>
                </a:cubicBezTo>
                <a:cubicBezTo>
                  <a:pt x="15467" y="10766"/>
                  <a:pt x="15557" y="10601"/>
                  <a:pt x="15641" y="10433"/>
                </a:cubicBezTo>
                <a:cubicBezTo>
                  <a:pt x="15976" y="10325"/>
                  <a:pt x="16259" y="10117"/>
                  <a:pt x="16490" y="9841"/>
                </a:cubicBezTo>
                <a:cubicBezTo>
                  <a:pt x="16535" y="9789"/>
                  <a:pt x="16577" y="9733"/>
                  <a:pt x="16617" y="9676"/>
                </a:cubicBezTo>
                <a:cubicBezTo>
                  <a:pt x="16837" y="9360"/>
                  <a:pt x="16996" y="8976"/>
                  <a:pt x="17086" y="8571"/>
                </a:cubicBezTo>
                <a:cubicBezTo>
                  <a:pt x="17191" y="8105"/>
                  <a:pt x="17209" y="7600"/>
                  <a:pt x="17129" y="7133"/>
                </a:cubicBezTo>
                <a:cubicBezTo>
                  <a:pt x="17072" y="6793"/>
                  <a:pt x="16962" y="6470"/>
                  <a:pt x="16797" y="6190"/>
                </a:cubicBezTo>
                <a:cubicBezTo>
                  <a:pt x="16795" y="6170"/>
                  <a:pt x="16792" y="6151"/>
                  <a:pt x="16789" y="6131"/>
                </a:cubicBezTo>
                <a:cubicBezTo>
                  <a:pt x="16200" y="1692"/>
                  <a:pt x="14066" y="-816"/>
                  <a:pt x="9851" y="239"/>
                </a:cubicBezTo>
                <a:cubicBezTo>
                  <a:pt x="9518" y="286"/>
                  <a:pt x="9198" y="356"/>
                  <a:pt x="8893" y="448"/>
                </a:cubicBezTo>
                <a:cubicBezTo>
                  <a:pt x="5932" y="550"/>
                  <a:pt x="4997" y="3731"/>
                  <a:pt x="4782" y="6184"/>
                </a:cubicBezTo>
                <a:cubicBezTo>
                  <a:pt x="4616" y="6466"/>
                  <a:pt x="4505" y="6791"/>
                  <a:pt x="4447" y="7133"/>
                </a:cubicBezTo>
                <a:cubicBezTo>
                  <a:pt x="4411" y="7348"/>
                  <a:pt x="4395" y="7571"/>
                  <a:pt x="4398" y="7794"/>
                </a:cubicBezTo>
                <a:cubicBezTo>
                  <a:pt x="4402" y="8056"/>
                  <a:pt x="4433" y="8319"/>
                  <a:pt x="4490" y="8571"/>
                </a:cubicBezTo>
                <a:cubicBezTo>
                  <a:pt x="4597" y="9051"/>
                  <a:pt x="4799" y="9499"/>
                  <a:pt x="5086" y="9842"/>
                </a:cubicBezTo>
                <a:cubicBezTo>
                  <a:pt x="5316" y="10117"/>
                  <a:pt x="5600" y="10326"/>
                  <a:pt x="5936" y="10434"/>
                </a:cubicBezTo>
                <a:cubicBezTo>
                  <a:pt x="6044" y="10650"/>
                  <a:pt x="6163" y="10860"/>
                  <a:pt x="6291" y="11063"/>
                </a:cubicBezTo>
                <a:cubicBezTo>
                  <a:pt x="6383" y="11206"/>
                  <a:pt x="6479" y="11345"/>
                  <a:pt x="6579" y="11480"/>
                </a:cubicBezTo>
                <a:cubicBezTo>
                  <a:pt x="6677" y="11678"/>
                  <a:pt x="6794" y="11872"/>
                  <a:pt x="6926" y="12058"/>
                </a:cubicBezTo>
                <a:cubicBezTo>
                  <a:pt x="7148" y="12373"/>
                  <a:pt x="7413" y="12667"/>
                  <a:pt x="7702" y="12933"/>
                </a:cubicBezTo>
                <a:cubicBezTo>
                  <a:pt x="7551" y="13666"/>
                  <a:pt x="7119" y="14270"/>
                  <a:pt x="6111" y="14653"/>
                </a:cubicBezTo>
                <a:cubicBezTo>
                  <a:pt x="4168" y="15391"/>
                  <a:pt x="1629" y="15724"/>
                  <a:pt x="537" y="17106"/>
                </a:cubicBezTo>
                <a:cubicBezTo>
                  <a:pt x="183" y="17554"/>
                  <a:pt x="-18" y="18111"/>
                  <a:pt x="1" y="18828"/>
                </a:cubicBezTo>
                <a:cubicBezTo>
                  <a:pt x="14" y="19314"/>
                  <a:pt x="182" y="19819"/>
                  <a:pt x="453" y="20322"/>
                </a:cubicBezTo>
                <a:cubicBezTo>
                  <a:pt x="535" y="20477"/>
                  <a:pt x="627" y="20630"/>
                  <a:pt x="727" y="20784"/>
                </a:cubicBezTo>
                <a:lnTo>
                  <a:pt x="3059" y="20783"/>
                </a:lnTo>
                <a:lnTo>
                  <a:pt x="20851" y="20782"/>
                </a:lnTo>
                <a:cubicBezTo>
                  <a:pt x="21279" y="20126"/>
                  <a:pt x="21559" y="19460"/>
                  <a:pt x="21577" y="18828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1" name="AutoShape 10"/>
          <p:cNvSpPr/>
          <p:nvPr/>
        </p:nvSpPr>
        <p:spPr bwMode="auto">
          <a:xfrm>
            <a:off x="649130" y="3727926"/>
            <a:ext cx="2125663" cy="2301875"/>
          </a:xfrm>
          <a:custGeom>
            <a:avLst/>
            <a:gdLst>
              <a:gd name="T0" fmla="*/ 2125663 w 21498"/>
              <a:gd name="T1" fmla="*/ 2519395 h 20625"/>
              <a:gd name="T2" fmla="*/ 2125663 w 21498"/>
              <a:gd name="T3" fmla="*/ 2519395 h 20625"/>
              <a:gd name="T4" fmla="*/ 2125663 w 21498"/>
              <a:gd name="T5" fmla="*/ 2519395 h 20625"/>
              <a:gd name="T6" fmla="*/ 2125663 w 21498"/>
              <a:gd name="T7" fmla="*/ 2519395 h 206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98" h="20625">
                <a:moveTo>
                  <a:pt x="7956" y="18658"/>
                </a:moveTo>
                <a:cubicBezTo>
                  <a:pt x="7975" y="18633"/>
                  <a:pt x="8005" y="18613"/>
                  <a:pt x="8046" y="18607"/>
                </a:cubicBezTo>
                <a:cubicBezTo>
                  <a:pt x="8070" y="18604"/>
                  <a:pt x="8099" y="18609"/>
                  <a:pt x="8121" y="18620"/>
                </a:cubicBezTo>
                <a:lnTo>
                  <a:pt x="8166" y="18642"/>
                </a:lnTo>
                <a:lnTo>
                  <a:pt x="8214" y="18665"/>
                </a:lnTo>
                <a:lnTo>
                  <a:pt x="8263" y="18687"/>
                </a:lnTo>
                <a:lnTo>
                  <a:pt x="8312" y="18709"/>
                </a:lnTo>
                <a:lnTo>
                  <a:pt x="8345" y="18723"/>
                </a:lnTo>
                <a:cubicBezTo>
                  <a:pt x="8357" y="18729"/>
                  <a:pt x="8367" y="18735"/>
                  <a:pt x="8377" y="18744"/>
                </a:cubicBezTo>
                <a:cubicBezTo>
                  <a:pt x="8430" y="18793"/>
                  <a:pt x="8427" y="18855"/>
                  <a:pt x="8395" y="18899"/>
                </a:cubicBezTo>
                <a:cubicBezTo>
                  <a:pt x="8363" y="18943"/>
                  <a:pt x="8300" y="18968"/>
                  <a:pt x="8236" y="18940"/>
                </a:cubicBezTo>
                <a:lnTo>
                  <a:pt x="8204" y="18926"/>
                </a:lnTo>
                <a:lnTo>
                  <a:pt x="8152" y="18903"/>
                </a:lnTo>
                <a:lnTo>
                  <a:pt x="8101" y="18879"/>
                </a:lnTo>
                <a:lnTo>
                  <a:pt x="8050" y="18855"/>
                </a:lnTo>
                <a:lnTo>
                  <a:pt x="8002" y="18832"/>
                </a:lnTo>
                <a:cubicBezTo>
                  <a:pt x="7928" y="18794"/>
                  <a:pt x="7918" y="18712"/>
                  <a:pt x="7956" y="18658"/>
                </a:cubicBezTo>
                <a:close/>
                <a:moveTo>
                  <a:pt x="6940" y="18119"/>
                </a:moveTo>
                <a:lnTo>
                  <a:pt x="6940" y="18118"/>
                </a:lnTo>
                <a:lnTo>
                  <a:pt x="6900" y="18081"/>
                </a:lnTo>
                <a:lnTo>
                  <a:pt x="6894" y="18076"/>
                </a:lnTo>
                <a:lnTo>
                  <a:pt x="6859" y="18044"/>
                </a:lnTo>
                <a:lnTo>
                  <a:pt x="6820" y="18005"/>
                </a:lnTo>
                <a:lnTo>
                  <a:pt x="6781" y="17967"/>
                </a:lnTo>
                <a:lnTo>
                  <a:pt x="6757" y="17942"/>
                </a:lnTo>
                <a:cubicBezTo>
                  <a:pt x="6748" y="17932"/>
                  <a:pt x="6742" y="17924"/>
                  <a:pt x="6736" y="17912"/>
                </a:cubicBezTo>
                <a:cubicBezTo>
                  <a:pt x="6674" y="17785"/>
                  <a:pt x="6852" y="17682"/>
                  <a:pt x="6946" y="17781"/>
                </a:cubicBezTo>
                <a:lnTo>
                  <a:pt x="6968" y="17803"/>
                </a:lnTo>
                <a:lnTo>
                  <a:pt x="7004" y="17840"/>
                </a:lnTo>
                <a:lnTo>
                  <a:pt x="7041" y="17876"/>
                </a:lnTo>
                <a:lnTo>
                  <a:pt x="7079" y="17911"/>
                </a:lnTo>
                <a:lnTo>
                  <a:pt x="7117" y="17946"/>
                </a:lnTo>
                <a:lnTo>
                  <a:pt x="7117" y="17947"/>
                </a:lnTo>
                <a:cubicBezTo>
                  <a:pt x="7128" y="17957"/>
                  <a:pt x="7136" y="17966"/>
                  <a:pt x="7143" y="17979"/>
                </a:cubicBezTo>
                <a:cubicBezTo>
                  <a:pt x="7187" y="18071"/>
                  <a:pt x="7114" y="18148"/>
                  <a:pt x="7034" y="18152"/>
                </a:cubicBezTo>
                <a:cubicBezTo>
                  <a:pt x="7002" y="18154"/>
                  <a:pt x="6968" y="18145"/>
                  <a:pt x="6940" y="18119"/>
                </a:cubicBezTo>
                <a:close/>
                <a:moveTo>
                  <a:pt x="9441" y="19094"/>
                </a:moveTo>
                <a:cubicBezTo>
                  <a:pt x="9467" y="19082"/>
                  <a:pt x="9495" y="19077"/>
                  <a:pt x="9524" y="19083"/>
                </a:cubicBezTo>
                <a:lnTo>
                  <a:pt x="9570" y="19092"/>
                </a:lnTo>
                <a:lnTo>
                  <a:pt x="9626" y="19102"/>
                </a:lnTo>
                <a:lnTo>
                  <a:pt x="9681" y="19111"/>
                </a:lnTo>
                <a:lnTo>
                  <a:pt x="9736" y="19120"/>
                </a:lnTo>
                <a:lnTo>
                  <a:pt x="9770" y="19125"/>
                </a:lnTo>
                <a:cubicBezTo>
                  <a:pt x="9824" y="19134"/>
                  <a:pt x="9864" y="19171"/>
                  <a:pt x="9875" y="19222"/>
                </a:cubicBezTo>
                <a:cubicBezTo>
                  <a:pt x="9884" y="19266"/>
                  <a:pt x="9865" y="19308"/>
                  <a:pt x="9831" y="19335"/>
                </a:cubicBezTo>
                <a:cubicBezTo>
                  <a:pt x="9804" y="19356"/>
                  <a:pt x="9767" y="19367"/>
                  <a:pt x="9729" y="19361"/>
                </a:cubicBezTo>
                <a:lnTo>
                  <a:pt x="9694" y="19356"/>
                </a:lnTo>
                <a:lnTo>
                  <a:pt x="9637" y="19347"/>
                </a:lnTo>
                <a:lnTo>
                  <a:pt x="9579" y="19337"/>
                </a:lnTo>
                <a:lnTo>
                  <a:pt x="9522" y="19327"/>
                </a:lnTo>
                <a:lnTo>
                  <a:pt x="9474" y="19317"/>
                </a:lnTo>
                <a:cubicBezTo>
                  <a:pt x="9365" y="19295"/>
                  <a:pt x="9338" y="19170"/>
                  <a:pt x="9417" y="19109"/>
                </a:cubicBezTo>
                <a:cubicBezTo>
                  <a:pt x="9424" y="19103"/>
                  <a:pt x="9432" y="19098"/>
                  <a:pt x="9441" y="19094"/>
                </a:cubicBezTo>
                <a:close/>
                <a:moveTo>
                  <a:pt x="6039" y="16913"/>
                </a:moveTo>
                <a:lnTo>
                  <a:pt x="6023" y="16879"/>
                </a:lnTo>
                <a:lnTo>
                  <a:pt x="6000" y="16827"/>
                </a:lnTo>
                <a:lnTo>
                  <a:pt x="5977" y="16775"/>
                </a:lnTo>
                <a:lnTo>
                  <a:pt x="5956" y="16722"/>
                </a:lnTo>
                <a:lnTo>
                  <a:pt x="5941" y="16685"/>
                </a:lnTo>
                <a:cubicBezTo>
                  <a:pt x="5916" y="16620"/>
                  <a:pt x="5956" y="16547"/>
                  <a:pt x="6027" y="16529"/>
                </a:cubicBezTo>
                <a:cubicBezTo>
                  <a:pt x="6046" y="16523"/>
                  <a:pt x="6066" y="16523"/>
                  <a:pt x="6084" y="16526"/>
                </a:cubicBezTo>
                <a:cubicBezTo>
                  <a:pt x="6112" y="16531"/>
                  <a:pt x="6138" y="16545"/>
                  <a:pt x="6157" y="16566"/>
                </a:cubicBezTo>
                <a:cubicBezTo>
                  <a:pt x="6166" y="16576"/>
                  <a:pt x="6175" y="16589"/>
                  <a:pt x="6181" y="16603"/>
                </a:cubicBezTo>
                <a:lnTo>
                  <a:pt x="6194" y="16637"/>
                </a:lnTo>
                <a:lnTo>
                  <a:pt x="6214" y="16687"/>
                </a:lnTo>
                <a:lnTo>
                  <a:pt x="6235" y="16736"/>
                </a:lnTo>
                <a:lnTo>
                  <a:pt x="6258" y="16784"/>
                </a:lnTo>
                <a:lnTo>
                  <a:pt x="6273" y="16818"/>
                </a:lnTo>
                <a:cubicBezTo>
                  <a:pt x="6275" y="16823"/>
                  <a:pt x="6277" y="16829"/>
                  <a:pt x="6279" y="16834"/>
                </a:cubicBezTo>
                <a:cubicBezTo>
                  <a:pt x="6316" y="16984"/>
                  <a:pt x="6100" y="17043"/>
                  <a:pt x="6039" y="16913"/>
                </a:cubicBezTo>
                <a:close/>
                <a:moveTo>
                  <a:pt x="6650" y="15821"/>
                </a:moveTo>
                <a:cubicBezTo>
                  <a:pt x="6635" y="15625"/>
                  <a:pt x="6639" y="15419"/>
                  <a:pt x="6665" y="15201"/>
                </a:cubicBezTo>
                <a:cubicBezTo>
                  <a:pt x="6956" y="15104"/>
                  <a:pt x="7209" y="14956"/>
                  <a:pt x="7427" y="14771"/>
                </a:cubicBezTo>
                <a:cubicBezTo>
                  <a:pt x="7646" y="14584"/>
                  <a:pt x="7831" y="14359"/>
                  <a:pt x="7985" y="14107"/>
                </a:cubicBezTo>
                <a:cubicBezTo>
                  <a:pt x="8081" y="13950"/>
                  <a:pt x="8166" y="13783"/>
                  <a:pt x="8240" y="13608"/>
                </a:cubicBezTo>
                <a:cubicBezTo>
                  <a:pt x="8302" y="13461"/>
                  <a:pt x="8356" y="13308"/>
                  <a:pt x="8404" y="13152"/>
                </a:cubicBezTo>
                <a:cubicBezTo>
                  <a:pt x="9090" y="13498"/>
                  <a:pt x="9866" y="13694"/>
                  <a:pt x="10728" y="13691"/>
                </a:cubicBezTo>
                <a:cubicBezTo>
                  <a:pt x="10925" y="13691"/>
                  <a:pt x="11118" y="13680"/>
                  <a:pt x="11306" y="13658"/>
                </a:cubicBezTo>
                <a:cubicBezTo>
                  <a:pt x="11574" y="13629"/>
                  <a:pt x="11832" y="13580"/>
                  <a:pt x="12081" y="13512"/>
                </a:cubicBezTo>
                <a:cubicBezTo>
                  <a:pt x="12439" y="13414"/>
                  <a:pt x="12777" y="13279"/>
                  <a:pt x="13095" y="13113"/>
                </a:cubicBezTo>
                <a:cubicBezTo>
                  <a:pt x="13233" y="13594"/>
                  <a:pt x="13434" y="14042"/>
                  <a:pt x="13717" y="14408"/>
                </a:cubicBezTo>
                <a:cubicBezTo>
                  <a:pt x="13980" y="14747"/>
                  <a:pt x="14313" y="15016"/>
                  <a:pt x="14734" y="15175"/>
                </a:cubicBezTo>
                <a:cubicBezTo>
                  <a:pt x="14753" y="15305"/>
                  <a:pt x="14763" y="15432"/>
                  <a:pt x="14764" y="15555"/>
                </a:cubicBezTo>
                <a:cubicBezTo>
                  <a:pt x="14773" y="16096"/>
                  <a:pt x="14625" y="16565"/>
                  <a:pt x="14361" y="16963"/>
                </a:cubicBezTo>
                <a:cubicBezTo>
                  <a:pt x="14257" y="17121"/>
                  <a:pt x="14134" y="17268"/>
                  <a:pt x="13996" y="17402"/>
                </a:cubicBezTo>
                <a:cubicBezTo>
                  <a:pt x="13778" y="17616"/>
                  <a:pt x="13523" y="17801"/>
                  <a:pt x="13239" y="17956"/>
                </a:cubicBezTo>
                <a:cubicBezTo>
                  <a:pt x="12739" y="18230"/>
                  <a:pt x="12156" y="18413"/>
                  <a:pt x="11544" y="18504"/>
                </a:cubicBezTo>
                <a:cubicBezTo>
                  <a:pt x="10928" y="18596"/>
                  <a:pt x="10285" y="18593"/>
                  <a:pt x="9676" y="18495"/>
                </a:cubicBezTo>
                <a:cubicBezTo>
                  <a:pt x="8605" y="18322"/>
                  <a:pt x="7638" y="17854"/>
                  <a:pt x="7096" y="17080"/>
                </a:cubicBezTo>
                <a:cubicBezTo>
                  <a:pt x="6847" y="16725"/>
                  <a:pt x="6688" y="16306"/>
                  <a:pt x="6650" y="15821"/>
                </a:cubicBezTo>
                <a:close/>
                <a:moveTo>
                  <a:pt x="5679" y="15482"/>
                </a:moveTo>
                <a:lnTo>
                  <a:pt x="5677" y="15433"/>
                </a:lnTo>
                <a:lnTo>
                  <a:pt x="5674" y="15368"/>
                </a:lnTo>
                <a:lnTo>
                  <a:pt x="5672" y="15304"/>
                </a:lnTo>
                <a:lnTo>
                  <a:pt x="5671" y="15285"/>
                </a:lnTo>
                <a:lnTo>
                  <a:pt x="5670" y="15239"/>
                </a:lnTo>
                <a:cubicBezTo>
                  <a:pt x="5670" y="15127"/>
                  <a:pt x="5816" y="15076"/>
                  <a:pt x="5894" y="15159"/>
                </a:cubicBezTo>
                <a:cubicBezTo>
                  <a:pt x="5913" y="15180"/>
                  <a:pt x="5925" y="15208"/>
                  <a:pt x="5925" y="15236"/>
                </a:cubicBezTo>
                <a:lnTo>
                  <a:pt x="5926" y="15298"/>
                </a:lnTo>
                <a:lnTo>
                  <a:pt x="5928" y="15360"/>
                </a:lnTo>
                <a:lnTo>
                  <a:pt x="5931" y="15421"/>
                </a:lnTo>
                <a:lnTo>
                  <a:pt x="5931" y="15427"/>
                </a:lnTo>
                <a:lnTo>
                  <a:pt x="5934" y="15470"/>
                </a:lnTo>
                <a:cubicBezTo>
                  <a:pt x="5934" y="15479"/>
                  <a:pt x="5934" y="15486"/>
                  <a:pt x="5932" y="15494"/>
                </a:cubicBezTo>
                <a:cubicBezTo>
                  <a:pt x="5905" y="15639"/>
                  <a:pt x="5686" y="15621"/>
                  <a:pt x="5679" y="15482"/>
                </a:cubicBezTo>
                <a:close/>
                <a:moveTo>
                  <a:pt x="7176" y="11395"/>
                </a:moveTo>
                <a:cubicBezTo>
                  <a:pt x="6937" y="11112"/>
                  <a:pt x="6722" y="10802"/>
                  <a:pt x="6536" y="10472"/>
                </a:cubicBezTo>
                <a:cubicBezTo>
                  <a:pt x="6468" y="10351"/>
                  <a:pt x="6403" y="10227"/>
                  <a:pt x="6342" y="10100"/>
                </a:cubicBezTo>
                <a:cubicBezTo>
                  <a:pt x="5362" y="9953"/>
                  <a:pt x="4856" y="8625"/>
                  <a:pt x="5007" y="7517"/>
                </a:cubicBezTo>
                <a:cubicBezTo>
                  <a:pt x="5105" y="6796"/>
                  <a:pt x="5365" y="6395"/>
                  <a:pt x="5635" y="6359"/>
                </a:cubicBezTo>
                <a:cubicBezTo>
                  <a:pt x="5764" y="6342"/>
                  <a:pt x="5897" y="6410"/>
                  <a:pt x="6015" y="6568"/>
                </a:cubicBezTo>
                <a:cubicBezTo>
                  <a:pt x="6156" y="6757"/>
                  <a:pt x="6276" y="7077"/>
                  <a:pt x="6346" y="7535"/>
                </a:cubicBezTo>
                <a:cubicBezTo>
                  <a:pt x="6590" y="7522"/>
                  <a:pt x="6849" y="7385"/>
                  <a:pt x="7104" y="7164"/>
                </a:cubicBezTo>
                <a:cubicBezTo>
                  <a:pt x="7974" y="6414"/>
                  <a:pt x="8818" y="4700"/>
                  <a:pt x="8986" y="3646"/>
                </a:cubicBezTo>
                <a:cubicBezTo>
                  <a:pt x="9072" y="5162"/>
                  <a:pt x="10014" y="6746"/>
                  <a:pt x="12858" y="5945"/>
                </a:cubicBezTo>
                <a:cubicBezTo>
                  <a:pt x="14119" y="5589"/>
                  <a:pt x="13858" y="8954"/>
                  <a:pt x="16391" y="8373"/>
                </a:cubicBezTo>
                <a:cubicBezTo>
                  <a:pt x="16264" y="9205"/>
                  <a:pt x="15806" y="9958"/>
                  <a:pt x="15084" y="10072"/>
                </a:cubicBezTo>
                <a:cubicBezTo>
                  <a:pt x="14898" y="10466"/>
                  <a:pt x="14675" y="10836"/>
                  <a:pt x="14419" y="11174"/>
                </a:cubicBezTo>
                <a:cubicBezTo>
                  <a:pt x="13652" y="12182"/>
                  <a:pt x="12575" y="12898"/>
                  <a:pt x="11230" y="13045"/>
                </a:cubicBezTo>
                <a:cubicBezTo>
                  <a:pt x="11066" y="13063"/>
                  <a:pt x="10898" y="13073"/>
                  <a:pt x="10725" y="13074"/>
                </a:cubicBezTo>
                <a:cubicBezTo>
                  <a:pt x="10541" y="13074"/>
                  <a:pt x="10361" y="13064"/>
                  <a:pt x="10186" y="13045"/>
                </a:cubicBezTo>
                <a:cubicBezTo>
                  <a:pt x="8945" y="12908"/>
                  <a:pt x="7931" y="12285"/>
                  <a:pt x="7176" y="11395"/>
                </a:cubicBezTo>
                <a:close/>
                <a:moveTo>
                  <a:pt x="15729" y="15904"/>
                </a:moveTo>
                <a:lnTo>
                  <a:pt x="15720" y="15957"/>
                </a:lnTo>
                <a:lnTo>
                  <a:pt x="15709" y="16017"/>
                </a:lnTo>
                <a:lnTo>
                  <a:pt x="15698" y="16067"/>
                </a:lnTo>
                <a:lnTo>
                  <a:pt x="15697" y="16076"/>
                </a:lnTo>
                <a:lnTo>
                  <a:pt x="15684" y="16134"/>
                </a:lnTo>
                <a:lnTo>
                  <a:pt x="15681" y="16146"/>
                </a:lnTo>
                <a:cubicBezTo>
                  <a:pt x="15661" y="16233"/>
                  <a:pt x="15546" y="16268"/>
                  <a:pt x="15473" y="16210"/>
                </a:cubicBezTo>
                <a:cubicBezTo>
                  <a:pt x="15438" y="16180"/>
                  <a:pt x="15422" y="16136"/>
                  <a:pt x="15433" y="16092"/>
                </a:cubicBezTo>
                <a:lnTo>
                  <a:pt x="15435" y="16084"/>
                </a:lnTo>
                <a:lnTo>
                  <a:pt x="15447" y="16029"/>
                </a:lnTo>
                <a:lnTo>
                  <a:pt x="15458" y="15973"/>
                </a:lnTo>
                <a:lnTo>
                  <a:pt x="15465" y="15938"/>
                </a:lnTo>
                <a:lnTo>
                  <a:pt x="15468" y="15917"/>
                </a:lnTo>
                <a:lnTo>
                  <a:pt x="15478" y="15864"/>
                </a:lnTo>
                <a:cubicBezTo>
                  <a:pt x="15480" y="15851"/>
                  <a:pt x="15484" y="15842"/>
                  <a:pt x="15489" y="15831"/>
                </a:cubicBezTo>
                <a:cubicBezTo>
                  <a:pt x="15559" y="15706"/>
                  <a:pt x="15754" y="15773"/>
                  <a:pt x="15729" y="15904"/>
                </a:cubicBezTo>
                <a:close/>
                <a:moveTo>
                  <a:pt x="15210" y="17290"/>
                </a:moveTo>
                <a:lnTo>
                  <a:pt x="15209" y="17292"/>
                </a:lnTo>
                <a:lnTo>
                  <a:pt x="15179" y="17339"/>
                </a:lnTo>
                <a:lnTo>
                  <a:pt x="15149" y="17386"/>
                </a:lnTo>
                <a:lnTo>
                  <a:pt x="15144" y="17392"/>
                </a:lnTo>
                <a:lnTo>
                  <a:pt x="15118" y="17432"/>
                </a:lnTo>
                <a:lnTo>
                  <a:pt x="15086" y="17477"/>
                </a:lnTo>
                <a:lnTo>
                  <a:pt x="15069" y="17499"/>
                </a:lnTo>
                <a:cubicBezTo>
                  <a:pt x="15064" y="17506"/>
                  <a:pt x="15059" y="17512"/>
                  <a:pt x="15053" y="17518"/>
                </a:cubicBezTo>
                <a:cubicBezTo>
                  <a:pt x="14941" y="17617"/>
                  <a:pt x="14775" y="17482"/>
                  <a:pt x="14860" y="17364"/>
                </a:cubicBezTo>
                <a:lnTo>
                  <a:pt x="14874" y="17344"/>
                </a:lnTo>
                <a:lnTo>
                  <a:pt x="14905" y="17301"/>
                </a:lnTo>
                <a:lnTo>
                  <a:pt x="14924" y="17272"/>
                </a:lnTo>
                <a:lnTo>
                  <a:pt x="14933" y="17258"/>
                </a:lnTo>
                <a:lnTo>
                  <a:pt x="14962" y="17215"/>
                </a:lnTo>
                <a:lnTo>
                  <a:pt x="14990" y="17171"/>
                </a:lnTo>
                <a:lnTo>
                  <a:pt x="14991" y="17169"/>
                </a:lnTo>
                <a:cubicBezTo>
                  <a:pt x="15000" y="17154"/>
                  <a:pt x="15011" y="17144"/>
                  <a:pt x="15025" y="17133"/>
                </a:cubicBezTo>
                <a:cubicBezTo>
                  <a:pt x="15140" y="17056"/>
                  <a:pt x="15280" y="17181"/>
                  <a:pt x="15210" y="17290"/>
                </a:cubicBezTo>
                <a:close/>
                <a:moveTo>
                  <a:pt x="14174" y="18394"/>
                </a:moveTo>
                <a:lnTo>
                  <a:pt x="14155" y="18407"/>
                </a:lnTo>
                <a:lnTo>
                  <a:pt x="14115" y="18437"/>
                </a:lnTo>
                <a:lnTo>
                  <a:pt x="14110" y="18439"/>
                </a:lnTo>
                <a:lnTo>
                  <a:pt x="14065" y="18471"/>
                </a:lnTo>
                <a:lnTo>
                  <a:pt x="14019" y="18503"/>
                </a:lnTo>
                <a:lnTo>
                  <a:pt x="13972" y="18534"/>
                </a:lnTo>
                <a:lnTo>
                  <a:pt x="13962" y="18540"/>
                </a:lnTo>
                <a:cubicBezTo>
                  <a:pt x="13956" y="18544"/>
                  <a:pt x="13950" y="18547"/>
                  <a:pt x="13942" y="18550"/>
                </a:cubicBezTo>
                <a:cubicBezTo>
                  <a:pt x="13801" y="18608"/>
                  <a:pt x="13693" y="18424"/>
                  <a:pt x="13819" y="18342"/>
                </a:cubicBezTo>
                <a:lnTo>
                  <a:pt x="13826" y="18337"/>
                </a:lnTo>
                <a:lnTo>
                  <a:pt x="13870" y="18308"/>
                </a:lnTo>
                <a:lnTo>
                  <a:pt x="13874" y="18305"/>
                </a:lnTo>
                <a:lnTo>
                  <a:pt x="13914" y="18278"/>
                </a:lnTo>
                <a:lnTo>
                  <a:pt x="13957" y="18248"/>
                </a:lnTo>
                <a:lnTo>
                  <a:pt x="13999" y="18218"/>
                </a:lnTo>
                <a:lnTo>
                  <a:pt x="14018" y="18204"/>
                </a:lnTo>
                <a:cubicBezTo>
                  <a:pt x="14034" y="18192"/>
                  <a:pt x="14050" y="18187"/>
                  <a:pt x="14070" y="18182"/>
                </a:cubicBezTo>
                <a:cubicBezTo>
                  <a:pt x="14203" y="18158"/>
                  <a:pt x="14279" y="18316"/>
                  <a:pt x="14174" y="18394"/>
                </a:cubicBezTo>
                <a:close/>
                <a:moveTo>
                  <a:pt x="12803" y="19098"/>
                </a:moveTo>
                <a:lnTo>
                  <a:pt x="12751" y="19115"/>
                </a:lnTo>
                <a:lnTo>
                  <a:pt x="12697" y="19133"/>
                </a:lnTo>
                <a:lnTo>
                  <a:pt x="12694" y="19134"/>
                </a:lnTo>
                <a:lnTo>
                  <a:pt x="12642" y="19151"/>
                </a:lnTo>
                <a:lnTo>
                  <a:pt x="12587" y="19168"/>
                </a:lnTo>
                <a:lnTo>
                  <a:pt x="12558" y="19176"/>
                </a:lnTo>
                <a:lnTo>
                  <a:pt x="12546" y="19179"/>
                </a:lnTo>
                <a:cubicBezTo>
                  <a:pt x="12413" y="19202"/>
                  <a:pt x="12353" y="19061"/>
                  <a:pt x="12421" y="18985"/>
                </a:cubicBezTo>
                <a:cubicBezTo>
                  <a:pt x="12436" y="18969"/>
                  <a:pt x="12456" y="18956"/>
                  <a:pt x="12482" y="18948"/>
                </a:cubicBezTo>
                <a:lnTo>
                  <a:pt x="12509" y="18940"/>
                </a:lnTo>
                <a:lnTo>
                  <a:pt x="12562" y="18924"/>
                </a:lnTo>
                <a:lnTo>
                  <a:pt x="12614" y="18907"/>
                </a:lnTo>
                <a:lnTo>
                  <a:pt x="12666" y="18890"/>
                </a:lnTo>
                <a:lnTo>
                  <a:pt x="12719" y="18873"/>
                </a:lnTo>
                <a:cubicBezTo>
                  <a:pt x="12727" y="18870"/>
                  <a:pt x="12733" y="18869"/>
                  <a:pt x="12741" y="18867"/>
                </a:cubicBezTo>
                <a:cubicBezTo>
                  <a:pt x="12895" y="18847"/>
                  <a:pt x="12947" y="19048"/>
                  <a:pt x="12803" y="19098"/>
                </a:cubicBezTo>
                <a:close/>
                <a:moveTo>
                  <a:pt x="11329" y="19401"/>
                </a:moveTo>
                <a:cubicBezTo>
                  <a:pt x="11316" y="19407"/>
                  <a:pt x="11301" y="19410"/>
                  <a:pt x="11284" y="19412"/>
                </a:cubicBezTo>
                <a:lnTo>
                  <a:pt x="11273" y="19413"/>
                </a:lnTo>
                <a:lnTo>
                  <a:pt x="11215" y="19417"/>
                </a:lnTo>
                <a:lnTo>
                  <a:pt x="11156" y="19421"/>
                </a:lnTo>
                <a:lnTo>
                  <a:pt x="11098" y="19425"/>
                </a:lnTo>
                <a:lnTo>
                  <a:pt x="11039" y="19428"/>
                </a:lnTo>
                <a:lnTo>
                  <a:pt x="11024" y="19428"/>
                </a:lnTo>
                <a:cubicBezTo>
                  <a:pt x="11015" y="19429"/>
                  <a:pt x="11008" y="19428"/>
                  <a:pt x="11000" y="19427"/>
                </a:cubicBezTo>
                <a:cubicBezTo>
                  <a:pt x="10864" y="19404"/>
                  <a:pt x="10862" y="19245"/>
                  <a:pt x="10963" y="19201"/>
                </a:cubicBezTo>
                <a:cubicBezTo>
                  <a:pt x="10978" y="19194"/>
                  <a:pt x="10995" y="19190"/>
                  <a:pt x="11013" y="19190"/>
                </a:cubicBezTo>
                <a:lnTo>
                  <a:pt x="11027" y="19189"/>
                </a:lnTo>
                <a:lnTo>
                  <a:pt x="11082" y="19186"/>
                </a:lnTo>
                <a:lnTo>
                  <a:pt x="11139" y="19183"/>
                </a:lnTo>
                <a:lnTo>
                  <a:pt x="11195" y="19179"/>
                </a:lnTo>
                <a:lnTo>
                  <a:pt x="11251" y="19174"/>
                </a:lnTo>
                <a:lnTo>
                  <a:pt x="11262" y="19173"/>
                </a:lnTo>
                <a:lnTo>
                  <a:pt x="11275" y="19173"/>
                </a:lnTo>
                <a:cubicBezTo>
                  <a:pt x="11421" y="19179"/>
                  <a:pt x="11438" y="19354"/>
                  <a:pt x="11329" y="19401"/>
                </a:cubicBezTo>
                <a:close/>
                <a:moveTo>
                  <a:pt x="11480" y="20590"/>
                </a:moveTo>
                <a:lnTo>
                  <a:pt x="12116" y="20588"/>
                </a:lnTo>
                <a:lnTo>
                  <a:pt x="13486" y="20583"/>
                </a:lnTo>
                <a:lnTo>
                  <a:pt x="15326" y="20577"/>
                </a:lnTo>
                <a:lnTo>
                  <a:pt x="18004" y="20569"/>
                </a:lnTo>
                <a:lnTo>
                  <a:pt x="19762" y="20563"/>
                </a:lnTo>
                <a:lnTo>
                  <a:pt x="20781" y="20559"/>
                </a:lnTo>
                <a:cubicBezTo>
                  <a:pt x="20794" y="20540"/>
                  <a:pt x="20806" y="20522"/>
                  <a:pt x="20819" y="20503"/>
                </a:cubicBezTo>
                <a:cubicBezTo>
                  <a:pt x="21101" y="20069"/>
                  <a:pt x="21313" y="19631"/>
                  <a:pt x="21420" y="19202"/>
                </a:cubicBezTo>
                <a:cubicBezTo>
                  <a:pt x="21465" y="19024"/>
                  <a:pt x="21491" y="18847"/>
                  <a:pt x="21496" y="18672"/>
                </a:cubicBezTo>
                <a:lnTo>
                  <a:pt x="21496" y="18660"/>
                </a:lnTo>
                <a:cubicBezTo>
                  <a:pt x="21548" y="16514"/>
                  <a:pt x="19510" y="15846"/>
                  <a:pt x="17404" y="15244"/>
                </a:cubicBezTo>
                <a:cubicBezTo>
                  <a:pt x="17896" y="14854"/>
                  <a:pt x="18208" y="14270"/>
                  <a:pt x="18205" y="13618"/>
                </a:cubicBezTo>
                <a:cubicBezTo>
                  <a:pt x="18205" y="13485"/>
                  <a:pt x="18191" y="13354"/>
                  <a:pt x="18165" y="13228"/>
                </a:cubicBezTo>
                <a:cubicBezTo>
                  <a:pt x="18092" y="12868"/>
                  <a:pt x="17923" y="12541"/>
                  <a:pt x="17682" y="12271"/>
                </a:cubicBezTo>
                <a:cubicBezTo>
                  <a:pt x="18348" y="11901"/>
                  <a:pt x="18792" y="11219"/>
                  <a:pt x="18788" y="10441"/>
                </a:cubicBezTo>
                <a:cubicBezTo>
                  <a:pt x="18786" y="9789"/>
                  <a:pt x="18469" y="9207"/>
                  <a:pt x="17974" y="8820"/>
                </a:cubicBezTo>
                <a:cubicBezTo>
                  <a:pt x="18024" y="8643"/>
                  <a:pt x="18052" y="8457"/>
                  <a:pt x="18050" y="8265"/>
                </a:cubicBezTo>
                <a:cubicBezTo>
                  <a:pt x="18047" y="7581"/>
                  <a:pt x="17699" y="6975"/>
                  <a:pt x="17162" y="6589"/>
                </a:cubicBezTo>
                <a:cubicBezTo>
                  <a:pt x="17365" y="860"/>
                  <a:pt x="10626" y="-975"/>
                  <a:pt x="8484" y="472"/>
                </a:cubicBezTo>
                <a:cubicBezTo>
                  <a:pt x="6157" y="570"/>
                  <a:pt x="4549" y="3047"/>
                  <a:pt x="4167" y="5555"/>
                </a:cubicBezTo>
                <a:cubicBezTo>
                  <a:pt x="4122" y="5846"/>
                  <a:pt x="4095" y="6139"/>
                  <a:pt x="4085" y="6427"/>
                </a:cubicBezTo>
                <a:cubicBezTo>
                  <a:pt x="3359" y="6781"/>
                  <a:pt x="2866" y="7494"/>
                  <a:pt x="2870" y="8314"/>
                </a:cubicBezTo>
                <a:cubicBezTo>
                  <a:pt x="2870" y="8365"/>
                  <a:pt x="2872" y="8416"/>
                  <a:pt x="2876" y="8466"/>
                </a:cubicBezTo>
                <a:cubicBezTo>
                  <a:pt x="2884" y="8562"/>
                  <a:pt x="2898" y="8657"/>
                  <a:pt x="2919" y="8749"/>
                </a:cubicBezTo>
                <a:cubicBezTo>
                  <a:pt x="2835" y="8804"/>
                  <a:pt x="2755" y="8865"/>
                  <a:pt x="2679" y="8930"/>
                </a:cubicBezTo>
                <a:cubicBezTo>
                  <a:pt x="2308" y="9250"/>
                  <a:pt x="2053" y="9684"/>
                  <a:pt x="1975" y="10174"/>
                </a:cubicBezTo>
                <a:cubicBezTo>
                  <a:pt x="1959" y="10279"/>
                  <a:pt x="1950" y="10386"/>
                  <a:pt x="1951" y="10495"/>
                </a:cubicBezTo>
                <a:cubicBezTo>
                  <a:pt x="1951" y="10604"/>
                  <a:pt x="1960" y="10711"/>
                  <a:pt x="1978" y="10814"/>
                </a:cubicBezTo>
                <a:cubicBezTo>
                  <a:pt x="2131" y="11744"/>
                  <a:pt x="2929" y="12474"/>
                  <a:pt x="3929" y="12589"/>
                </a:cubicBezTo>
                <a:cubicBezTo>
                  <a:pt x="3888" y="12655"/>
                  <a:pt x="3850" y="12722"/>
                  <a:pt x="3817" y="12792"/>
                </a:cubicBezTo>
                <a:cubicBezTo>
                  <a:pt x="3690" y="13058"/>
                  <a:pt x="3620" y="13354"/>
                  <a:pt x="3621" y="13665"/>
                </a:cubicBezTo>
                <a:cubicBezTo>
                  <a:pt x="3622" y="13851"/>
                  <a:pt x="3648" y="14031"/>
                  <a:pt x="3697" y="14203"/>
                </a:cubicBezTo>
                <a:cubicBezTo>
                  <a:pt x="3808" y="14593"/>
                  <a:pt x="4034" y="14939"/>
                  <a:pt x="4340" y="15207"/>
                </a:cubicBezTo>
                <a:cubicBezTo>
                  <a:pt x="4196" y="15249"/>
                  <a:pt x="4052" y="15291"/>
                  <a:pt x="3908" y="15334"/>
                </a:cubicBezTo>
                <a:cubicBezTo>
                  <a:pt x="3611" y="15421"/>
                  <a:pt x="3316" y="15511"/>
                  <a:pt x="3030" y="15607"/>
                </a:cubicBezTo>
                <a:cubicBezTo>
                  <a:pt x="2897" y="15651"/>
                  <a:pt x="2767" y="15697"/>
                  <a:pt x="2639" y="15744"/>
                </a:cubicBezTo>
                <a:cubicBezTo>
                  <a:pt x="1134" y="16298"/>
                  <a:pt x="-52" y="17082"/>
                  <a:pt x="1" y="18730"/>
                </a:cubicBezTo>
                <a:cubicBezTo>
                  <a:pt x="21" y="19344"/>
                  <a:pt x="302" y="19990"/>
                  <a:pt x="731" y="20625"/>
                </a:cubicBezTo>
                <a:cubicBezTo>
                  <a:pt x="731" y="20625"/>
                  <a:pt x="11480" y="20590"/>
                  <a:pt x="11480" y="205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2" name="AutoShape 11"/>
          <p:cNvSpPr/>
          <p:nvPr/>
        </p:nvSpPr>
        <p:spPr bwMode="auto">
          <a:xfrm>
            <a:off x="1575435" y="2503170"/>
            <a:ext cx="1311275" cy="1140619"/>
          </a:xfrm>
          <a:custGeom>
            <a:avLst/>
            <a:gdLst>
              <a:gd name="T0" fmla="*/ 1311275 w 21600"/>
              <a:gd name="T1" fmla="*/ 1140619 h 21600"/>
              <a:gd name="T2" fmla="*/ 1311275 w 21600"/>
              <a:gd name="T3" fmla="*/ 1140619 h 21600"/>
              <a:gd name="T4" fmla="*/ 1311275 w 21600"/>
              <a:gd name="T5" fmla="*/ 1140619 h 21600"/>
              <a:gd name="T6" fmla="*/ 1311275 w 21600"/>
              <a:gd name="T7" fmla="*/ 11406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600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9628" y="3117"/>
                </a:lnTo>
                <a:lnTo>
                  <a:pt x="19628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1971" y="5406"/>
                </a:moveTo>
                <a:lnTo>
                  <a:pt x="19628" y="5406"/>
                </a:lnTo>
                <a:lnTo>
                  <a:pt x="19628" y="6059"/>
                </a:lnTo>
                <a:lnTo>
                  <a:pt x="1971" y="6059"/>
                </a:lnTo>
                <a:lnTo>
                  <a:pt x="1971" y="5406"/>
                </a:lnTo>
                <a:close/>
                <a:moveTo>
                  <a:pt x="1971" y="7776"/>
                </a:moveTo>
                <a:lnTo>
                  <a:pt x="19628" y="7776"/>
                </a:lnTo>
                <a:lnTo>
                  <a:pt x="19628" y="8429"/>
                </a:lnTo>
                <a:lnTo>
                  <a:pt x="1971" y="8429"/>
                </a:lnTo>
                <a:lnTo>
                  <a:pt x="1971" y="7776"/>
                </a:lnTo>
                <a:close/>
                <a:moveTo>
                  <a:pt x="1971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1971" y="10800"/>
                </a:lnTo>
                <a:lnTo>
                  <a:pt x="1971" y="10143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3" name="AutoShape 12"/>
          <p:cNvSpPr/>
          <p:nvPr/>
        </p:nvSpPr>
        <p:spPr bwMode="auto">
          <a:xfrm flipH="1">
            <a:off x="2183448" y="1549878"/>
            <a:ext cx="2028825" cy="1762919"/>
          </a:xfrm>
          <a:custGeom>
            <a:avLst/>
            <a:gdLst>
              <a:gd name="T0" fmla="*/ 2028825 w 21600"/>
              <a:gd name="T1" fmla="*/ 1762919 h 21600"/>
              <a:gd name="T2" fmla="*/ 2028825 w 21600"/>
              <a:gd name="T3" fmla="*/ 1762919 h 21600"/>
              <a:gd name="T4" fmla="*/ 2028825 w 21600"/>
              <a:gd name="T5" fmla="*/ 1762919 h 21600"/>
              <a:gd name="T6" fmla="*/ 2028825 w 21600"/>
              <a:gd name="T7" fmla="*/ 17629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225" y="0"/>
                </a:moveTo>
                <a:cubicBezTo>
                  <a:pt x="886" y="0"/>
                  <a:pt x="582" y="159"/>
                  <a:pt x="360" y="414"/>
                </a:cubicBezTo>
                <a:cubicBezTo>
                  <a:pt x="138" y="669"/>
                  <a:pt x="0" y="1020"/>
                  <a:pt x="0" y="1410"/>
                </a:cubicBezTo>
                <a:lnTo>
                  <a:pt x="0" y="13232"/>
                </a:lnTo>
                <a:cubicBezTo>
                  <a:pt x="0" y="13622"/>
                  <a:pt x="138" y="13972"/>
                  <a:pt x="360" y="14228"/>
                </a:cubicBezTo>
                <a:cubicBezTo>
                  <a:pt x="582" y="14483"/>
                  <a:pt x="886" y="14642"/>
                  <a:pt x="1225" y="14642"/>
                </a:cubicBezTo>
                <a:lnTo>
                  <a:pt x="4088" y="14642"/>
                </a:lnTo>
                <a:lnTo>
                  <a:pt x="1679" y="21599"/>
                </a:lnTo>
                <a:lnTo>
                  <a:pt x="8613" y="14642"/>
                </a:lnTo>
                <a:lnTo>
                  <a:pt x="20371" y="14642"/>
                </a:lnTo>
                <a:cubicBezTo>
                  <a:pt x="20710" y="14642"/>
                  <a:pt x="21017" y="14483"/>
                  <a:pt x="21239" y="14228"/>
                </a:cubicBezTo>
                <a:cubicBezTo>
                  <a:pt x="21461" y="13972"/>
                  <a:pt x="21600" y="13622"/>
                  <a:pt x="21599" y="13232"/>
                </a:cubicBezTo>
                <a:lnTo>
                  <a:pt x="21599" y="1410"/>
                </a:lnTo>
                <a:cubicBezTo>
                  <a:pt x="21599" y="1020"/>
                  <a:pt x="21461" y="669"/>
                  <a:pt x="21239" y="414"/>
                </a:cubicBezTo>
                <a:cubicBezTo>
                  <a:pt x="21017" y="159"/>
                  <a:pt x="20710" y="0"/>
                  <a:pt x="20371" y="0"/>
                </a:cubicBezTo>
                <a:lnTo>
                  <a:pt x="1225" y="0"/>
                </a:lnTo>
                <a:close/>
                <a:moveTo>
                  <a:pt x="5104" y="3117"/>
                </a:moveTo>
                <a:lnTo>
                  <a:pt x="18440" y="3117"/>
                </a:lnTo>
                <a:lnTo>
                  <a:pt x="18440" y="3770"/>
                </a:lnTo>
                <a:lnTo>
                  <a:pt x="5104" y="3770"/>
                </a:lnTo>
                <a:lnTo>
                  <a:pt x="5104" y="3117"/>
                </a:lnTo>
                <a:close/>
                <a:moveTo>
                  <a:pt x="3294" y="5406"/>
                </a:moveTo>
                <a:lnTo>
                  <a:pt x="18440" y="5406"/>
                </a:lnTo>
                <a:lnTo>
                  <a:pt x="18440" y="6059"/>
                </a:lnTo>
                <a:lnTo>
                  <a:pt x="3294" y="6059"/>
                </a:lnTo>
                <a:lnTo>
                  <a:pt x="3294" y="5406"/>
                </a:lnTo>
                <a:close/>
                <a:moveTo>
                  <a:pt x="3294" y="7776"/>
                </a:moveTo>
                <a:lnTo>
                  <a:pt x="18440" y="7776"/>
                </a:lnTo>
                <a:lnTo>
                  <a:pt x="18440" y="8429"/>
                </a:lnTo>
                <a:lnTo>
                  <a:pt x="3294" y="8429"/>
                </a:lnTo>
                <a:lnTo>
                  <a:pt x="3294" y="7776"/>
                </a:lnTo>
                <a:close/>
                <a:moveTo>
                  <a:pt x="3294" y="10143"/>
                </a:moveTo>
                <a:lnTo>
                  <a:pt x="16722" y="10143"/>
                </a:lnTo>
                <a:lnTo>
                  <a:pt x="16722" y="10800"/>
                </a:lnTo>
                <a:lnTo>
                  <a:pt x="3294" y="10800"/>
                </a:lnTo>
                <a:lnTo>
                  <a:pt x="3294" y="101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4" name="AutoShape 13"/>
          <p:cNvSpPr/>
          <p:nvPr/>
        </p:nvSpPr>
        <p:spPr bwMode="auto">
          <a:xfrm>
            <a:off x="4984115" y="4305935"/>
            <a:ext cx="617855" cy="656590"/>
          </a:xfrm>
          <a:custGeom>
            <a:avLst/>
            <a:gdLst>
              <a:gd name="T0" fmla="*/ 353995 w 20741"/>
              <a:gd name="T1" fmla="*/ 355450 h 21515"/>
              <a:gd name="T2" fmla="*/ 353995 w 20741"/>
              <a:gd name="T3" fmla="*/ 355450 h 21515"/>
              <a:gd name="T4" fmla="*/ 353995 w 20741"/>
              <a:gd name="T5" fmla="*/ 355450 h 21515"/>
              <a:gd name="T6" fmla="*/ 353995 w 20741"/>
              <a:gd name="T7" fmla="*/ 355450 h 215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41" h="21515">
                <a:moveTo>
                  <a:pt x="19460" y="8852"/>
                </a:moveTo>
                <a:cubicBezTo>
                  <a:pt x="18168" y="10188"/>
                  <a:pt x="16268" y="10511"/>
                  <a:pt x="14681" y="9829"/>
                </a:cubicBezTo>
                <a:lnTo>
                  <a:pt x="12375" y="12339"/>
                </a:lnTo>
                <a:lnTo>
                  <a:pt x="19236" y="18800"/>
                </a:lnTo>
                <a:cubicBezTo>
                  <a:pt x="19456" y="19006"/>
                  <a:pt x="19488" y="19324"/>
                  <a:pt x="19312" y="19507"/>
                </a:cubicBezTo>
                <a:lnTo>
                  <a:pt x="17483" y="21399"/>
                </a:lnTo>
                <a:cubicBezTo>
                  <a:pt x="17305" y="21580"/>
                  <a:pt x="16996" y="21544"/>
                  <a:pt x="16795" y="21317"/>
                </a:cubicBezTo>
                <a:lnTo>
                  <a:pt x="10583" y="14291"/>
                </a:lnTo>
                <a:lnTo>
                  <a:pt x="4883" y="20504"/>
                </a:lnTo>
                <a:lnTo>
                  <a:pt x="4867" y="20486"/>
                </a:lnTo>
                <a:cubicBezTo>
                  <a:pt x="4067" y="21246"/>
                  <a:pt x="2825" y="21228"/>
                  <a:pt x="2048" y="20426"/>
                </a:cubicBezTo>
                <a:cubicBezTo>
                  <a:pt x="1273" y="19627"/>
                  <a:pt x="1254" y="18342"/>
                  <a:pt x="1990" y="17517"/>
                </a:cubicBezTo>
                <a:lnTo>
                  <a:pt x="1988" y="17515"/>
                </a:lnTo>
                <a:lnTo>
                  <a:pt x="2026" y="17475"/>
                </a:lnTo>
                <a:cubicBezTo>
                  <a:pt x="2033" y="17466"/>
                  <a:pt x="2039" y="17459"/>
                  <a:pt x="2048" y="17451"/>
                </a:cubicBezTo>
                <a:cubicBezTo>
                  <a:pt x="2077" y="17421"/>
                  <a:pt x="2107" y="17394"/>
                  <a:pt x="2138" y="17369"/>
                </a:cubicBezTo>
                <a:lnTo>
                  <a:pt x="8124" y="11508"/>
                </a:lnTo>
                <a:lnTo>
                  <a:pt x="6103" y="9220"/>
                </a:lnTo>
                <a:cubicBezTo>
                  <a:pt x="5381" y="8672"/>
                  <a:pt x="4605" y="8341"/>
                  <a:pt x="3897" y="8259"/>
                </a:cubicBezTo>
                <a:cubicBezTo>
                  <a:pt x="3897" y="8259"/>
                  <a:pt x="1419" y="8111"/>
                  <a:pt x="1228" y="12020"/>
                </a:cubicBezTo>
                <a:cubicBezTo>
                  <a:pt x="1225" y="12103"/>
                  <a:pt x="1170" y="12118"/>
                  <a:pt x="1106" y="12053"/>
                </a:cubicBezTo>
                <a:lnTo>
                  <a:pt x="367" y="11289"/>
                </a:lnTo>
                <a:cubicBezTo>
                  <a:pt x="301" y="11222"/>
                  <a:pt x="224" y="11098"/>
                  <a:pt x="200" y="11012"/>
                </a:cubicBezTo>
                <a:cubicBezTo>
                  <a:pt x="18" y="10377"/>
                  <a:pt x="-510" y="7897"/>
                  <a:pt x="1496" y="5782"/>
                </a:cubicBezTo>
                <a:lnTo>
                  <a:pt x="4052" y="3142"/>
                </a:lnTo>
                <a:cubicBezTo>
                  <a:pt x="4104" y="3087"/>
                  <a:pt x="4153" y="3050"/>
                  <a:pt x="4156" y="3050"/>
                </a:cubicBezTo>
                <a:cubicBezTo>
                  <a:pt x="4161" y="3056"/>
                  <a:pt x="4234" y="3074"/>
                  <a:pt x="4318" y="3074"/>
                </a:cubicBezTo>
                <a:cubicBezTo>
                  <a:pt x="4644" y="3089"/>
                  <a:pt x="4979" y="2963"/>
                  <a:pt x="5232" y="2704"/>
                </a:cubicBezTo>
                <a:cubicBezTo>
                  <a:pt x="5492" y="2434"/>
                  <a:pt x="5612" y="2078"/>
                  <a:pt x="5592" y="1729"/>
                </a:cubicBezTo>
                <a:cubicBezTo>
                  <a:pt x="5589" y="1641"/>
                  <a:pt x="5618" y="1527"/>
                  <a:pt x="5669" y="1473"/>
                </a:cubicBezTo>
                <a:lnTo>
                  <a:pt x="7061" y="36"/>
                </a:lnTo>
                <a:cubicBezTo>
                  <a:pt x="7116" y="-20"/>
                  <a:pt x="7209" y="-10"/>
                  <a:pt x="7275" y="57"/>
                </a:cubicBezTo>
                <a:lnTo>
                  <a:pt x="9467" y="2319"/>
                </a:lnTo>
                <a:cubicBezTo>
                  <a:pt x="9533" y="2385"/>
                  <a:pt x="9542" y="2483"/>
                  <a:pt x="9487" y="2540"/>
                </a:cubicBezTo>
                <a:cubicBezTo>
                  <a:pt x="9487" y="2540"/>
                  <a:pt x="8707" y="3345"/>
                  <a:pt x="8430" y="3633"/>
                </a:cubicBezTo>
                <a:cubicBezTo>
                  <a:pt x="8378" y="3688"/>
                  <a:pt x="8292" y="3779"/>
                  <a:pt x="8243" y="3834"/>
                </a:cubicBezTo>
                <a:lnTo>
                  <a:pt x="8100" y="3980"/>
                </a:lnTo>
                <a:cubicBezTo>
                  <a:pt x="8043" y="4035"/>
                  <a:pt x="7936" y="4065"/>
                  <a:pt x="7853" y="4062"/>
                </a:cubicBezTo>
                <a:cubicBezTo>
                  <a:pt x="7512" y="4041"/>
                  <a:pt x="7165" y="4165"/>
                  <a:pt x="6906" y="4433"/>
                </a:cubicBezTo>
                <a:cubicBezTo>
                  <a:pt x="6617" y="4731"/>
                  <a:pt x="6493" y="5151"/>
                  <a:pt x="6552" y="5537"/>
                </a:cubicBezTo>
                <a:cubicBezTo>
                  <a:pt x="6627" y="6202"/>
                  <a:pt x="6903" y="6925"/>
                  <a:pt x="7353" y="7611"/>
                </a:cubicBezTo>
                <a:lnTo>
                  <a:pt x="9779" y="9894"/>
                </a:lnTo>
                <a:lnTo>
                  <a:pt x="12329" y="7399"/>
                </a:lnTo>
                <a:cubicBezTo>
                  <a:pt x="11665" y="5760"/>
                  <a:pt x="11979" y="3801"/>
                  <a:pt x="13272" y="2467"/>
                </a:cubicBezTo>
                <a:cubicBezTo>
                  <a:pt x="14613" y="1082"/>
                  <a:pt x="16612" y="784"/>
                  <a:pt x="18236" y="1576"/>
                </a:cubicBezTo>
                <a:lnTo>
                  <a:pt x="16280" y="3592"/>
                </a:lnTo>
                <a:lnTo>
                  <a:pt x="16283" y="3595"/>
                </a:lnTo>
                <a:lnTo>
                  <a:pt x="16280" y="3595"/>
                </a:lnTo>
                <a:lnTo>
                  <a:pt x="15899" y="5065"/>
                </a:lnTo>
                <a:lnTo>
                  <a:pt x="16941" y="6143"/>
                </a:lnTo>
                <a:lnTo>
                  <a:pt x="18368" y="5748"/>
                </a:lnTo>
                <a:lnTo>
                  <a:pt x="18369" y="5748"/>
                </a:lnTo>
                <a:lnTo>
                  <a:pt x="20322" y="3731"/>
                </a:lnTo>
                <a:cubicBezTo>
                  <a:pt x="21089" y="5406"/>
                  <a:pt x="20802" y="7468"/>
                  <a:pt x="19460" y="8852"/>
                </a:cubicBezTo>
                <a:close/>
              </a:path>
            </a:pathLst>
          </a:custGeom>
          <a:solidFill>
            <a:srgbClr val="4BC9D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4893310" y="2229485"/>
            <a:ext cx="708660" cy="687705"/>
          </a:xfrm>
          <a:custGeom>
            <a:avLst/>
            <a:gdLst>
              <a:gd name="T0" fmla="*/ 369094 w 21600"/>
              <a:gd name="T1" fmla="*/ 368300 h 21600"/>
              <a:gd name="T2" fmla="*/ 369094 w 21600"/>
              <a:gd name="T3" fmla="*/ 368300 h 21600"/>
              <a:gd name="T4" fmla="*/ 369094 w 21600"/>
              <a:gd name="T5" fmla="*/ 368300 h 21600"/>
              <a:gd name="T6" fmla="*/ 369094 w 21600"/>
              <a:gd name="T7" fmla="*/ 368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798" y="15903"/>
                </a:moveTo>
                <a:cubicBezTo>
                  <a:pt x="8022" y="15903"/>
                  <a:pt x="5772" y="13617"/>
                  <a:pt x="5772" y="10799"/>
                </a:cubicBezTo>
                <a:cubicBezTo>
                  <a:pt x="5772" y="7980"/>
                  <a:pt x="8022" y="5696"/>
                  <a:pt x="10798" y="5696"/>
                </a:cubicBezTo>
                <a:cubicBezTo>
                  <a:pt x="13574" y="5696"/>
                  <a:pt x="15827" y="7980"/>
                  <a:pt x="15827" y="10799"/>
                </a:cubicBezTo>
                <a:cubicBezTo>
                  <a:pt x="15827" y="13617"/>
                  <a:pt x="13574" y="15903"/>
                  <a:pt x="10798" y="15903"/>
                </a:cubicBezTo>
                <a:close/>
                <a:moveTo>
                  <a:pt x="19446" y="11138"/>
                </a:moveTo>
                <a:lnTo>
                  <a:pt x="21600" y="10753"/>
                </a:lnTo>
                <a:lnTo>
                  <a:pt x="20966" y="7117"/>
                </a:lnTo>
                <a:lnTo>
                  <a:pt x="18833" y="7496"/>
                </a:lnTo>
                <a:cubicBezTo>
                  <a:pt x="18530" y="6743"/>
                  <a:pt x="18109" y="6058"/>
                  <a:pt x="17623" y="5424"/>
                </a:cubicBezTo>
                <a:lnTo>
                  <a:pt x="19035" y="3718"/>
                </a:lnTo>
                <a:lnTo>
                  <a:pt x="16249" y="1345"/>
                </a:lnTo>
                <a:lnTo>
                  <a:pt x="14835" y="3055"/>
                </a:lnTo>
                <a:cubicBezTo>
                  <a:pt x="14140" y="2680"/>
                  <a:pt x="13408" y="2372"/>
                  <a:pt x="12616" y="2200"/>
                </a:cubicBezTo>
                <a:lnTo>
                  <a:pt x="12616" y="0"/>
                </a:lnTo>
                <a:lnTo>
                  <a:pt x="8980" y="0"/>
                </a:lnTo>
                <a:lnTo>
                  <a:pt x="8980" y="2200"/>
                </a:lnTo>
                <a:cubicBezTo>
                  <a:pt x="8191" y="2372"/>
                  <a:pt x="7457" y="2680"/>
                  <a:pt x="6762" y="3055"/>
                </a:cubicBezTo>
                <a:lnTo>
                  <a:pt x="5348" y="1343"/>
                </a:lnTo>
                <a:lnTo>
                  <a:pt x="2561" y="3717"/>
                </a:lnTo>
                <a:lnTo>
                  <a:pt x="3973" y="5425"/>
                </a:lnTo>
                <a:cubicBezTo>
                  <a:pt x="3490" y="6058"/>
                  <a:pt x="3068" y="6744"/>
                  <a:pt x="2766" y="7499"/>
                </a:cubicBezTo>
                <a:lnTo>
                  <a:pt x="629" y="7115"/>
                </a:lnTo>
                <a:lnTo>
                  <a:pt x="0" y="10753"/>
                </a:lnTo>
                <a:lnTo>
                  <a:pt x="2152" y="11137"/>
                </a:lnTo>
                <a:cubicBezTo>
                  <a:pt x="2185" y="11962"/>
                  <a:pt x="2337" y="12748"/>
                  <a:pt x="2574" y="13498"/>
                </a:cubicBezTo>
                <a:lnTo>
                  <a:pt x="672" y="14616"/>
                </a:lnTo>
                <a:lnTo>
                  <a:pt x="2489" y="17813"/>
                </a:lnTo>
                <a:lnTo>
                  <a:pt x="4385" y="16702"/>
                </a:lnTo>
                <a:cubicBezTo>
                  <a:pt x="4918" y="17299"/>
                  <a:pt x="5519" y="17823"/>
                  <a:pt x="6194" y="18255"/>
                </a:cubicBezTo>
                <a:lnTo>
                  <a:pt x="5448" y="20336"/>
                </a:lnTo>
                <a:lnTo>
                  <a:pt x="8866" y="21598"/>
                </a:lnTo>
                <a:lnTo>
                  <a:pt x="9617" y="19503"/>
                </a:lnTo>
                <a:cubicBezTo>
                  <a:pt x="10009" y="19557"/>
                  <a:pt x="10394" y="19623"/>
                  <a:pt x="10798" y="19623"/>
                </a:cubicBezTo>
                <a:cubicBezTo>
                  <a:pt x="11204" y="19623"/>
                  <a:pt x="11590" y="19557"/>
                  <a:pt x="11980" y="19505"/>
                </a:cubicBezTo>
                <a:lnTo>
                  <a:pt x="12729" y="21600"/>
                </a:lnTo>
                <a:lnTo>
                  <a:pt x="16149" y="20336"/>
                </a:lnTo>
                <a:lnTo>
                  <a:pt x="15402" y="18255"/>
                </a:lnTo>
                <a:cubicBezTo>
                  <a:pt x="16077" y="17825"/>
                  <a:pt x="16681" y="17301"/>
                  <a:pt x="17214" y="16704"/>
                </a:cubicBezTo>
                <a:lnTo>
                  <a:pt x="19110" y="17816"/>
                </a:lnTo>
                <a:lnTo>
                  <a:pt x="20927" y="14616"/>
                </a:lnTo>
                <a:lnTo>
                  <a:pt x="19025" y="13498"/>
                </a:lnTo>
                <a:cubicBezTo>
                  <a:pt x="19262" y="12748"/>
                  <a:pt x="19418" y="11962"/>
                  <a:pt x="19446" y="1113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r" eaLnBrk="1">
              <a:lnSpc>
                <a:spcPct val="120000"/>
              </a:lnSpc>
              <a:defRPr/>
            </a:pPr>
            <a:endParaRPr lang="id-ID" sz="900" dirty="0">
              <a:latin typeface="Roboto Light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54240" y="763905"/>
            <a:ext cx="495236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7363968" y="876935"/>
            <a:ext cx="520903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蛋博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– 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功能初想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endParaRPr kumimoji="1" lang="zh-CN" altLang="en-US" sz="50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24332" y="2229485"/>
            <a:ext cx="4818538" cy="3077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总而言之：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符合年轻人审美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  <a:p>
            <a:pPr algn="just"/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ntinghei SC Demibold" panose="02000000000000000000" charset="-122"/>
                <a:sym typeface="时尚中黑简体" charset="0"/>
              </a:rPr>
              <a:t>和年轻人社交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ntinghei SC Demibold" panose="02000000000000000000" charset="-122"/>
              <a:sym typeface="时尚中黑简体" charset="0"/>
            </a:endParaRPr>
          </a:p>
        </p:txBody>
      </p:sp>
      <p:sp>
        <p:nvSpPr>
          <p:cNvPr id="16" name="文本框 18">
            <a:extLst>
              <a:ext uri="{FF2B5EF4-FFF2-40B4-BE49-F238E27FC236}">
                <a16:creationId xmlns:a16="http://schemas.microsoft.com/office/drawing/2014/main" id="{35E738FD-D36E-461A-B30A-ED66C9BA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23" y="200956"/>
            <a:ext cx="52090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简化版微博？校园社交？</a:t>
            </a:r>
            <a:endParaRPr kumimoji="1" lang="en-US" altLang="zh-CN" sz="36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跳出朋友圈？</a:t>
            </a:r>
            <a:r>
              <a:rPr kumimoji="1" lang="en-US" altLang="zh-CN" sz="36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endParaRPr kumimoji="1" lang="zh-CN" altLang="en-US" sz="3600" b="1" dirty="0">
              <a:solidFill>
                <a:schemeClr val="bg1"/>
              </a:solidFill>
              <a:latin typeface="华文圆体 Regular" panose="020F0502040101010101" pitchFamily="34" charset="-122"/>
              <a:ea typeface="华文圆体 Regular" panose="020F0502040101010101" pitchFamily="34" charset="-122"/>
              <a:cs typeface="Yuanti SC" panose="0201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2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6545" y="-7620"/>
            <a:ext cx="389191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18"/>
          <p:cNvSpPr txBox="1">
            <a:spLocks noChangeArrowheads="1"/>
          </p:cNvSpPr>
          <p:nvPr/>
        </p:nvSpPr>
        <p:spPr bwMode="auto">
          <a:xfrm>
            <a:off x="3915583" y="94116"/>
            <a:ext cx="73152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PART</a:t>
            </a: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 </a:t>
            </a:r>
            <a:r>
              <a:rPr kumimoji="1" lang="en-US" altLang="zh-CN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TWO</a:t>
            </a:r>
          </a:p>
        </p:txBody>
      </p:sp>
      <p:sp>
        <p:nvSpPr>
          <p:cNvPr id="9" name="矩形 70"/>
          <p:cNvSpPr>
            <a:spLocks noChangeArrowheads="1"/>
          </p:cNvSpPr>
          <p:nvPr/>
        </p:nvSpPr>
        <p:spPr bwMode="auto">
          <a:xfrm>
            <a:off x="3449907" y="2464522"/>
            <a:ext cx="5264984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kumimoji="1" lang="zh-CN" altLang="en-US" sz="9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  <a:sym typeface="+mn-ea"/>
              </a:rPr>
              <a:t>人员分工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Shape 2362"/>
          <p:cNvSpPr/>
          <p:nvPr/>
        </p:nvSpPr>
        <p:spPr bwMode="auto">
          <a:xfrm>
            <a:off x="1548765" y="3761105"/>
            <a:ext cx="2139315" cy="1908810"/>
          </a:xfrm>
          <a:custGeom>
            <a:avLst/>
            <a:gdLst>
              <a:gd name="T0" fmla="*/ 1069782 w 21469"/>
              <a:gd name="T1" fmla="*/ 954485 h 21466"/>
              <a:gd name="T2" fmla="*/ 1069782 w 21469"/>
              <a:gd name="T3" fmla="*/ 954485 h 21466"/>
              <a:gd name="T4" fmla="*/ 1069782 w 21469"/>
              <a:gd name="T5" fmla="*/ 954485 h 21466"/>
              <a:gd name="T6" fmla="*/ 1069782 w 21469"/>
              <a:gd name="T7" fmla="*/ 954485 h 214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9" h="21466" extrusionOk="0">
                <a:moveTo>
                  <a:pt x="9685" y="2749"/>
                </a:moveTo>
                <a:cubicBezTo>
                  <a:pt x="10641" y="3320"/>
                  <a:pt x="11182" y="2928"/>
                  <a:pt x="13126" y="1821"/>
                </a:cubicBezTo>
                <a:cubicBezTo>
                  <a:pt x="15037" y="678"/>
                  <a:pt x="15865" y="2285"/>
                  <a:pt x="15865" y="2285"/>
                </a:cubicBezTo>
                <a:cubicBezTo>
                  <a:pt x="14336" y="5462"/>
                  <a:pt x="14336" y="5462"/>
                  <a:pt x="14336" y="5462"/>
                </a:cubicBezTo>
                <a:cubicBezTo>
                  <a:pt x="21122" y="12996"/>
                  <a:pt x="21122" y="12996"/>
                  <a:pt x="21122" y="12996"/>
                </a:cubicBezTo>
                <a:cubicBezTo>
                  <a:pt x="21568" y="13531"/>
                  <a:pt x="21600" y="14388"/>
                  <a:pt x="21122" y="14924"/>
                </a:cubicBezTo>
                <a:cubicBezTo>
                  <a:pt x="20644" y="15459"/>
                  <a:pt x="19880" y="15459"/>
                  <a:pt x="19402" y="14924"/>
                </a:cubicBezTo>
                <a:cubicBezTo>
                  <a:pt x="18414" y="13817"/>
                  <a:pt x="18414" y="13817"/>
                  <a:pt x="18414" y="13817"/>
                </a:cubicBezTo>
                <a:cubicBezTo>
                  <a:pt x="18350" y="13781"/>
                  <a:pt x="18287" y="13745"/>
                  <a:pt x="18223" y="13745"/>
                </a:cubicBezTo>
                <a:cubicBezTo>
                  <a:pt x="18159" y="13745"/>
                  <a:pt x="18096" y="13781"/>
                  <a:pt x="18032" y="13817"/>
                </a:cubicBezTo>
                <a:cubicBezTo>
                  <a:pt x="17936" y="13924"/>
                  <a:pt x="17936" y="14138"/>
                  <a:pt x="18032" y="14245"/>
                </a:cubicBezTo>
                <a:cubicBezTo>
                  <a:pt x="19529" y="15923"/>
                  <a:pt x="19529" y="15923"/>
                  <a:pt x="19529" y="15923"/>
                </a:cubicBezTo>
                <a:cubicBezTo>
                  <a:pt x="20007" y="16459"/>
                  <a:pt x="20007" y="17316"/>
                  <a:pt x="19561" y="17851"/>
                </a:cubicBezTo>
                <a:cubicBezTo>
                  <a:pt x="19561" y="17851"/>
                  <a:pt x="19561" y="17851"/>
                  <a:pt x="19561" y="17851"/>
                </a:cubicBezTo>
                <a:cubicBezTo>
                  <a:pt x="19083" y="18387"/>
                  <a:pt x="18319" y="18387"/>
                  <a:pt x="17841" y="17851"/>
                </a:cubicBezTo>
                <a:cubicBezTo>
                  <a:pt x="16280" y="16102"/>
                  <a:pt x="16280" y="16102"/>
                  <a:pt x="16280" y="16102"/>
                </a:cubicBezTo>
                <a:cubicBezTo>
                  <a:pt x="16248" y="16066"/>
                  <a:pt x="16152" y="16030"/>
                  <a:pt x="16088" y="16030"/>
                </a:cubicBezTo>
                <a:cubicBezTo>
                  <a:pt x="16025" y="16030"/>
                  <a:pt x="15961" y="16066"/>
                  <a:pt x="15897" y="16102"/>
                </a:cubicBezTo>
                <a:cubicBezTo>
                  <a:pt x="15802" y="16245"/>
                  <a:pt x="15802" y="16423"/>
                  <a:pt x="15897" y="16530"/>
                </a:cubicBezTo>
                <a:cubicBezTo>
                  <a:pt x="17076" y="17816"/>
                  <a:pt x="17076" y="17816"/>
                  <a:pt x="17076" y="17816"/>
                </a:cubicBezTo>
                <a:cubicBezTo>
                  <a:pt x="17299" y="18065"/>
                  <a:pt x="17427" y="18422"/>
                  <a:pt x="17427" y="18780"/>
                </a:cubicBezTo>
                <a:cubicBezTo>
                  <a:pt x="17427" y="19137"/>
                  <a:pt x="17299" y="19494"/>
                  <a:pt x="17076" y="19743"/>
                </a:cubicBezTo>
                <a:cubicBezTo>
                  <a:pt x="16598" y="20279"/>
                  <a:pt x="15834" y="20279"/>
                  <a:pt x="15356" y="19743"/>
                </a:cubicBezTo>
                <a:cubicBezTo>
                  <a:pt x="13731" y="17923"/>
                  <a:pt x="13731" y="17923"/>
                  <a:pt x="13731" y="17923"/>
                </a:cubicBezTo>
                <a:cubicBezTo>
                  <a:pt x="13635" y="17816"/>
                  <a:pt x="13444" y="17816"/>
                  <a:pt x="13349" y="17923"/>
                </a:cubicBezTo>
                <a:cubicBezTo>
                  <a:pt x="13349" y="17923"/>
                  <a:pt x="13349" y="17923"/>
                  <a:pt x="13349" y="17923"/>
                </a:cubicBezTo>
                <a:cubicBezTo>
                  <a:pt x="13317" y="17994"/>
                  <a:pt x="13285" y="18065"/>
                  <a:pt x="13285" y="18137"/>
                </a:cubicBezTo>
                <a:cubicBezTo>
                  <a:pt x="13285" y="18244"/>
                  <a:pt x="13317" y="18315"/>
                  <a:pt x="13349" y="18351"/>
                </a:cubicBezTo>
                <a:cubicBezTo>
                  <a:pt x="14081" y="19137"/>
                  <a:pt x="14081" y="19137"/>
                  <a:pt x="14081" y="19137"/>
                </a:cubicBezTo>
                <a:cubicBezTo>
                  <a:pt x="14527" y="19672"/>
                  <a:pt x="14559" y="20529"/>
                  <a:pt x="14081" y="21064"/>
                </a:cubicBezTo>
                <a:cubicBezTo>
                  <a:pt x="13604" y="21600"/>
                  <a:pt x="12839" y="21600"/>
                  <a:pt x="12361" y="21064"/>
                </a:cubicBezTo>
                <a:cubicBezTo>
                  <a:pt x="6595" y="14638"/>
                  <a:pt x="6595" y="14638"/>
                  <a:pt x="6595" y="14638"/>
                </a:cubicBezTo>
                <a:cubicBezTo>
                  <a:pt x="5894" y="13888"/>
                  <a:pt x="5320" y="12996"/>
                  <a:pt x="4874" y="12032"/>
                </a:cubicBezTo>
                <a:cubicBezTo>
                  <a:pt x="4396" y="11032"/>
                  <a:pt x="3791" y="10104"/>
                  <a:pt x="3058" y="9318"/>
                </a:cubicBezTo>
                <a:cubicBezTo>
                  <a:pt x="0" y="5891"/>
                  <a:pt x="0" y="5891"/>
                  <a:pt x="0" y="5891"/>
                </a:cubicBezTo>
                <a:cubicBezTo>
                  <a:pt x="5225" y="0"/>
                  <a:pt x="5225" y="0"/>
                  <a:pt x="5225" y="0"/>
                </a:cubicBezTo>
                <a:lnTo>
                  <a:pt x="9685" y="27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22" name="Shape 2363"/>
          <p:cNvSpPr/>
          <p:nvPr/>
        </p:nvSpPr>
        <p:spPr bwMode="auto">
          <a:xfrm>
            <a:off x="640080" y="2240280"/>
            <a:ext cx="1908810" cy="2140585"/>
          </a:xfrm>
          <a:custGeom>
            <a:avLst/>
            <a:gdLst>
              <a:gd name="T0" fmla="*/ 954485 w 21466"/>
              <a:gd name="T1" fmla="*/ 1070373 h 21481"/>
              <a:gd name="T2" fmla="*/ 954485 w 21466"/>
              <a:gd name="T3" fmla="*/ 1070373 h 21481"/>
              <a:gd name="T4" fmla="*/ 954485 w 21466"/>
              <a:gd name="T5" fmla="*/ 1070373 h 21481"/>
              <a:gd name="T6" fmla="*/ 954485 w 21466"/>
              <a:gd name="T7" fmla="*/ 1070373 h 2148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6" h="21481" extrusionOk="0">
                <a:moveTo>
                  <a:pt x="18717" y="9685"/>
                </a:moveTo>
                <a:cubicBezTo>
                  <a:pt x="18146" y="10641"/>
                  <a:pt x="18538" y="11182"/>
                  <a:pt x="19645" y="13126"/>
                </a:cubicBezTo>
                <a:cubicBezTo>
                  <a:pt x="20788" y="15037"/>
                  <a:pt x="19181" y="15865"/>
                  <a:pt x="19181" y="15865"/>
                </a:cubicBezTo>
                <a:cubicBezTo>
                  <a:pt x="16004" y="14336"/>
                  <a:pt x="16004" y="14336"/>
                  <a:pt x="16004" y="14336"/>
                </a:cubicBezTo>
                <a:cubicBezTo>
                  <a:pt x="8470" y="21122"/>
                  <a:pt x="8470" y="21122"/>
                  <a:pt x="8470" y="21122"/>
                </a:cubicBezTo>
                <a:cubicBezTo>
                  <a:pt x="7935" y="21600"/>
                  <a:pt x="7078" y="21600"/>
                  <a:pt x="6542" y="21122"/>
                </a:cubicBezTo>
                <a:cubicBezTo>
                  <a:pt x="6007" y="20644"/>
                  <a:pt x="6007" y="19880"/>
                  <a:pt x="6542" y="19402"/>
                </a:cubicBezTo>
                <a:cubicBezTo>
                  <a:pt x="7649" y="18414"/>
                  <a:pt x="7649" y="18414"/>
                  <a:pt x="7649" y="18414"/>
                </a:cubicBezTo>
                <a:cubicBezTo>
                  <a:pt x="7721" y="18350"/>
                  <a:pt x="7721" y="18287"/>
                  <a:pt x="7721" y="18223"/>
                </a:cubicBezTo>
                <a:cubicBezTo>
                  <a:pt x="7721" y="18159"/>
                  <a:pt x="7721" y="18096"/>
                  <a:pt x="7649" y="18032"/>
                </a:cubicBezTo>
                <a:cubicBezTo>
                  <a:pt x="7542" y="17936"/>
                  <a:pt x="7328" y="17936"/>
                  <a:pt x="7221" y="18032"/>
                </a:cubicBezTo>
                <a:cubicBezTo>
                  <a:pt x="5543" y="19561"/>
                  <a:pt x="5543" y="19561"/>
                  <a:pt x="5543" y="19561"/>
                </a:cubicBezTo>
                <a:cubicBezTo>
                  <a:pt x="5007" y="20007"/>
                  <a:pt x="4150" y="20007"/>
                  <a:pt x="3615" y="19561"/>
                </a:cubicBezTo>
                <a:cubicBezTo>
                  <a:pt x="3615" y="19561"/>
                  <a:pt x="3615" y="19561"/>
                  <a:pt x="3615" y="19561"/>
                </a:cubicBezTo>
                <a:cubicBezTo>
                  <a:pt x="3115" y="19083"/>
                  <a:pt x="3079" y="18319"/>
                  <a:pt x="3615" y="17841"/>
                </a:cubicBezTo>
                <a:cubicBezTo>
                  <a:pt x="5364" y="16280"/>
                  <a:pt x="5364" y="16280"/>
                  <a:pt x="5364" y="16280"/>
                </a:cubicBezTo>
                <a:cubicBezTo>
                  <a:pt x="5400" y="16248"/>
                  <a:pt x="5436" y="16184"/>
                  <a:pt x="5436" y="16088"/>
                </a:cubicBezTo>
                <a:cubicBezTo>
                  <a:pt x="5436" y="16025"/>
                  <a:pt x="5400" y="15961"/>
                  <a:pt x="5364" y="15897"/>
                </a:cubicBezTo>
                <a:cubicBezTo>
                  <a:pt x="5221" y="15802"/>
                  <a:pt x="5043" y="15802"/>
                  <a:pt x="4936" y="15897"/>
                </a:cubicBezTo>
                <a:cubicBezTo>
                  <a:pt x="3650" y="17076"/>
                  <a:pt x="3650" y="17076"/>
                  <a:pt x="3650" y="17076"/>
                </a:cubicBezTo>
                <a:cubicBezTo>
                  <a:pt x="3401" y="17299"/>
                  <a:pt x="3044" y="17427"/>
                  <a:pt x="2686" y="17427"/>
                </a:cubicBezTo>
                <a:cubicBezTo>
                  <a:pt x="2329" y="17427"/>
                  <a:pt x="1972" y="17299"/>
                  <a:pt x="1723" y="17076"/>
                </a:cubicBezTo>
                <a:cubicBezTo>
                  <a:pt x="1187" y="16598"/>
                  <a:pt x="1187" y="15834"/>
                  <a:pt x="1723" y="15356"/>
                </a:cubicBezTo>
                <a:cubicBezTo>
                  <a:pt x="3543" y="13731"/>
                  <a:pt x="3543" y="13731"/>
                  <a:pt x="3543" y="13731"/>
                </a:cubicBezTo>
                <a:cubicBezTo>
                  <a:pt x="3650" y="13635"/>
                  <a:pt x="3650" y="13476"/>
                  <a:pt x="3543" y="13349"/>
                </a:cubicBezTo>
                <a:cubicBezTo>
                  <a:pt x="3543" y="13349"/>
                  <a:pt x="3543" y="13349"/>
                  <a:pt x="3543" y="13349"/>
                </a:cubicBezTo>
                <a:cubicBezTo>
                  <a:pt x="3472" y="13317"/>
                  <a:pt x="3401" y="13285"/>
                  <a:pt x="3329" y="13285"/>
                </a:cubicBezTo>
                <a:cubicBezTo>
                  <a:pt x="3258" y="13285"/>
                  <a:pt x="3151" y="13317"/>
                  <a:pt x="3115" y="13349"/>
                </a:cubicBezTo>
                <a:cubicBezTo>
                  <a:pt x="2329" y="14081"/>
                  <a:pt x="2329" y="14081"/>
                  <a:pt x="2329" y="14081"/>
                </a:cubicBezTo>
                <a:cubicBezTo>
                  <a:pt x="1794" y="14527"/>
                  <a:pt x="937" y="14559"/>
                  <a:pt x="402" y="14081"/>
                </a:cubicBezTo>
                <a:cubicBezTo>
                  <a:pt x="-134" y="13604"/>
                  <a:pt x="-134" y="12839"/>
                  <a:pt x="402" y="12361"/>
                </a:cubicBezTo>
                <a:cubicBezTo>
                  <a:pt x="6828" y="6595"/>
                  <a:pt x="6828" y="6595"/>
                  <a:pt x="6828" y="6595"/>
                </a:cubicBezTo>
                <a:cubicBezTo>
                  <a:pt x="7613" y="5894"/>
                  <a:pt x="8470" y="5320"/>
                  <a:pt x="9434" y="4874"/>
                </a:cubicBezTo>
                <a:cubicBezTo>
                  <a:pt x="10434" y="4396"/>
                  <a:pt x="11362" y="3791"/>
                  <a:pt x="12183" y="3058"/>
                </a:cubicBezTo>
                <a:cubicBezTo>
                  <a:pt x="15575" y="0"/>
                  <a:pt x="15575" y="0"/>
                  <a:pt x="15575" y="0"/>
                </a:cubicBezTo>
                <a:cubicBezTo>
                  <a:pt x="21466" y="5225"/>
                  <a:pt x="21466" y="5225"/>
                  <a:pt x="21466" y="5225"/>
                </a:cubicBezTo>
                <a:lnTo>
                  <a:pt x="18717" y="9685"/>
                </a:lnTo>
                <a:close/>
              </a:path>
            </a:pathLst>
          </a:custGeom>
          <a:solidFill>
            <a:srgbClr val="4BC9D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tIns="45719" rIns="45719" bIns="45719"/>
          <a:lstStyle/>
          <a:p>
            <a:endParaRPr lang="zh-CN" altLang="en-US"/>
          </a:p>
        </p:txBody>
      </p:sp>
      <p:sp>
        <p:nvSpPr>
          <p:cNvPr id="23" name="Shape 2364"/>
          <p:cNvSpPr/>
          <p:nvPr/>
        </p:nvSpPr>
        <p:spPr>
          <a:xfrm>
            <a:off x="1930400" y="1331595"/>
            <a:ext cx="2138680" cy="1909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66" extrusionOk="0">
                <a:moveTo>
                  <a:pt x="11784" y="18717"/>
                </a:moveTo>
                <a:cubicBezTo>
                  <a:pt x="10828" y="18146"/>
                  <a:pt x="10287" y="18538"/>
                  <a:pt x="8343" y="19645"/>
                </a:cubicBezTo>
                <a:cubicBezTo>
                  <a:pt x="6432" y="20788"/>
                  <a:pt x="5604" y="19181"/>
                  <a:pt x="5604" y="19181"/>
                </a:cubicBezTo>
                <a:cubicBezTo>
                  <a:pt x="7133" y="16004"/>
                  <a:pt x="7133" y="16004"/>
                  <a:pt x="7133" y="16004"/>
                </a:cubicBezTo>
                <a:cubicBezTo>
                  <a:pt x="347" y="8470"/>
                  <a:pt x="347" y="8470"/>
                  <a:pt x="347" y="8470"/>
                </a:cubicBezTo>
                <a:cubicBezTo>
                  <a:pt x="-99" y="7935"/>
                  <a:pt x="-131" y="7078"/>
                  <a:pt x="347" y="6542"/>
                </a:cubicBezTo>
                <a:cubicBezTo>
                  <a:pt x="825" y="6007"/>
                  <a:pt x="1589" y="6007"/>
                  <a:pt x="2067" y="6542"/>
                </a:cubicBezTo>
                <a:cubicBezTo>
                  <a:pt x="3055" y="7649"/>
                  <a:pt x="3055" y="7649"/>
                  <a:pt x="3055" y="7649"/>
                </a:cubicBezTo>
                <a:cubicBezTo>
                  <a:pt x="3119" y="7721"/>
                  <a:pt x="3182" y="7756"/>
                  <a:pt x="3246" y="7721"/>
                </a:cubicBezTo>
                <a:cubicBezTo>
                  <a:pt x="3310" y="7721"/>
                  <a:pt x="3405" y="7721"/>
                  <a:pt x="3437" y="7649"/>
                </a:cubicBezTo>
                <a:cubicBezTo>
                  <a:pt x="3533" y="7542"/>
                  <a:pt x="3533" y="7328"/>
                  <a:pt x="3437" y="7221"/>
                </a:cubicBezTo>
                <a:cubicBezTo>
                  <a:pt x="1940" y="5543"/>
                  <a:pt x="1940" y="5543"/>
                  <a:pt x="1940" y="5543"/>
                </a:cubicBezTo>
                <a:cubicBezTo>
                  <a:pt x="1462" y="5007"/>
                  <a:pt x="1462" y="4150"/>
                  <a:pt x="1908" y="3615"/>
                </a:cubicBezTo>
                <a:cubicBezTo>
                  <a:pt x="1908" y="3615"/>
                  <a:pt x="1908" y="3615"/>
                  <a:pt x="1908" y="3615"/>
                </a:cubicBezTo>
                <a:cubicBezTo>
                  <a:pt x="2386" y="3115"/>
                  <a:pt x="3150" y="3079"/>
                  <a:pt x="3628" y="3615"/>
                </a:cubicBezTo>
                <a:cubicBezTo>
                  <a:pt x="5189" y="5364"/>
                  <a:pt x="5189" y="5364"/>
                  <a:pt x="5189" y="5364"/>
                </a:cubicBezTo>
                <a:cubicBezTo>
                  <a:pt x="5221" y="5400"/>
                  <a:pt x="5317" y="5436"/>
                  <a:pt x="5381" y="5436"/>
                </a:cubicBezTo>
                <a:cubicBezTo>
                  <a:pt x="5444" y="5436"/>
                  <a:pt x="5508" y="5400"/>
                  <a:pt x="5572" y="5364"/>
                </a:cubicBezTo>
                <a:cubicBezTo>
                  <a:pt x="5667" y="5221"/>
                  <a:pt x="5667" y="5043"/>
                  <a:pt x="5572" y="4936"/>
                </a:cubicBezTo>
                <a:cubicBezTo>
                  <a:pt x="4393" y="3650"/>
                  <a:pt x="4393" y="3650"/>
                  <a:pt x="4393" y="3650"/>
                </a:cubicBezTo>
                <a:cubicBezTo>
                  <a:pt x="4170" y="3401"/>
                  <a:pt x="4042" y="3044"/>
                  <a:pt x="4042" y="2686"/>
                </a:cubicBezTo>
                <a:cubicBezTo>
                  <a:pt x="4042" y="2329"/>
                  <a:pt x="4170" y="1972"/>
                  <a:pt x="4393" y="1723"/>
                </a:cubicBezTo>
                <a:cubicBezTo>
                  <a:pt x="4871" y="1187"/>
                  <a:pt x="5635" y="1187"/>
                  <a:pt x="6113" y="1723"/>
                </a:cubicBezTo>
                <a:cubicBezTo>
                  <a:pt x="7738" y="3543"/>
                  <a:pt x="7738" y="3543"/>
                  <a:pt x="7738" y="3543"/>
                </a:cubicBezTo>
                <a:cubicBezTo>
                  <a:pt x="7834" y="3650"/>
                  <a:pt x="8025" y="3650"/>
                  <a:pt x="8120" y="3543"/>
                </a:cubicBezTo>
                <a:cubicBezTo>
                  <a:pt x="8120" y="3543"/>
                  <a:pt x="8120" y="3543"/>
                  <a:pt x="8120" y="3543"/>
                </a:cubicBezTo>
                <a:cubicBezTo>
                  <a:pt x="8152" y="3472"/>
                  <a:pt x="8184" y="3401"/>
                  <a:pt x="8184" y="3329"/>
                </a:cubicBezTo>
                <a:cubicBezTo>
                  <a:pt x="8184" y="3258"/>
                  <a:pt x="8152" y="3186"/>
                  <a:pt x="8120" y="3115"/>
                </a:cubicBezTo>
                <a:cubicBezTo>
                  <a:pt x="7388" y="2329"/>
                  <a:pt x="7388" y="2329"/>
                  <a:pt x="7388" y="2329"/>
                </a:cubicBezTo>
                <a:cubicBezTo>
                  <a:pt x="6942" y="1794"/>
                  <a:pt x="6942" y="937"/>
                  <a:pt x="7388" y="402"/>
                </a:cubicBezTo>
                <a:cubicBezTo>
                  <a:pt x="7865" y="-134"/>
                  <a:pt x="8630" y="-134"/>
                  <a:pt x="9108" y="402"/>
                </a:cubicBezTo>
                <a:cubicBezTo>
                  <a:pt x="14874" y="6828"/>
                  <a:pt x="14874" y="6828"/>
                  <a:pt x="14874" y="6828"/>
                </a:cubicBezTo>
                <a:cubicBezTo>
                  <a:pt x="15575" y="7613"/>
                  <a:pt x="16149" y="8470"/>
                  <a:pt x="16595" y="9434"/>
                </a:cubicBezTo>
                <a:cubicBezTo>
                  <a:pt x="17073" y="10434"/>
                  <a:pt x="17678" y="11362"/>
                  <a:pt x="18411" y="12183"/>
                </a:cubicBezTo>
                <a:cubicBezTo>
                  <a:pt x="21469" y="15575"/>
                  <a:pt x="21469" y="15575"/>
                  <a:pt x="21469" y="15575"/>
                </a:cubicBezTo>
                <a:cubicBezTo>
                  <a:pt x="16244" y="21466"/>
                  <a:pt x="16244" y="21466"/>
                  <a:pt x="16244" y="21466"/>
                </a:cubicBezTo>
                <a:lnTo>
                  <a:pt x="11784" y="187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24" name="Shape 2365"/>
          <p:cNvSpPr/>
          <p:nvPr/>
        </p:nvSpPr>
        <p:spPr>
          <a:xfrm>
            <a:off x="3068955" y="2623820"/>
            <a:ext cx="1909445" cy="2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6" h="21488" extrusionOk="0">
                <a:moveTo>
                  <a:pt x="2749" y="11789"/>
                </a:moveTo>
                <a:cubicBezTo>
                  <a:pt x="3320" y="10832"/>
                  <a:pt x="2928" y="10289"/>
                  <a:pt x="1821" y="8343"/>
                </a:cubicBezTo>
                <a:cubicBezTo>
                  <a:pt x="678" y="6429"/>
                  <a:pt x="2285" y="5599"/>
                  <a:pt x="2285" y="5599"/>
                </a:cubicBezTo>
                <a:cubicBezTo>
                  <a:pt x="5462" y="7131"/>
                  <a:pt x="5462" y="7131"/>
                  <a:pt x="5462" y="7131"/>
                </a:cubicBezTo>
                <a:cubicBezTo>
                  <a:pt x="12996" y="335"/>
                  <a:pt x="12996" y="335"/>
                  <a:pt x="12996" y="335"/>
                </a:cubicBezTo>
                <a:cubicBezTo>
                  <a:pt x="13531" y="-112"/>
                  <a:pt x="14388" y="-112"/>
                  <a:pt x="14924" y="335"/>
                </a:cubicBezTo>
                <a:cubicBezTo>
                  <a:pt x="15459" y="813"/>
                  <a:pt x="15459" y="1579"/>
                  <a:pt x="14924" y="2058"/>
                </a:cubicBezTo>
                <a:cubicBezTo>
                  <a:pt x="13817" y="3047"/>
                  <a:pt x="13817" y="3047"/>
                  <a:pt x="13817" y="3047"/>
                </a:cubicBezTo>
                <a:cubicBezTo>
                  <a:pt x="13745" y="3110"/>
                  <a:pt x="13745" y="3174"/>
                  <a:pt x="13745" y="3238"/>
                </a:cubicBezTo>
                <a:cubicBezTo>
                  <a:pt x="13745" y="3302"/>
                  <a:pt x="13745" y="3398"/>
                  <a:pt x="13817" y="3430"/>
                </a:cubicBezTo>
                <a:cubicBezTo>
                  <a:pt x="13924" y="3525"/>
                  <a:pt x="14138" y="3525"/>
                  <a:pt x="14245" y="3430"/>
                </a:cubicBezTo>
                <a:cubicBezTo>
                  <a:pt x="15923" y="1930"/>
                  <a:pt x="15923" y="1930"/>
                  <a:pt x="15923" y="1930"/>
                </a:cubicBezTo>
                <a:cubicBezTo>
                  <a:pt x="16459" y="1451"/>
                  <a:pt x="17316" y="1451"/>
                  <a:pt x="17851" y="1898"/>
                </a:cubicBezTo>
                <a:cubicBezTo>
                  <a:pt x="17851" y="1898"/>
                  <a:pt x="17851" y="1898"/>
                  <a:pt x="17851" y="1898"/>
                </a:cubicBezTo>
                <a:cubicBezTo>
                  <a:pt x="18387" y="2377"/>
                  <a:pt x="18387" y="3142"/>
                  <a:pt x="17851" y="3621"/>
                </a:cubicBezTo>
                <a:cubicBezTo>
                  <a:pt x="16102" y="5184"/>
                  <a:pt x="16102" y="5184"/>
                  <a:pt x="16102" y="5184"/>
                </a:cubicBezTo>
                <a:cubicBezTo>
                  <a:pt x="16066" y="5248"/>
                  <a:pt x="16030" y="5312"/>
                  <a:pt x="16030" y="5376"/>
                </a:cubicBezTo>
                <a:cubicBezTo>
                  <a:pt x="16030" y="5440"/>
                  <a:pt x="16066" y="5503"/>
                  <a:pt x="16102" y="5567"/>
                </a:cubicBezTo>
                <a:cubicBezTo>
                  <a:pt x="16245" y="5663"/>
                  <a:pt x="16423" y="5663"/>
                  <a:pt x="16530" y="5567"/>
                </a:cubicBezTo>
                <a:cubicBezTo>
                  <a:pt x="17816" y="4387"/>
                  <a:pt x="17816" y="4387"/>
                  <a:pt x="17816" y="4387"/>
                </a:cubicBezTo>
                <a:cubicBezTo>
                  <a:pt x="18065" y="4163"/>
                  <a:pt x="18422" y="4036"/>
                  <a:pt x="18780" y="4036"/>
                </a:cubicBezTo>
                <a:cubicBezTo>
                  <a:pt x="19137" y="4036"/>
                  <a:pt x="19494" y="4163"/>
                  <a:pt x="19743" y="4387"/>
                </a:cubicBezTo>
                <a:cubicBezTo>
                  <a:pt x="20279" y="4865"/>
                  <a:pt x="20279" y="5631"/>
                  <a:pt x="19743" y="6110"/>
                </a:cubicBezTo>
                <a:cubicBezTo>
                  <a:pt x="17923" y="7737"/>
                  <a:pt x="17923" y="7737"/>
                  <a:pt x="17923" y="7737"/>
                </a:cubicBezTo>
                <a:cubicBezTo>
                  <a:pt x="17816" y="7832"/>
                  <a:pt x="17816" y="8024"/>
                  <a:pt x="17923" y="8120"/>
                </a:cubicBezTo>
                <a:cubicBezTo>
                  <a:pt x="17923" y="8120"/>
                  <a:pt x="17923" y="8120"/>
                  <a:pt x="17923" y="8120"/>
                </a:cubicBezTo>
                <a:cubicBezTo>
                  <a:pt x="17994" y="8152"/>
                  <a:pt x="18065" y="8183"/>
                  <a:pt x="18137" y="8183"/>
                </a:cubicBezTo>
                <a:cubicBezTo>
                  <a:pt x="18208" y="8183"/>
                  <a:pt x="18315" y="8152"/>
                  <a:pt x="18351" y="8120"/>
                </a:cubicBezTo>
                <a:cubicBezTo>
                  <a:pt x="19137" y="7418"/>
                  <a:pt x="19137" y="7418"/>
                  <a:pt x="19137" y="7418"/>
                </a:cubicBezTo>
                <a:cubicBezTo>
                  <a:pt x="19672" y="6939"/>
                  <a:pt x="20529" y="6939"/>
                  <a:pt x="21064" y="7386"/>
                </a:cubicBezTo>
                <a:cubicBezTo>
                  <a:pt x="21600" y="7864"/>
                  <a:pt x="21600" y="8630"/>
                  <a:pt x="21064" y="9109"/>
                </a:cubicBezTo>
                <a:cubicBezTo>
                  <a:pt x="14638" y="14884"/>
                  <a:pt x="14638" y="14884"/>
                  <a:pt x="14638" y="14884"/>
                </a:cubicBezTo>
                <a:cubicBezTo>
                  <a:pt x="13888" y="15585"/>
                  <a:pt x="12996" y="16160"/>
                  <a:pt x="12032" y="16606"/>
                </a:cubicBezTo>
                <a:cubicBezTo>
                  <a:pt x="11032" y="17085"/>
                  <a:pt x="10104" y="17691"/>
                  <a:pt x="9318" y="18425"/>
                </a:cubicBezTo>
                <a:cubicBezTo>
                  <a:pt x="5891" y="21488"/>
                  <a:pt x="5891" y="21488"/>
                  <a:pt x="5891" y="21488"/>
                </a:cubicBezTo>
                <a:cubicBezTo>
                  <a:pt x="0" y="16256"/>
                  <a:pt x="0" y="16256"/>
                  <a:pt x="0" y="16256"/>
                </a:cubicBezTo>
                <a:lnTo>
                  <a:pt x="2749" y="11789"/>
                </a:lnTo>
                <a:close/>
              </a:path>
            </a:pathLst>
          </a:custGeom>
          <a:solidFill>
            <a:srgbClr val="4BC9D0"/>
          </a:solidFill>
          <a:ln w="12700" cap="flat">
            <a:noFill/>
            <a:miter lim="400000"/>
          </a:ln>
          <a:effectLst/>
        </p:spPr>
        <p:txBody>
          <a:bodyPr lIns="45719" tIns="45719" rIns="45719" bIns="45719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41" name="Shape 2774"/>
          <p:cNvSpPr/>
          <p:nvPr/>
        </p:nvSpPr>
        <p:spPr bwMode="auto">
          <a:xfrm>
            <a:off x="5807710" y="2297430"/>
            <a:ext cx="712470" cy="69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5796280" y="4145280"/>
            <a:ext cx="712470" cy="68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48" name="Subtitle 2"/>
          <p:cNvSpPr txBox="1"/>
          <p:nvPr/>
        </p:nvSpPr>
        <p:spPr>
          <a:xfrm>
            <a:off x="6958330" y="2677538"/>
            <a:ext cx="5405120" cy="14481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宁晨然 王洪 李兆炀 王锐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蛋博界面优美、养眼，并能够凸显蛋博的主要功能</a:t>
            </a:r>
          </a:p>
          <a:p>
            <a:pPr algn="l"/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51" name="Subtitle 2"/>
          <p:cNvSpPr txBox="1"/>
          <p:nvPr/>
        </p:nvSpPr>
        <p:spPr>
          <a:xfrm>
            <a:off x="6958330" y="4579387"/>
            <a:ext cx="4941062" cy="1392788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何瑞安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王子仪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邢书豪</a:t>
            </a:r>
            <a:endParaRPr lang="en-US" altLang="zh-CN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1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后端的编写，保证快速的事务处理速度和良好的使用体验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969760" y="210121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前端 </a:t>
            </a:r>
            <a:r>
              <a:rPr lang="en-US" altLang="zh-CN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– 4</a:t>
            </a:r>
            <a:r>
              <a:rPr lang="zh-CN" altLang="en-US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人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958330" y="4036695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后端 </a:t>
            </a:r>
            <a:r>
              <a:rPr lang="en-US" altLang="zh-CN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– 3</a:t>
            </a:r>
            <a:r>
              <a:rPr lang="zh-CN" altLang="en-US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人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8580" y="763905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0503535" y="876935"/>
            <a:ext cx="206946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80632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D661"/>
          </a:solidFill>
          <a:ln>
            <a:solidFill>
              <a:srgbClr val="FDD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Shape 2774"/>
          <p:cNvSpPr/>
          <p:nvPr/>
        </p:nvSpPr>
        <p:spPr bwMode="auto">
          <a:xfrm>
            <a:off x="1016254" y="834390"/>
            <a:ext cx="712470" cy="69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44" name="Shape 2784"/>
          <p:cNvSpPr/>
          <p:nvPr/>
        </p:nvSpPr>
        <p:spPr bwMode="auto">
          <a:xfrm>
            <a:off x="1004824" y="2206752"/>
            <a:ext cx="712470" cy="688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24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Source Sans Pro Light" charset="0"/>
              <a:ea typeface="Source Sans Pro Light" charset="0"/>
              <a:cs typeface="Source Sans Pro Light" charset="0"/>
              <a:sym typeface="Gill Sans" panose="020B0502020104020203"/>
            </a:endParaRPr>
          </a:p>
        </p:txBody>
      </p:sp>
      <p:sp>
        <p:nvSpPr>
          <p:cNvPr id="48" name="Subtitle 2"/>
          <p:cNvSpPr txBox="1"/>
          <p:nvPr/>
        </p:nvSpPr>
        <p:spPr>
          <a:xfrm>
            <a:off x="2166874" y="1275458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78304" y="699135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Lantinghei SC Demibold" panose="02000000000000000000" charset="-122"/>
                <a:ea typeface="Lantinghei SC Demibold" panose="02000000000000000000" charset="-122"/>
              </a:rPr>
              <a:t>前端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66874" y="2098167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Lantinghei SC Demibold" panose="02000000000000000000" charset="-122"/>
                <a:ea typeface="Lantinghei SC Demibold" panose="02000000000000000000" charset="-122"/>
              </a:rPr>
              <a:t>后端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28580" y="763905"/>
            <a:ext cx="1978025" cy="1063625"/>
          </a:xfrm>
          <a:prstGeom prst="rect">
            <a:avLst/>
          </a:prstGeom>
          <a:solidFill>
            <a:srgbClr val="52B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8"/>
          <p:cNvSpPr txBox="1">
            <a:spLocks noChangeArrowheads="1"/>
          </p:cNvSpPr>
          <p:nvPr/>
        </p:nvSpPr>
        <p:spPr bwMode="auto">
          <a:xfrm>
            <a:off x="10503535" y="876935"/>
            <a:ext cx="206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5000" b="1" dirty="0">
                <a:solidFill>
                  <a:schemeClr val="bg1"/>
                </a:solidFill>
                <a:latin typeface="华文圆体 Regular" panose="020F0502040101010101" pitchFamily="34" charset="-122"/>
                <a:ea typeface="华文圆体 Regular" panose="020F0502040101010101" pitchFamily="34" charset="-122"/>
                <a:cs typeface="Yuanti SC" panose="02010600040101010101" charset="-122"/>
              </a:rPr>
              <a:t>框架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AFA860E-C3BC-4140-AC5C-D20DC65C7409}"/>
              </a:ext>
            </a:extLst>
          </p:cNvPr>
          <p:cNvSpPr txBox="1"/>
          <p:nvPr/>
        </p:nvSpPr>
        <p:spPr>
          <a:xfrm>
            <a:off x="2166874" y="2674274"/>
            <a:ext cx="5405120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endParaRPr lang="en-US" altLang="zh-CN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B0348B-9930-4709-A7FC-C4EA4786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20" y="2026177"/>
            <a:ext cx="7953307" cy="4633176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592EC5BA-C079-417C-BE54-0A0BAAAB8932}"/>
              </a:ext>
            </a:extLst>
          </p:cNvPr>
          <p:cNvSpPr txBox="1"/>
          <p:nvPr/>
        </p:nvSpPr>
        <p:spPr>
          <a:xfrm>
            <a:off x="6631876" y="1304838"/>
            <a:ext cx="3469704" cy="65066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12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12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120" rtl="0" eaLnBrk="1" latinLnBrk="0" hangingPunct="1">
              <a:spcBef>
                <a:spcPct val="20000"/>
              </a:spcBef>
              <a:buFont typeface="Arial" panose="020B060402020209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协同开发</a:t>
            </a:r>
            <a:endParaRPr lang="en-US" altLang="zh-CN" sz="18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EEE538A-1895-434B-8960-A9C08B10A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93" t="30894" r="18546" b="34638"/>
          <a:stretch/>
        </p:blipFill>
        <p:spPr>
          <a:xfrm>
            <a:off x="216174" y="3821287"/>
            <a:ext cx="4741750" cy="256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1163</Words>
  <Application>Microsoft Office PowerPoint</Application>
  <PresentationFormat>宽屏</PresentationFormat>
  <Paragraphs>171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0" baseType="lpstr">
      <vt:lpstr>Gill Sans</vt:lpstr>
      <vt:lpstr>Lantinghei SC Demibold</vt:lpstr>
      <vt:lpstr>Lantinghei SC Extralight</vt:lpstr>
      <vt:lpstr>Modern Pictograms</vt:lpstr>
      <vt:lpstr>Open Sans Light</vt:lpstr>
      <vt:lpstr>Roboto Light</vt:lpstr>
      <vt:lpstr>Yuanti SC</vt:lpstr>
      <vt:lpstr>等线</vt:lpstr>
      <vt:lpstr>华文圆体 Regular</vt:lpstr>
      <vt:lpstr>时尚中黑简体</vt:lpstr>
      <vt:lpstr>宋体</vt:lpstr>
      <vt:lpstr>微软雅黑</vt:lpstr>
      <vt:lpstr>Arial</vt:lpstr>
      <vt:lpstr>Calibri</vt:lpstr>
      <vt:lpstr>Calibri Light</vt:lpstr>
      <vt:lpstr>Impact</vt:lpstr>
      <vt:lpstr>Source Sans Pro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宁 晨然</cp:lastModifiedBy>
  <cp:revision>71</cp:revision>
  <dcterms:created xsi:type="dcterms:W3CDTF">2020-09-23T12:14:04Z</dcterms:created>
  <dcterms:modified xsi:type="dcterms:W3CDTF">2020-09-25T04:05:44Z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1033-2.6.1.4274</vt:lpwstr>
  </property>
</Properties>
</file>