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77" r:id="rId4"/>
    <p:sldId id="27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94123-2775-3E49-AC92-E9BF6110FC0F}" v="164" dt="2019-07-17T15:34:53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3"/>
    <p:restoredTop sz="94722"/>
  </p:normalViewPr>
  <p:slideViewPr>
    <p:cSldViewPr snapToGrid="0" snapToObjects="1">
      <p:cViewPr>
        <p:scale>
          <a:sx n="135" d="100"/>
          <a:sy n="135" d="100"/>
        </p:scale>
        <p:origin x="112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33D01-BD3D-0741-B041-F6F18B9DE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994D5D-F433-4D4E-9787-5E48C0CD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09163-CD1B-AB47-B2AC-E457C8F0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89226-6C39-F54F-8F78-F7EFBEE3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5A2CC-E651-AC4A-A6CF-1654043B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8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5FAC3-0CC2-3746-B192-3CB5B26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674456-C93E-6348-BC30-5D6055D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B7A6A-301B-4E4E-A35A-D821045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8B6F00-05DB-0F44-A103-8C73A2CF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F81B9-32E9-7A4F-B2CB-E5BD394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9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2F6B7-3ACC-5743-85FA-2AB05018E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9EE315-4A34-D249-9C4A-EF4F8003D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187BF-5A2D-B044-9C5A-05E9D121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40D64-B886-A542-B759-7B70206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0C4F-013E-5C41-85DE-98A298DD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2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23C71-BBD4-474A-98DA-7115B460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E70B2-1D8E-B044-B343-B463633F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BEEDF-F131-804A-BE8E-DCDA0F7A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EC680-7A9B-CE49-862C-198A5125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9F7AB-7414-D546-9EF2-A2FEF80D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05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AC20C-CFA7-5741-88D7-25C4EF5B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62AED9-9FAF-554F-87B6-387F1C3B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9B381-15EA-1149-8557-5B48D633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E1D79-E5BC-3148-90F4-6AFE045A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2AEA3-52E3-DC42-8676-1B7258A7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74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7028D-31A7-6746-A809-A1362D28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84446-34AF-B24C-BE74-C09ADEDCA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0C7A2B-BFF4-4041-9DFA-CE42DA10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76CEDC-0943-0148-B512-5BEDA955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C4E964-EF5A-3643-A5AB-1DEC9B1A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423C1F-50FA-2649-8D6F-3A867A3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31253-14F2-6942-B2C5-B04D7BFF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CEED0-2CBA-7843-8888-44A490CF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AFC81C-9EFC-6F44-84E1-B7A98A59B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9A75C4-397D-BA48-9571-578205876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AC4E9C-D83D-E941-BBD9-B405E105D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909639-A20D-8541-BE0A-B1FBF654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5E33C0-EE9A-9348-A66B-871D97F4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936646-812C-0B44-9F36-680D2E1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1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C6897-0AAB-4B4A-A756-F0432C90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E63722-3A48-8447-9494-362A4C28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35D5A-F789-8842-9BA3-093C43EC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5AE883-F175-A54A-88FF-8054EC97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33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E729A1-5047-FD45-B50E-B36870DF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A803B0-578D-B149-B91C-AC4E510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017C98-5F7C-C545-AFFD-1835C5D7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43C2D-02F1-9F47-B8B5-A25C1AB9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8F357-870C-6B4F-8265-C2BCA50F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EEF05-B9AA-6E46-8863-A3B03ECA4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97D109-480D-3E4F-BF3C-20FD4D02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893125-8995-CF44-8D13-491A1D0A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EA605-A1E7-CF48-B99C-DC2525F7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27A1C-DC27-9945-9800-03DD35CD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1E8952-9802-4C43-812D-DC1C52D71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4876DB-EB06-C147-B448-C6BF9AAA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4AF81F-2DE0-D44B-BF1E-3A7A1547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A90EE9-6790-2D4D-B366-693AE59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44C35-4A7B-7541-9413-31E44EC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68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E379A-2D34-904E-8DCE-E5298B2E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AA31B6-A20A-A84D-9B7E-C0025FB6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D4B46-7161-954A-8B38-E89F64D5D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DAA67-E068-484C-8B70-3C63524F1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29F30-6DED-4040-AA0A-9F0173C23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27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0.svg"/><Relationship Id="rId18" Type="http://schemas.openxmlformats.org/officeDocument/2006/relationships/image" Target="../media/image3.png"/><Relationship Id="rId26" Type="http://schemas.openxmlformats.org/officeDocument/2006/relationships/image" Target="../media/image9.png"/><Relationship Id="rId3" Type="http://schemas.openxmlformats.org/officeDocument/2006/relationships/image" Target="../media/image22.svg"/><Relationship Id="rId21" Type="http://schemas.openxmlformats.org/officeDocument/2006/relationships/image" Target="../media/image30.svg"/><Relationship Id="rId7" Type="http://schemas.openxmlformats.org/officeDocument/2006/relationships/image" Target="../media/image26.svg"/><Relationship Id="rId12" Type="http://schemas.openxmlformats.org/officeDocument/2006/relationships/image" Target="../media/image19.png"/><Relationship Id="rId17" Type="http://schemas.openxmlformats.org/officeDocument/2006/relationships/image" Target="../media/image14.svg"/><Relationship Id="rId25" Type="http://schemas.openxmlformats.org/officeDocument/2006/relationships/image" Target="../media/image3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6.svg"/><Relationship Id="rId24" Type="http://schemas.openxmlformats.org/officeDocument/2006/relationships/image" Target="../media/image33.png"/><Relationship Id="rId5" Type="http://schemas.openxmlformats.org/officeDocument/2006/relationships/image" Target="../media/image24.svg"/><Relationship Id="rId15" Type="http://schemas.openxmlformats.org/officeDocument/2006/relationships/image" Target="../media/image18.svg"/><Relationship Id="rId23" Type="http://schemas.openxmlformats.org/officeDocument/2006/relationships/image" Target="../media/image32.svg"/><Relationship Id="rId10" Type="http://schemas.openxmlformats.org/officeDocument/2006/relationships/image" Target="../media/image5.png"/><Relationship Id="rId19" Type="http://schemas.openxmlformats.org/officeDocument/2006/relationships/image" Target="../media/image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17.png"/><Relationship Id="rId22" Type="http://schemas.openxmlformats.org/officeDocument/2006/relationships/image" Target="../media/image31.png"/><Relationship Id="rId27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ED8592A-F704-2143-98E7-F4CF823542ED}"/>
              </a:ext>
            </a:extLst>
          </p:cNvPr>
          <p:cNvGrpSpPr/>
          <p:nvPr/>
        </p:nvGrpSpPr>
        <p:grpSpPr>
          <a:xfrm>
            <a:off x="1664956" y="2358566"/>
            <a:ext cx="8862088" cy="2140867"/>
            <a:chOff x="2033844" y="1462945"/>
            <a:chExt cx="8862088" cy="2140867"/>
          </a:xfrm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C4A02BF2-88EF-8945-B252-F65608B8A27C}"/>
                </a:ext>
              </a:extLst>
            </p:cNvPr>
            <p:cNvSpPr/>
            <p:nvPr/>
          </p:nvSpPr>
          <p:spPr>
            <a:xfrm>
              <a:off x="3826968" y="1944764"/>
              <a:ext cx="1855694" cy="14836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Application Load Balancer</a:t>
              </a:r>
              <a:br>
                <a:rPr lang="en-US" sz="1200" dirty="0"/>
              </a:br>
              <a:r>
                <a:rPr lang="en-US" sz="1200" dirty="0"/>
                <a:t>(Elastic Load Balancing)</a:t>
              </a:r>
            </a:p>
          </p:txBody>
        </p:sp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05921A84-3311-9140-B2CC-88A9EB339E55}"/>
                </a:ext>
              </a:extLst>
            </p:cNvPr>
            <p:cNvSpPr/>
            <p:nvPr/>
          </p:nvSpPr>
          <p:spPr>
            <a:xfrm>
              <a:off x="6363980" y="1944764"/>
              <a:ext cx="1855694" cy="14836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Spring Boot Web</a:t>
              </a:r>
              <a:br>
                <a:rPr lang="en-US" sz="1200" dirty="0"/>
              </a:br>
              <a:r>
                <a:rPr lang="en-US" sz="1200" dirty="0"/>
                <a:t>Blue Service</a:t>
              </a:r>
              <a:br>
                <a:rPr lang="en-US" sz="1200" dirty="0"/>
              </a:br>
              <a:r>
                <a:rPr lang="en-US" sz="1200" dirty="0"/>
                <a:t>(AWS </a:t>
              </a:r>
              <a:r>
                <a:rPr lang="en-US" sz="1200" dirty="0" err="1"/>
                <a:t>Fargate</a:t>
              </a:r>
              <a:r>
                <a:rPr lang="en-US" sz="1200" dirty="0"/>
                <a:t>)</a:t>
              </a: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76F05204-2330-464E-80EF-5DC02E46D9AF}"/>
                </a:ext>
              </a:extLst>
            </p:cNvPr>
            <p:cNvSpPr/>
            <p:nvPr/>
          </p:nvSpPr>
          <p:spPr>
            <a:xfrm>
              <a:off x="8896354" y="1944764"/>
              <a:ext cx="1855694" cy="14836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MySQL Database</a:t>
              </a:r>
              <a:br>
                <a:rPr lang="en-US" sz="1200" dirty="0"/>
              </a:br>
              <a:r>
                <a:rPr lang="en-US" sz="1200" dirty="0"/>
                <a:t>(Amazon RDS)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738618C8-E4BA-0842-AC04-D8F90DF69076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5682662" y="2686594"/>
              <a:ext cx="681318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92E275E-0C11-2C4E-8884-F6C85126A611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8219674" y="2686594"/>
              <a:ext cx="676680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7" name="Graphic 41">
              <a:extLst>
                <a:ext uri="{FF2B5EF4-FFF2-40B4-BE49-F238E27FC236}">
                  <a16:creationId xmlns:a16="http://schemas.microsoft.com/office/drawing/2014/main" id="{D3875AE1-20D2-EE4E-A37B-ACC242539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247090" y="2451644"/>
              <a:ext cx="483586" cy="469900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9BBCE4A5-5721-1D47-BDDE-702E5BFB055B}"/>
                </a:ext>
              </a:extLst>
            </p:cNvPr>
            <p:cNvCxnSpPr>
              <a:cxnSpLocks/>
              <a:stCxn id="17" idx="1"/>
              <a:endCxn id="3" idx="1"/>
            </p:cNvCxnSpPr>
            <p:nvPr/>
          </p:nvCxnSpPr>
          <p:spPr>
            <a:xfrm>
              <a:off x="2730676" y="2686594"/>
              <a:ext cx="1096292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2" name="Graphic 33">
              <a:extLst>
                <a:ext uri="{FF2B5EF4-FFF2-40B4-BE49-F238E27FC236}">
                  <a16:creationId xmlns:a16="http://schemas.microsoft.com/office/drawing/2014/main" id="{A2048936-878F-1A42-BD43-6E9AA5998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26968" y="1944764"/>
              <a:ext cx="711200" cy="711200"/>
            </a:xfrm>
            <a:prstGeom prst="rect">
              <a:avLst/>
            </a:prstGeom>
          </p:spPr>
        </p:pic>
        <p:pic>
          <p:nvPicPr>
            <p:cNvPr id="19" name="Graphic 7">
              <a:extLst>
                <a:ext uri="{FF2B5EF4-FFF2-40B4-BE49-F238E27FC236}">
                  <a16:creationId xmlns:a16="http://schemas.microsoft.com/office/drawing/2014/main" id="{8126A18E-8113-A34D-8F0E-3F481542E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70704" y="1944764"/>
              <a:ext cx="711200" cy="711200"/>
            </a:xfrm>
            <a:prstGeom prst="rect">
              <a:avLst/>
            </a:prstGeom>
          </p:spPr>
        </p:pic>
        <p:pic>
          <p:nvPicPr>
            <p:cNvPr id="20" name="Graphic 15">
              <a:extLst>
                <a:ext uri="{FF2B5EF4-FFF2-40B4-BE49-F238E27FC236}">
                  <a16:creationId xmlns:a16="http://schemas.microsoft.com/office/drawing/2014/main" id="{44B93FD7-A65B-2640-AA37-1CB588BE3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6354" y="1944763"/>
              <a:ext cx="711200" cy="711200"/>
            </a:xfrm>
            <a:prstGeom prst="rect">
              <a:avLst/>
            </a:prstGeom>
          </p:spPr>
        </p:pic>
        <p:sp>
          <p:nvSpPr>
            <p:cNvPr id="15" name="Rectangle 79">
              <a:extLst>
                <a:ext uri="{FF2B5EF4-FFF2-40B4-BE49-F238E27FC236}">
                  <a16:creationId xmlns:a16="http://schemas.microsoft.com/office/drawing/2014/main" id="{E69382D8-1440-FE45-92C3-FAED862AE5B1}"/>
                </a:ext>
              </a:extLst>
            </p:cNvPr>
            <p:cNvSpPr/>
            <p:nvPr/>
          </p:nvSpPr>
          <p:spPr>
            <a:xfrm>
              <a:off x="3687722" y="1466306"/>
              <a:ext cx="2145374" cy="2137506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DF3312"/>
                  </a:solidFill>
                </a:rPr>
                <a:t>LoadBalancerSG</a:t>
              </a:r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22" name="Rectangle 79">
              <a:extLst>
                <a:ext uri="{FF2B5EF4-FFF2-40B4-BE49-F238E27FC236}">
                  <a16:creationId xmlns:a16="http://schemas.microsoft.com/office/drawing/2014/main" id="{6EB97C37-474D-384A-9846-4CA947EDF972}"/>
                </a:ext>
              </a:extLst>
            </p:cNvPr>
            <p:cNvSpPr/>
            <p:nvPr/>
          </p:nvSpPr>
          <p:spPr>
            <a:xfrm>
              <a:off x="6219140" y="1462945"/>
              <a:ext cx="2145374" cy="2137506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DF3312"/>
                  </a:solidFill>
                </a:rPr>
                <a:t>ApplicationSG</a:t>
              </a:r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id="{98836C5E-C8C2-264C-8A0E-7BDC33E6878E}"/>
                </a:ext>
              </a:extLst>
            </p:cNvPr>
            <p:cNvSpPr/>
            <p:nvPr/>
          </p:nvSpPr>
          <p:spPr>
            <a:xfrm>
              <a:off x="8750558" y="1462945"/>
              <a:ext cx="2145374" cy="2137506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DF3312"/>
                  </a:solidFill>
                </a:rPr>
                <a:t>DatabaseSG</a:t>
              </a:r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041ED64-67BA-8E49-8B63-3C7939675320}"/>
                </a:ext>
              </a:extLst>
            </p:cNvPr>
            <p:cNvSpPr txBox="1"/>
            <p:nvPr/>
          </p:nvSpPr>
          <p:spPr>
            <a:xfrm>
              <a:off x="3338414" y="2403302"/>
              <a:ext cx="38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80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A8FAF2C-6420-5544-BAAD-A3A9B5FEF839}"/>
                </a:ext>
              </a:extLst>
            </p:cNvPr>
            <p:cNvSpPr txBox="1"/>
            <p:nvPr/>
          </p:nvSpPr>
          <p:spPr>
            <a:xfrm>
              <a:off x="5759365" y="241702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C566BA7-A169-8145-94BD-4BA69726D6C3}"/>
                </a:ext>
              </a:extLst>
            </p:cNvPr>
            <p:cNvSpPr txBox="1"/>
            <p:nvPr/>
          </p:nvSpPr>
          <p:spPr>
            <a:xfrm>
              <a:off x="8285863" y="2403302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3306</a:t>
              </a:r>
            </a:p>
          </p:txBody>
        </p:sp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7D58C4FC-6DEA-294D-ABF9-47747FFB9AE6}"/>
                </a:ext>
              </a:extLst>
            </p:cNvPr>
            <p:cNvSpPr txBox="1"/>
            <p:nvPr/>
          </p:nvSpPr>
          <p:spPr>
            <a:xfrm>
              <a:off x="2033844" y="2897878"/>
              <a:ext cx="909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End Users</a:t>
              </a:r>
              <a:endParaRPr lang="de-DE" sz="1200" dirty="0"/>
            </a:p>
          </p:txBody>
        </p:sp>
        <p:pic>
          <p:nvPicPr>
            <p:cNvPr id="43" name="Graphic 15">
              <a:extLst>
                <a:ext uri="{FF2B5EF4-FFF2-40B4-BE49-F238E27FC236}">
                  <a16:creationId xmlns:a16="http://schemas.microsoft.com/office/drawing/2014/main" id="{AAB4EB8B-5088-BA44-BAC7-01CC8189F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834" y="2537557"/>
              <a:ext cx="298071" cy="29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0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0B4D48-2A96-AE48-BA03-6C89BA2B2632}"/>
              </a:ext>
            </a:extLst>
          </p:cNvPr>
          <p:cNvGrpSpPr/>
          <p:nvPr/>
        </p:nvGrpSpPr>
        <p:grpSpPr>
          <a:xfrm>
            <a:off x="1664956" y="1462945"/>
            <a:ext cx="8862088" cy="3932109"/>
            <a:chOff x="2033844" y="1462945"/>
            <a:chExt cx="8862088" cy="3932109"/>
          </a:xfrm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C4A02BF2-88EF-8945-B252-F65608B8A27C}"/>
                </a:ext>
              </a:extLst>
            </p:cNvPr>
            <p:cNvSpPr/>
            <p:nvPr/>
          </p:nvSpPr>
          <p:spPr>
            <a:xfrm>
              <a:off x="3826968" y="1944764"/>
              <a:ext cx="1855694" cy="14836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Application Load Balancer</a:t>
              </a:r>
              <a:br>
                <a:rPr lang="en-US" sz="1200" dirty="0"/>
              </a:br>
              <a:r>
                <a:rPr lang="en-US" sz="1200" dirty="0"/>
                <a:t>(Elastic Load Balancing)</a:t>
              </a:r>
            </a:p>
          </p:txBody>
        </p:sp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05921A84-3311-9140-B2CC-88A9EB339E55}"/>
                </a:ext>
              </a:extLst>
            </p:cNvPr>
            <p:cNvSpPr/>
            <p:nvPr/>
          </p:nvSpPr>
          <p:spPr>
            <a:xfrm>
              <a:off x="6363980" y="1944764"/>
              <a:ext cx="1855694" cy="14836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Spring Boot Web</a:t>
              </a:r>
              <a:br>
                <a:rPr lang="en-US" sz="1200" dirty="0"/>
              </a:br>
              <a:r>
                <a:rPr lang="en-US" sz="1200" dirty="0"/>
                <a:t>Blue Service</a:t>
              </a:r>
              <a:br>
                <a:rPr lang="en-US" sz="1200" dirty="0"/>
              </a:br>
              <a:r>
                <a:rPr lang="en-US" sz="1200" dirty="0"/>
                <a:t>(AWS </a:t>
              </a:r>
              <a:r>
                <a:rPr lang="en-US" sz="1200" dirty="0" err="1"/>
                <a:t>Fargate</a:t>
              </a:r>
              <a:r>
                <a:rPr lang="en-US" sz="1200" dirty="0"/>
                <a:t>)</a:t>
              </a: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76F05204-2330-464E-80EF-5DC02E46D9AF}"/>
                </a:ext>
              </a:extLst>
            </p:cNvPr>
            <p:cNvSpPr/>
            <p:nvPr/>
          </p:nvSpPr>
          <p:spPr>
            <a:xfrm>
              <a:off x="8907716" y="2744117"/>
              <a:ext cx="1855694" cy="14836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MySQL Database</a:t>
              </a:r>
              <a:br>
                <a:rPr lang="en-US" sz="1200" dirty="0"/>
              </a:br>
              <a:r>
                <a:rPr lang="en-US" sz="1200" dirty="0"/>
                <a:t>(Amazon RDS)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738618C8-E4BA-0842-AC04-D8F90DF69076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5682662" y="2686594"/>
              <a:ext cx="681318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92E275E-0C11-2C4E-8884-F6C85126A611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8219674" y="2686594"/>
              <a:ext cx="688042" cy="799353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7" name="Graphic 41">
              <a:extLst>
                <a:ext uri="{FF2B5EF4-FFF2-40B4-BE49-F238E27FC236}">
                  <a16:creationId xmlns:a16="http://schemas.microsoft.com/office/drawing/2014/main" id="{D3875AE1-20D2-EE4E-A37B-ACC242539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247090" y="2451644"/>
              <a:ext cx="483586" cy="469900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9BBCE4A5-5721-1D47-BDDE-702E5BFB055B}"/>
                </a:ext>
              </a:extLst>
            </p:cNvPr>
            <p:cNvCxnSpPr>
              <a:cxnSpLocks/>
              <a:stCxn id="17" idx="1"/>
              <a:endCxn id="3" idx="1"/>
            </p:cNvCxnSpPr>
            <p:nvPr/>
          </p:nvCxnSpPr>
          <p:spPr>
            <a:xfrm>
              <a:off x="2730676" y="2686594"/>
              <a:ext cx="1096292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2" name="Graphic 33">
              <a:extLst>
                <a:ext uri="{FF2B5EF4-FFF2-40B4-BE49-F238E27FC236}">
                  <a16:creationId xmlns:a16="http://schemas.microsoft.com/office/drawing/2014/main" id="{A2048936-878F-1A42-BD43-6E9AA5998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26968" y="1944764"/>
              <a:ext cx="711200" cy="711200"/>
            </a:xfrm>
            <a:prstGeom prst="rect">
              <a:avLst/>
            </a:prstGeom>
          </p:spPr>
        </p:pic>
        <p:pic>
          <p:nvPicPr>
            <p:cNvPr id="19" name="Graphic 7">
              <a:extLst>
                <a:ext uri="{FF2B5EF4-FFF2-40B4-BE49-F238E27FC236}">
                  <a16:creationId xmlns:a16="http://schemas.microsoft.com/office/drawing/2014/main" id="{8126A18E-8113-A34D-8F0E-3F481542E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70704" y="1944764"/>
              <a:ext cx="711200" cy="711200"/>
            </a:xfrm>
            <a:prstGeom prst="rect">
              <a:avLst/>
            </a:prstGeom>
          </p:spPr>
        </p:pic>
        <p:pic>
          <p:nvPicPr>
            <p:cNvPr id="20" name="Graphic 15">
              <a:extLst>
                <a:ext uri="{FF2B5EF4-FFF2-40B4-BE49-F238E27FC236}">
                  <a16:creationId xmlns:a16="http://schemas.microsoft.com/office/drawing/2014/main" id="{44B93FD7-A65B-2640-AA37-1CB588BE3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07716" y="2744116"/>
              <a:ext cx="711200" cy="711200"/>
            </a:xfrm>
            <a:prstGeom prst="rect">
              <a:avLst/>
            </a:prstGeom>
          </p:spPr>
        </p:pic>
        <p:sp>
          <p:nvSpPr>
            <p:cNvPr id="15" name="Rectangle 79">
              <a:extLst>
                <a:ext uri="{FF2B5EF4-FFF2-40B4-BE49-F238E27FC236}">
                  <a16:creationId xmlns:a16="http://schemas.microsoft.com/office/drawing/2014/main" id="{E69382D8-1440-FE45-92C3-FAED862AE5B1}"/>
                </a:ext>
              </a:extLst>
            </p:cNvPr>
            <p:cNvSpPr/>
            <p:nvPr/>
          </p:nvSpPr>
          <p:spPr>
            <a:xfrm>
              <a:off x="3687722" y="1466306"/>
              <a:ext cx="2145374" cy="3928748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DF3312"/>
                  </a:solidFill>
                </a:rPr>
                <a:t>LoadBalancerSG</a:t>
              </a:r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22" name="Rectangle 79">
              <a:extLst>
                <a:ext uri="{FF2B5EF4-FFF2-40B4-BE49-F238E27FC236}">
                  <a16:creationId xmlns:a16="http://schemas.microsoft.com/office/drawing/2014/main" id="{6EB97C37-474D-384A-9846-4CA947EDF972}"/>
                </a:ext>
              </a:extLst>
            </p:cNvPr>
            <p:cNvSpPr/>
            <p:nvPr/>
          </p:nvSpPr>
          <p:spPr>
            <a:xfrm>
              <a:off x="6219140" y="1462945"/>
              <a:ext cx="2145374" cy="3928748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DF3312"/>
                  </a:solidFill>
                </a:rPr>
                <a:t>ApplicationSG</a:t>
              </a:r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id="{98836C5E-C8C2-264C-8A0E-7BDC33E6878E}"/>
                </a:ext>
              </a:extLst>
            </p:cNvPr>
            <p:cNvSpPr/>
            <p:nvPr/>
          </p:nvSpPr>
          <p:spPr>
            <a:xfrm>
              <a:off x="8750558" y="1462945"/>
              <a:ext cx="2145374" cy="3928748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DF3312"/>
                  </a:solidFill>
                </a:rPr>
                <a:t>DatabaseSG</a:t>
              </a:r>
              <a:endParaRPr lang="en-US" sz="1200" dirty="0">
                <a:solidFill>
                  <a:srgbClr val="DF3312"/>
                </a:solidFill>
              </a:endParaRP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041ED64-67BA-8E49-8B63-3C7939675320}"/>
                </a:ext>
              </a:extLst>
            </p:cNvPr>
            <p:cNvSpPr txBox="1"/>
            <p:nvPr/>
          </p:nvSpPr>
          <p:spPr>
            <a:xfrm>
              <a:off x="3338414" y="2403302"/>
              <a:ext cx="38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80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A8FAF2C-6420-5544-BAAD-A3A9B5FEF839}"/>
                </a:ext>
              </a:extLst>
            </p:cNvPr>
            <p:cNvSpPr txBox="1"/>
            <p:nvPr/>
          </p:nvSpPr>
          <p:spPr>
            <a:xfrm>
              <a:off x="5759365" y="241702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C566BA7-A169-8145-94BD-4BA69726D6C3}"/>
                </a:ext>
              </a:extLst>
            </p:cNvPr>
            <p:cNvSpPr txBox="1"/>
            <p:nvPr/>
          </p:nvSpPr>
          <p:spPr>
            <a:xfrm>
              <a:off x="8285863" y="2403302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3306</a:t>
              </a:r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AF353674-7C6A-7F46-946E-09D31ED3514A}"/>
                </a:ext>
              </a:extLst>
            </p:cNvPr>
            <p:cNvSpPr/>
            <p:nvPr/>
          </p:nvSpPr>
          <p:spPr>
            <a:xfrm>
              <a:off x="3833692" y="3668228"/>
              <a:ext cx="1855694" cy="14836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Application Load Balancer</a:t>
              </a:r>
              <a:br>
                <a:rPr lang="en-US" sz="1200" dirty="0"/>
              </a:br>
              <a:r>
                <a:rPr lang="en-US" sz="1200" dirty="0"/>
                <a:t>(Elastic Load Balancing)</a:t>
              </a:r>
            </a:p>
          </p:txBody>
        </p: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BE5DDCAC-CF5E-8E4D-A224-A6D7FC4AB278}"/>
                </a:ext>
              </a:extLst>
            </p:cNvPr>
            <p:cNvSpPr/>
            <p:nvPr/>
          </p:nvSpPr>
          <p:spPr>
            <a:xfrm>
              <a:off x="6370704" y="3668228"/>
              <a:ext cx="1855694" cy="14836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Spring Boot Web</a:t>
              </a:r>
              <a:br>
                <a:rPr lang="en-US" sz="1200" dirty="0"/>
              </a:br>
              <a:r>
                <a:rPr lang="en-US" sz="1200" dirty="0"/>
                <a:t>Green Service</a:t>
              </a:r>
              <a:br>
                <a:rPr lang="en-US" sz="1200" dirty="0"/>
              </a:br>
              <a:r>
                <a:rPr lang="en-US" sz="1200" dirty="0"/>
                <a:t>(AWS </a:t>
              </a:r>
              <a:r>
                <a:rPr lang="en-US" sz="1200" dirty="0" err="1"/>
                <a:t>Fargate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B0E384F-8611-FE4F-9CA4-5918001FD01B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5689386" y="4410058"/>
              <a:ext cx="681318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9" name="Graphic 33">
              <a:extLst>
                <a:ext uri="{FF2B5EF4-FFF2-40B4-BE49-F238E27FC236}">
                  <a16:creationId xmlns:a16="http://schemas.microsoft.com/office/drawing/2014/main" id="{E3AB4858-713B-FE42-93CD-1299BBDA4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3692" y="3668228"/>
              <a:ext cx="711200" cy="711200"/>
            </a:xfrm>
            <a:prstGeom prst="rect">
              <a:avLst/>
            </a:prstGeom>
          </p:spPr>
        </p:pic>
        <p:pic>
          <p:nvPicPr>
            <p:cNvPr id="30" name="Graphic 7">
              <a:extLst>
                <a:ext uri="{FF2B5EF4-FFF2-40B4-BE49-F238E27FC236}">
                  <a16:creationId xmlns:a16="http://schemas.microsoft.com/office/drawing/2014/main" id="{BD73061E-44A7-F74B-95F6-2794385EA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77428" y="3668228"/>
              <a:ext cx="711200" cy="711200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C7C4A27-C915-2A44-AC49-931870C1AFA1}"/>
                </a:ext>
              </a:extLst>
            </p:cNvPr>
            <p:cNvSpPr txBox="1"/>
            <p:nvPr/>
          </p:nvSpPr>
          <p:spPr>
            <a:xfrm>
              <a:off x="5766089" y="4140489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8080</a:t>
              </a:r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7B2D9DBA-0CF3-C743-92CA-F667D93C84E9}"/>
                </a:ext>
              </a:extLst>
            </p:cNvPr>
            <p:cNvCxnSpPr>
              <a:cxnSpLocks/>
              <a:stCxn id="36" idx="1"/>
              <a:endCxn id="24" idx="1"/>
            </p:cNvCxnSpPr>
            <p:nvPr/>
          </p:nvCxnSpPr>
          <p:spPr>
            <a:xfrm>
              <a:off x="2730676" y="4410058"/>
              <a:ext cx="1103016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ABAD30E-7E04-EA4D-BFE5-9D9455D18270}"/>
                </a:ext>
              </a:extLst>
            </p:cNvPr>
            <p:cNvSpPr txBox="1"/>
            <p:nvPr/>
          </p:nvSpPr>
          <p:spPr>
            <a:xfrm>
              <a:off x="3151900" y="4140489"/>
              <a:ext cx="698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8080</a:t>
              </a: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A2B3129-0F81-5A44-9B1D-BD8C003D2F9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8226398" y="3485947"/>
              <a:ext cx="681318" cy="924111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AE4ACE6-E27B-A24D-8791-E47F1629E749}"/>
                </a:ext>
              </a:extLst>
            </p:cNvPr>
            <p:cNvSpPr txBox="1"/>
            <p:nvPr/>
          </p:nvSpPr>
          <p:spPr>
            <a:xfrm>
              <a:off x="8296603" y="4140489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FF0000"/>
                  </a:solidFill>
                </a:rPr>
                <a:t>3306</a:t>
              </a:r>
            </a:p>
          </p:txBody>
        </p:sp>
        <p:pic>
          <p:nvPicPr>
            <p:cNvPr id="36" name="Graphic 41">
              <a:extLst>
                <a:ext uri="{FF2B5EF4-FFF2-40B4-BE49-F238E27FC236}">
                  <a16:creationId xmlns:a16="http://schemas.microsoft.com/office/drawing/2014/main" id="{5B30920A-2E1F-834B-822F-CFB3A7FC7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247090" y="4175108"/>
              <a:ext cx="483586" cy="469900"/>
            </a:xfrm>
            <a:prstGeom prst="rect">
              <a:avLst/>
            </a:prstGeom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7D58C4FC-6DEA-294D-ABF9-47747FFB9AE6}"/>
                </a:ext>
              </a:extLst>
            </p:cNvPr>
            <p:cNvSpPr txBox="1"/>
            <p:nvPr/>
          </p:nvSpPr>
          <p:spPr>
            <a:xfrm>
              <a:off x="2033844" y="2897878"/>
              <a:ext cx="909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End Users</a:t>
              </a:r>
              <a:endParaRPr lang="de-DE" sz="1200" dirty="0"/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FE2D5BEA-C475-4645-A922-BFC68234417C}"/>
                </a:ext>
              </a:extLst>
            </p:cNvPr>
            <p:cNvSpPr txBox="1"/>
            <p:nvPr/>
          </p:nvSpPr>
          <p:spPr>
            <a:xfrm>
              <a:off x="2033844" y="4645007"/>
              <a:ext cx="909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QA</a:t>
              </a:r>
              <a:endParaRPr lang="de-DE" sz="1200" dirty="0"/>
            </a:p>
          </p:txBody>
        </p:sp>
        <p:pic>
          <p:nvPicPr>
            <p:cNvPr id="43" name="Graphic 15">
              <a:extLst>
                <a:ext uri="{FF2B5EF4-FFF2-40B4-BE49-F238E27FC236}">
                  <a16:creationId xmlns:a16="http://schemas.microsoft.com/office/drawing/2014/main" id="{AAB4EB8B-5088-BA44-BAC7-01CC8189F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834" y="2537557"/>
              <a:ext cx="298071" cy="298071"/>
            </a:xfrm>
            <a:prstGeom prst="rect">
              <a:avLst/>
            </a:prstGeom>
          </p:spPr>
        </p:pic>
        <p:pic>
          <p:nvPicPr>
            <p:cNvPr id="44" name="Graphic 15">
              <a:extLst>
                <a:ext uri="{FF2B5EF4-FFF2-40B4-BE49-F238E27FC236}">
                  <a16:creationId xmlns:a16="http://schemas.microsoft.com/office/drawing/2014/main" id="{B21DE062-2678-3A4E-8F97-390E08142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87834" y="4248565"/>
              <a:ext cx="298071" cy="29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35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1A5EBF1-1724-004F-8339-15C65DCF101A}"/>
              </a:ext>
            </a:extLst>
          </p:cNvPr>
          <p:cNvGrpSpPr/>
          <p:nvPr/>
        </p:nvGrpSpPr>
        <p:grpSpPr>
          <a:xfrm>
            <a:off x="2912826" y="1320192"/>
            <a:ext cx="6366348" cy="4217615"/>
            <a:chOff x="3020251" y="1320192"/>
            <a:chExt cx="6366348" cy="4217615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05921A84-3311-9140-B2CC-88A9EB339E55}"/>
                </a:ext>
              </a:extLst>
            </p:cNvPr>
            <p:cNvSpPr/>
            <p:nvPr/>
          </p:nvSpPr>
          <p:spPr>
            <a:xfrm>
              <a:off x="3020251" y="3308402"/>
              <a:ext cx="6366348" cy="2225581"/>
            </a:xfrm>
            <a:prstGeom prst="roundRect">
              <a:avLst>
                <a:gd name="adj" fmla="val 612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200" dirty="0"/>
                <a:t>AWS </a:t>
              </a:r>
              <a:r>
                <a:rPr lang="en-US" sz="1200" dirty="0" err="1"/>
                <a:t>Fargate</a:t>
              </a:r>
              <a:endParaRPr lang="en-US" sz="1200" dirty="0"/>
            </a:p>
          </p:txBody>
        </p:sp>
        <p:pic>
          <p:nvPicPr>
            <p:cNvPr id="19" name="Graphic 7">
              <a:extLst>
                <a:ext uri="{FF2B5EF4-FFF2-40B4-BE49-F238E27FC236}">
                  <a16:creationId xmlns:a16="http://schemas.microsoft.com/office/drawing/2014/main" id="{8126A18E-8113-A34D-8F0E-3F481542E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0252" y="3308402"/>
              <a:ext cx="928080" cy="711200"/>
            </a:xfrm>
            <a:prstGeom prst="rect">
              <a:avLst/>
            </a:prstGeom>
          </p:spPr>
        </p:pic>
        <p:pic>
          <p:nvPicPr>
            <p:cNvPr id="24" name="Graphic 13">
              <a:extLst>
                <a:ext uri="{FF2B5EF4-FFF2-40B4-BE49-F238E27FC236}">
                  <a16:creationId xmlns:a16="http://schemas.microsoft.com/office/drawing/2014/main" id="{C73A9648-2F8D-B34B-B3A9-419CA105F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7974" y="3638651"/>
              <a:ext cx="469900" cy="469900"/>
            </a:xfrm>
            <a:prstGeom prst="rect">
              <a:avLst/>
            </a:prstGeom>
          </p:spPr>
        </p:pic>
        <p:pic>
          <p:nvPicPr>
            <p:cNvPr id="25" name="Graphic 26">
              <a:extLst>
                <a:ext uri="{FF2B5EF4-FFF2-40B4-BE49-F238E27FC236}">
                  <a16:creationId xmlns:a16="http://schemas.microsoft.com/office/drawing/2014/main" id="{0C1D91F9-C8CC-0B4E-B08B-6A648511D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8543" y="3638651"/>
              <a:ext cx="469900" cy="469900"/>
            </a:xfrm>
            <a:prstGeom prst="rect">
              <a:avLst/>
            </a:prstGeom>
          </p:spPr>
        </p:pic>
        <p:pic>
          <p:nvPicPr>
            <p:cNvPr id="26" name="Graphic 28">
              <a:extLst>
                <a:ext uri="{FF2B5EF4-FFF2-40B4-BE49-F238E27FC236}">
                  <a16:creationId xmlns:a16="http://schemas.microsoft.com/office/drawing/2014/main" id="{ED0721FF-589A-5345-B749-8CD49918C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28303" y="3638651"/>
              <a:ext cx="469900" cy="46990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9FF76DD-01E4-1B48-8548-2F80201B64B7}"/>
                </a:ext>
              </a:extLst>
            </p:cNvPr>
            <p:cNvSpPr txBox="1"/>
            <p:nvPr/>
          </p:nvSpPr>
          <p:spPr>
            <a:xfrm>
              <a:off x="4402746" y="4108550"/>
              <a:ext cx="12414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Fargate</a:t>
              </a:r>
              <a:r>
                <a:rPr lang="en-US" sz="1200" dirty="0"/>
                <a:t> Service 1</a:t>
              </a:r>
              <a:br>
                <a:rPr lang="en-US" sz="1200" dirty="0"/>
              </a:br>
              <a:r>
                <a:rPr lang="en-US" sz="900" dirty="0"/>
                <a:t>(currently blue)</a:t>
              </a:r>
              <a:endParaRPr lang="en-US" sz="1200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9A3A02B-B9AA-2748-BA61-4DD2EDD1449C}"/>
                </a:ext>
              </a:extLst>
            </p:cNvPr>
            <p:cNvSpPr txBox="1"/>
            <p:nvPr/>
          </p:nvSpPr>
          <p:spPr>
            <a:xfrm>
              <a:off x="5973469" y="4108551"/>
              <a:ext cx="947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Fargate</a:t>
              </a:r>
              <a:r>
                <a:rPr lang="en-US" sz="1200" dirty="0"/>
                <a:t> Task</a:t>
              </a:r>
              <a:endParaRPr lang="de-DE" sz="12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91ED4C8-1581-A141-8F64-F62B01DDAF8F}"/>
                </a:ext>
              </a:extLst>
            </p:cNvPr>
            <p:cNvSpPr txBox="1"/>
            <p:nvPr/>
          </p:nvSpPr>
          <p:spPr>
            <a:xfrm>
              <a:off x="7415251" y="4108550"/>
              <a:ext cx="795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Container</a:t>
              </a:r>
              <a:endParaRPr lang="de-DE" sz="1200" dirty="0"/>
            </a:p>
          </p:txBody>
        </p:sp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B18A728B-D793-FD49-B8C9-9A9EF1D955A8}"/>
                </a:ext>
              </a:extLst>
            </p:cNvPr>
            <p:cNvSpPr/>
            <p:nvPr/>
          </p:nvSpPr>
          <p:spPr>
            <a:xfrm>
              <a:off x="3020251" y="1320192"/>
              <a:ext cx="6366348" cy="1483659"/>
            </a:xfrm>
            <a:prstGeom prst="roundRect">
              <a:avLst>
                <a:gd name="adj" fmla="val 612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200" dirty="0"/>
                <a:t>Elastic Container Registry</a:t>
              </a:r>
            </a:p>
          </p:txBody>
        </p:sp>
        <p:pic>
          <p:nvPicPr>
            <p:cNvPr id="22" name="Graphic 9">
              <a:extLst>
                <a:ext uri="{FF2B5EF4-FFF2-40B4-BE49-F238E27FC236}">
                  <a16:creationId xmlns:a16="http://schemas.microsoft.com/office/drawing/2014/main" id="{D5A4A26D-7067-634F-9AED-470CAB3C6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7974" y="1671595"/>
              <a:ext cx="469900" cy="469900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446E59D-F7D3-E34F-8D4B-D24F3ED549AE}"/>
                </a:ext>
              </a:extLst>
            </p:cNvPr>
            <p:cNvSpPr txBox="1"/>
            <p:nvPr/>
          </p:nvSpPr>
          <p:spPr>
            <a:xfrm>
              <a:off x="7394400" y="2141947"/>
              <a:ext cx="86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V(2)</a:t>
              </a:r>
              <a:endParaRPr lang="de-DE" sz="1200" dirty="0"/>
            </a:p>
          </p:txBody>
        </p:sp>
        <p:pic>
          <p:nvPicPr>
            <p:cNvPr id="23" name="Graphic 11">
              <a:extLst>
                <a:ext uri="{FF2B5EF4-FFF2-40B4-BE49-F238E27FC236}">
                  <a16:creationId xmlns:a16="http://schemas.microsoft.com/office/drawing/2014/main" id="{5D074DDD-8DB1-CD4B-96E0-2BBAE5C82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20252" y="1320192"/>
              <a:ext cx="711200" cy="711200"/>
            </a:xfrm>
            <a:prstGeom prst="rect">
              <a:avLst/>
            </a:prstGeom>
          </p:spPr>
        </p:pic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FF55E1A6-4DE5-414B-BFCC-9A83D222396B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5258443" y="3873601"/>
              <a:ext cx="969860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Gerade Verbindung 39">
              <a:extLst>
                <a:ext uri="{FF2B5EF4-FFF2-40B4-BE49-F238E27FC236}">
                  <a16:creationId xmlns:a16="http://schemas.microsoft.com/office/drawing/2014/main" id="{595715D3-3283-AA4D-A95F-8E6965E5FCB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6698203" y="3873601"/>
              <a:ext cx="879771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D376AC67-2FC7-914A-B703-2D302BFECD54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V="1">
              <a:off x="7812924" y="2141495"/>
              <a:ext cx="0" cy="149715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Graphic 13">
              <a:extLst>
                <a:ext uri="{FF2B5EF4-FFF2-40B4-BE49-F238E27FC236}">
                  <a16:creationId xmlns:a16="http://schemas.microsoft.com/office/drawing/2014/main" id="{D54781C9-96CE-4740-9FC9-9FE63EC8F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16542" y="4648639"/>
              <a:ext cx="469900" cy="469900"/>
            </a:xfrm>
            <a:prstGeom prst="rect">
              <a:avLst/>
            </a:prstGeom>
          </p:spPr>
        </p:pic>
        <p:pic>
          <p:nvPicPr>
            <p:cNvPr id="37" name="Graphic 26">
              <a:extLst>
                <a:ext uri="{FF2B5EF4-FFF2-40B4-BE49-F238E27FC236}">
                  <a16:creationId xmlns:a16="http://schemas.microsoft.com/office/drawing/2014/main" id="{D24341DC-366D-CD40-9410-4ED12B48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8543" y="4652410"/>
              <a:ext cx="469900" cy="469900"/>
            </a:xfrm>
            <a:prstGeom prst="rect">
              <a:avLst/>
            </a:prstGeom>
          </p:spPr>
        </p:pic>
        <p:pic>
          <p:nvPicPr>
            <p:cNvPr id="38" name="Graphic 28">
              <a:extLst>
                <a:ext uri="{FF2B5EF4-FFF2-40B4-BE49-F238E27FC236}">
                  <a16:creationId xmlns:a16="http://schemas.microsoft.com/office/drawing/2014/main" id="{D16E08A0-C656-9143-97C6-2B1A0B79A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28303" y="4652410"/>
              <a:ext cx="469900" cy="469900"/>
            </a:xfrm>
            <a:prstGeom prst="rect">
              <a:avLst/>
            </a:prstGeom>
          </p:spPr>
        </p:pic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A98D9F0D-8A82-434E-BE87-F3A0C909E794}"/>
                </a:ext>
              </a:extLst>
            </p:cNvPr>
            <p:cNvSpPr txBox="1"/>
            <p:nvPr/>
          </p:nvSpPr>
          <p:spPr>
            <a:xfrm>
              <a:off x="4402746" y="5122309"/>
              <a:ext cx="12414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Fargate</a:t>
              </a:r>
              <a:r>
                <a:rPr lang="en-US" sz="1200" dirty="0"/>
                <a:t> Service 2</a:t>
              </a:r>
              <a:br>
                <a:rPr lang="en-US" sz="1200" dirty="0"/>
              </a:br>
              <a:r>
                <a:rPr lang="en-US" sz="900" dirty="0"/>
                <a:t>(currently green)</a:t>
              </a:r>
              <a:endParaRPr lang="en-US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AA0C938-1A48-1C44-8398-FFA7C3BE1509}"/>
                </a:ext>
              </a:extLst>
            </p:cNvPr>
            <p:cNvSpPr txBox="1"/>
            <p:nvPr/>
          </p:nvSpPr>
          <p:spPr>
            <a:xfrm>
              <a:off x="5973469" y="5122310"/>
              <a:ext cx="947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Fargate</a:t>
              </a:r>
              <a:r>
                <a:rPr lang="en-US" sz="1200" dirty="0"/>
                <a:t> Task</a:t>
              </a:r>
              <a:endParaRPr lang="de-DE" sz="120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D1B34A0-88FE-BC45-ACA2-0F8EDC32A4CF}"/>
                </a:ext>
              </a:extLst>
            </p:cNvPr>
            <p:cNvSpPr txBox="1"/>
            <p:nvPr/>
          </p:nvSpPr>
          <p:spPr>
            <a:xfrm>
              <a:off x="8253819" y="5118538"/>
              <a:ext cx="795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Container</a:t>
              </a:r>
              <a:endParaRPr lang="de-DE" sz="1200" dirty="0"/>
            </a:p>
          </p:txBody>
        </p: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A58B0B3C-07EC-4C45-A766-04208DE5C7F1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>
              <a:off x="5258443" y="4887360"/>
              <a:ext cx="969860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E95AE403-6293-4E4E-B15F-3DE43102B3B7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6698203" y="4883589"/>
              <a:ext cx="1718339" cy="3771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Graphic 9">
              <a:extLst>
                <a:ext uri="{FF2B5EF4-FFF2-40B4-BE49-F238E27FC236}">
                  <a16:creationId xmlns:a16="http://schemas.microsoft.com/office/drawing/2014/main" id="{0FABC44F-0AAD-A84A-92E0-BF3BA5701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7152" y="1671595"/>
              <a:ext cx="469900" cy="469900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1F4BFD92-7A9F-3140-BA46-B0FE4D4BEF1A}"/>
                </a:ext>
              </a:extLst>
            </p:cNvPr>
            <p:cNvSpPr txBox="1"/>
            <p:nvPr/>
          </p:nvSpPr>
          <p:spPr>
            <a:xfrm>
              <a:off x="8251506" y="2141947"/>
              <a:ext cx="86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V(3)</a:t>
              </a:r>
              <a:endParaRPr lang="de-DE" sz="1200" dirty="0"/>
            </a:p>
          </p:txBody>
        </p:sp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C7412285-5CF7-4C4A-9370-6070035E653B}"/>
                </a:ext>
              </a:extLst>
            </p:cNvPr>
            <p:cNvCxnSpPr>
              <a:cxnSpLocks/>
              <a:stCxn id="36" idx="0"/>
              <a:endCxn id="47" idx="2"/>
            </p:cNvCxnSpPr>
            <p:nvPr/>
          </p:nvCxnSpPr>
          <p:spPr>
            <a:xfrm flipV="1">
              <a:off x="8651492" y="2141495"/>
              <a:ext cx="610" cy="250714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31" name="Graphic 9">
              <a:extLst>
                <a:ext uri="{FF2B5EF4-FFF2-40B4-BE49-F238E27FC236}">
                  <a16:creationId xmlns:a16="http://schemas.microsoft.com/office/drawing/2014/main" id="{C4AE1174-87A1-1F4E-A27F-F37FB90C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90305" y="1682382"/>
              <a:ext cx="469900" cy="469900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4C2C6B7-97FC-1441-9128-78419ADBBEDD}"/>
                </a:ext>
              </a:extLst>
            </p:cNvPr>
            <p:cNvSpPr txBox="1"/>
            <p:nvPr/>
          </p:nvSpPr>
          <p:spPr>
            <a:xfrm>
              <a:off x="6479836" y="2152734"/>
              <a:ext cx="86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V(1)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55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7514756-CAA5-7B49-AAED-2E00F0602C58}"/>
              </a:ext>
            </a:extLst>
          </p:cNvPr>
          <p:cNvGrpSpPr/>
          <p:nvPr/>
        </p:nvGrpSpPr>
        <p:grpSpPr>
          <a:xfrm>
            <a:off x="1735319" y="35192"/>
            <a:ext cx="8556017" cy="6787615"/>
            <a:chOff x="170469" y="39757"/>
            <a:chExt cx="8556017" cy="6787615"/>
          </a:xfrm>
        </p:grpSpPr>
        <p:sp>
          <p:nvSpPr>
            <p:cNvPr id="69" name="Abgerundetes Rechteck 68">
              <a:extLst>
                <a:ext uri="{FF2B5EF4-FFF2-40B4-BE49-F238E27FC236}">
                  <a16:creationId xmlns:a16="http://schemas.microsoft.com/office/drawing/2014/main" id="{FFBC73EF-B8D8-7642-850F-1654BEF70E3D}"/>
                </a:ext>
              </a:extLst>
            </p:cNvPr>
            <p:cNvSpPr/>
            <p:nvPr/>
          </p:nvSpPr>
          <p:spPr>
            <a:xfrm>
              <a:off x="3483030" y="48886"/>
              <a:ext cx="2080201" cy="6778486"/>
            </a:xfrm>
            <a:prstGeom prst="roundRect">
              <a:avLst>
                <a:gd name="adj" fmla="val 612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dev-pipe CF stack</a:t>
              </a:r>
            </a:p>
          </p:txBody>
        </p:sp>
        <p:pic>
          <p:nvPicPr>
            <p:cNvPr id="8" name="Graphic 58">
              <a:extLst>
                <a:ext uri="{FF2B5EF4-FFF2-40B4-BE49-F238E27FC236}">
                  <a16:creationId xmlns:a16="http://schemas.microsoft.com/office/drawing/2014/main" id="{3169F814-BB17-DC4E-A88F-7F05EDD22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7139" y="1030677"/>
              <a:ext cx="464119" cy="464119"/>
            </a:xfrm>
            <a:prstGeom prst="rect">
              <a:avLst/>
            </a:prstGeom>
          </p:spPr>
        </p:pic>
        <p:pic>
          <p:nvPicPr>
            <p:cNvPr id="120" name="Graphic 60">
              <a:extLst>
                <a:ext uri="{FF2B5EF4-FFF2-40B4-BE49-F238E27FC236}">
                  <a16:creationId xmlns:a16="http://schemas.microsoft.com/office/drawing/2014/main" id="{171C1A97-CAE6-AD4D-BC20-2598FE9A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7139" y="84964"/>
              <a:ext cx="464119" cy="464119"/>
            </a:xfrm>
            <a:prstGeom prst="rect">
              <a:avLst/>
            </a:prstGeom>
          </p:spPr>
        </p:pic>
        <p:pic>
          <p:nvPicPr>
            <p:cNvPr id="61" name="Graphic 58">
              <a:extLst>
                <a:ext uri="{FF2B5EF4-FFF2-40B4-BE49-F238E27FC236}">
                  <a16:creationId xmlns:a16="http://schemas.microsoft.com/office/drawing/2014/main" id="{6B9BAFE8-F139-4247-B5E1-1F06DB889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7815" y="3389243"/>
              <a:ext cx="464119" cy="464119"/>
            </a:xfrm>
            <a:prstGeom prst="rect">
              <a:avLst/>
            </a:prstGeom>
          </p:spPr>
        </p:pic>
        <p:cxnSp>
          <p:nvCxnSpPr>
            <p:cNvPr id="70" name="Gerade Verbindung 69">
              <a:extLst>
                <a:ext uri="{FF2B5EF4-FFF2-40B4-BE49-F238E27FC236}">
                  <a16:creationId xmlns:a16="http://schemas.microsoft.com/office/drawing/2014/main" id="{F7E1F698-59CC-DD4E-9918-88AD52EBAA80}"/>
                </a:ext>
              </a:extLst>
            </p:cNvPr>
            <p:cNvCxnSpPr>
              <a:cxnSpLocks/>
              <a:stCxn id="120" idx="2"/>
              <a:endCxn id="8" idx="0"/>
            </p:cNvCxnSpPr>
            <p:nvPr/>
          </p:nvCxnSpPr>
          <p:spPr>
            <a:xfrm>
              <a:off x="4469199" y="549083"/>
              <a:ext cx="0" cy="48159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Gerade Verbindung 72">
              <a:extLst>
                <a:ext uri="{FF2B5EF4-FFF2-40B4-BE49-F238E27FC236}">
                  <a16:creationId xmlns:a16="http://schemas.microsoft.com/office/drawing/2014/main" id="{3A73CDB0-EC05-394A-93C6-C31F9009547E}"/>
                </a:ext>
              </a:extLst>
            </p:cNvPr>
            <p:cNvCxnSpPr>
              <a:cxnSpLocks/>
              <a:stCxn id="8" idx="2"/>
              <a:endCxn id="91" idx="0"/>
            </p:cNvCxnSpPr>
            <p:nvPr/>
          </p:nvCxnSpPr>
          <p:spPr>
            <a:xfrm>
              <a:off x="4469199" y="1494796"/>
              <a:ext cx="0" cy="717432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Gerade Verbindung 74">
              <a:extLst>
                <a:ext uri="{FF2B5EF4-FFF2-40B4-BE49-F238E27FC236}">
                  <a16:creationId xmlns:a16="http://schemas.microsoft.com/office/drawing/2014/main" id="{E90867A1-1BB7-D341-A4F9-82D6BE880265}"/>
                </a:ext>
              </a:extLst>
            </p:cNvPr>
            <p:cNvCxnSpPr>
              <a:cxnSpLocks/>
              <a:stCxn id="91" idx="2"/>
              <a:endCxn id="61" idx="0"/>
            </p:cNvCxnSpPr>
            <p:nvPr/>
          </p:nvCxnSpPr>
          <p:spPr>
            <a:xfrm>
              <a:off x="4469199" y="2676347"/>
              <a:ext cx="10676" cy="71289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BF6F9C8B-EF59-6B4F-B176-DA1114812D1C}"/>
                </a:ext>
              </a:extLst>
            </p:cNvPr>
            <p:cNvCxnSpPr>
              <a:cxnSpLocks/>
              <a:stCxn id="61" idx="2"/>
              <a:endCxn id="89" idx="0"/>
            </p:cNvCxnSpPr>
            <p:nvPr/>
          </p:nvCxnSpPr>
          <p:spPr>
            <a:xfrm>
              <a:off x="4479875" y="3853362"/>
              <a:ext cx="0" cy="769642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Gerade Verbindung 84">
              <a:extLst>
                <a:ext uri="{FF2B5EF4-FFF2-40B4-BE49-F238E27FC236}">
                  <a16:creationId xmlns:a16="http://schemas.microsoft.com/office/drawing/2014/main" id="{F7B22BBC-E88D-ED42-9560-B464DFF97D43}"/>
                </a:ext>
              </a:extLst>
            </p:cNvPr>
            <p:cNvCxnSpPr>
              <a:cxnSpLocks/>
              <a:stCxn id="89" idx="2"/>
              <a:endCxn id="92" idx="0"/>
            </p:cNvCxnSpPr>
            <p:nvPr/>
          </p:nvCxnSpPr>
          <p:spPr>
            <a:xfrm>
              <a:off x="4479875" y="5087123"/>
              <a:ext cx="8855" cy="723618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89" name="Graphic 41">
              <a:extLst>
                <a:ext uri="{FF2B5EF4-FFF2-40B4-BE49-F238E27FC236}">
                  <a16:creationId xmlns:a16="http://schemas.microsoft.com/office/drawing/2014/main" id="{317007D7-B8D8-E049-9363-6A0A1890C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47815" y="4623004"/>
              <a:ext cx="464119" cy="464119"/>
            </a:xfrm>
            <a:prstGeom prst="rect">
              <a:avLst/>
            </a:prstGeom>
          </p:spPr>
        </p:pic>
        <p:pic>
          <p:nvPicPr>
            <p:cNvPr id="90" name="Graphic 24">
              <a:extLst>
                <a:ext uri="{FF2B5EF4-FFF2-40B4-BE49-F238E27FC236}">
                  <a16:creationId xmlns:a16="http://schemas.microsoft.com/office/drawing/2014/main" id="{9DAA0427-DE6F-1B46-87BA-B7E9E71D3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07069" y="39757"/>
              <a:ext cx="438646" cy="438646"/>
            </a:xfrm>
            <a:prstGeom prst="rect">
              <a:avLst/>
            </a:prstGeom>
          </p:spPr>
        </p:pic>
        <p:pic>
          <p:nvPicPr>
            <p:cNvPr id="91" name="Graphic 41">
              <a:extLst>
                <a:ext uri="{FF2B5EF4-FFF2-40B4-BE49-F238E27FC236}">
                  <a16:creationId xmlns:a16="http://schemas.microsoft.com/office/drawing/2014/main" id="{77AFD56C-6113-994D-B8A7-4F33630F0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37139" y="2212228"/>
              <a:ext cx="464119" cy="464119"/>
            </a:xfrm>
            <a:prstGeom prst="rect">
              <a:avLst/>
            </a:prstGeom>
          </p:spPr>
        </p:pic>
        <p:pic>
          <p:nvPicPr>
            <p:cNvPr id="92" name="Graphic 41">
              <a:extLst>
                <a:ext uri="{FF2B5EF4-FFF2-40B4-BE49-F238E27FC236}">
                  <a16:creationId xmlns:a16="http://schemas.microsoft.com/office/drawing/2014/main" id="{5A1888A8-6A4F-E849-A20D-857189EF5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56670" y="5810741"/>
              <a:ext cx="464119" cy="464119"/>
            </a:xfrm>
            <a:prstGeom prst="rect">
              <a:avLst/>
            </a:prstGeom>
          </p:spPr>
        </p:pic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231A3412-DC6F-AA49-8ACB-4F3D76D5919C}"/>
                </a:ext>
              </a:extLst>
            </p:cNvPr>
            <p:cNvSpPr/>
            <p:nvPr/>
          </p:nvSpPr>
          <p:spPr>
            <a:xfrm>
              <a:off x="5713770" y="3093576"/>
              <a:ext cx="2994663" cy="1104390"/>
            </a:xfrm>
            <a:prstGeom prst="roundRect">
              <a:avLst>
                <a:gd name="adj" fmla="val 612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dev-</a:t>
              </a:r>
              <a:r>
                <a:rPr lang="en-US" sz="1200" dirty="0" err="1"/>
                <a:t>alb</a:t>
              </a:r>
              <a:r>
                <a:rPr lang="en-US" sz="1200" dirty="0"/>
                <a:t> CF stack</a:t>
              </a:r>
            </a:p>
          </p:txBody>
        </p:sp>
        <p:sp>
          <p:nvSpPr>
            <p:cNvPr id="99" name="Abgerundetes Rechteck 98">
              <a:extLst>
                <a:ext uri="{FF2B5EF4-FFF2-40B4-BE49-F238E27FC236}">
                  <a16:creationId xmlns:a16="http://schemas.microsoft.com/office/drawing/2014/main" id="{D6DC6D84-CADB-9F4C-93F7-E7CBB3A7CF05}"/>
                </a:ext>
              </a:extLst>
            </p:cNvPr>
            <p:cNvSpPr/>
            <p:nvPr/>
          </p:nvSpPr>
          <p:spPr>
            <a:xfrm>
              <a:off x="5713770" y="1959358"/>
              <a:ext cx="2994663" cy="969302"/>
            </a:xfrm>
            <a:prstGeom prst="roundRect">
              <a:avLst>
                <a:gd name="adj" fmla="val 612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dev-</a:t>
              </a:r>
              <a:r>
                <a:rPr lang="en-US" sz="1200" dirty="0" err="1"/>
                <a:t>ecs</a:t>
              </a:r>
              <a:r>
                <a:rPr lang="en-US" sz="1200" dirty="0"/>
                <a:t> CF stack</a:t>
              </a:r>
            </a:p>
          </p:txBody>
        </p:sp>
        <p:sp>
          <p:nvSpPr>
            <p:cNvPr id="98" name="Abgerundetes Rechteck 97">
              <a:extLst>
                <a:ext uri="{FF2B5EF4-FFF2-40B4-BE49-F238E27FC236}">
                  <a16:creationId xmlns:a16="http://schemas.microsoft.com/office/drawing/2014/main" id="{104D1588-1A56-604A-81C8-48A591E87A26}"/>
                </a:ext>
              </a:extLst>
            </p:cNvPr>
            <p:cNvSpPr/>
            <p:nvPr/>
          </p:nvSpPr>
          <p:spPr>
            <a:xfrm>
              <a:off x="5720393" y="731031"/>
              <a:ext cx="2994663" cy="1063411"/>
            </a:xfrm>
            <a:prstGeom prst="roundRect">
              <a:avLst>
                <a:gd name="adj" fmla="val 612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dev-</a:t>
              </a:r>
              <a:r>
                <a:rPr lang="en-US" sz="1200" dirty="0" err="1"/>
                <a:t>ecr</a:t>
              </a:r>
              <a:r>
                <a:rPr lang="en-US" sz="1200" dirty="0"/>
                <a:t> CF stack</a:t>
              </a:r>
            </a:p>
          </p:txBody>
        </p:sp>
        <p:pic>
          <p:nvPicPr>
            <p:cNvPr id="95" name="Graphic 7">
              <a:extLst>
                <a:ext uri="{FF2B5EF4-FFF2-40B4-BE49-F238E27FC236}">
                  <a16:creationId xmlns:a16="http://schemas.microsoft.com/office/drawing/2014/main" id="{A924CE37-551F-D84B-85A9-B3B316622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78570" y="1959358"/>
              <a:ext cx="438645" cy="438646"/>
            </a:xfrm>
            <a:prstGeom prst="rect">
              <a:avLst/>
            </a:prstGeom>
          </p:spPr>
        </p:pic>
        <p:pic>
          <p:nvPicPr>
            <p:cNvPr id="96" name="Graphic 11">
              <a:extLst>
                <a:ext uri="{FF2B5EF4-FFF2-40B4-BE49-F238E27FC236}">
                  <a16:creationId xmlns:a16="http://schemas.microsoft.com/office/drawing/2014/main" id="{FCA4F761-7442-5848-8B5C-26694575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87840" y="731031"/>
              <a:ext cx="438646" cy="438646"/>
            </a:xfrm>
            <a:prstGeom prst="rect">
              <a:avLst/>
            </a:prstGeom>
          </p:spPr>
        </p:pic>
        <p:pic>
          <p:nvPicPr>
            <p:cNvPr id="97" name="Graphic 9">
              <a:extLst>
                <a:ext uri="{FF2B5EF4-FFF2-40B4-BE49-F238E27FC236}">
                  <a16:creationId xmlns:a16="http://schemas.microsoft.com/office/drawing/2014/main" id="{2C64F665-A81D-AE4B-A733-CAD095437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8336" y="749749"/>
              <a:ext cx="469900" cy="469900"/>
            </a:xfrm>
            <a:prstGeom prst="rect">
              <a:avLst/>
            </a:prstGeom>
          </p:spPr>
        </p:pic>
        <p:sp>
          <p:nvSpPr>
            <p:cNvPr id="100" name="TextBox 9">
              <a:extLst>
                <a:ext uri="{FF2B5EF4-FFF2-40B4-BE49-F238E27FC236}">
                  <a16:creationId xmlns:a16="http://schemas.microsoft.com/office/drawing/2014/main" id="{46BFC690-6C70-5B4A-86B5-62B682D01BEB}"/>
                </a:ext>
              </a:extLst>
            </p:cNvPr>
            <p:cNvSpPr txBox="1"/>
            <p:nvPr/>
          </p:nvSpPr>
          <p:spPr>
            <a:xfrm>
              <a:off x="7213749" y="1146345"/>
              <a:ext cx="1074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Docker</a:t>
              </a:r>
              <a:br>
                <a:rPr lang="en-US" sz="1200" dirty="0"/>
              </a:br>
              <a:r>
                <a:rPr lang="en-US" sz="1200" dirty="0"/>
                <a:t>image V(&lt;n)</a:t>
              </a:r>
              <a:endParaRPr lang="de-DE" sz="1200" dirty="0"/>
            </a:p>
          </p:txBody>
        </p:sp>
        <p:pic>
          <p:nvPicPr>
            <p:cNvPr id="101" name="Graphic 26">
              <a:extLst>
                <a:ext uri="{FF2B5EF4-FFF2-40B4-BE49-F238E27FC236}">
                  <a16:creationId xmlns:a16="http://schemas.microsoft.com/office/drawing/2014/main" id="{CFA60AA2-DD10-7848-B357-5F0463666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41027" y="2010978"/>
              <a:ext cx="469900" cy="469900"/>
            </a:xfrm>
            <a:prstGeom prst="rect">
              <a:avLst/>
            </a:prstGeom>
          </p:spPr>
        </p:pic>
        <p:sp>
          <p:nvSpPr>
            <p:cNvPr id="105" name="TextBox 9">
              <a:extLst>
                <a:ext uri="{FF2B5EF4-FFF2-40B4-BE49-F238E27FC236}">
                  <a16:creationId xmlns:a16="http://schemas.microsoft.com/office/drawing/2014/main" id="{B64368B9-4690-3F4F-8E2F-535CDF5EDA48}"/>
                </a:ext>
              </a:extLst>
            </p:cNvPr>
            <p:cNvSpPr txBox="1"/>
            <p:nvPr/>
          </p:nvSpPr>
          <p:spPr>
            <a:xfrm>
              <a:off x="6628771" y="2450943"/>
              <a:ext cx="1078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Service 1</a:t>
              </a:r>
              <a:endParaRPr lang="de-DE" sz="1200" dirty="0"/>
            </a:p>
          </p:txBody>
        </p:sp>
        <p:pic>
          <p:nvPicPr>
            <p:cNvPr id="108" name="Graphic 9">
              <a:extLst>
                <a:ext uri="{FF2B5EF4-FFF2-40B4-BE49-F238E27FC236}">
                  <a16:creationId xmlns:a16="http://schemas.microsoft.com/office/drawing/2014/main" id="{DAA7A02D-E171-D943-BAB8-767AB15E9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51856" y="762043"/>
              <a:ext cx="469900" cy="469900"/>
            </a:xfrm>
            <a:prstGeom prst="rect">
              <a:avLst/>
            </a:prstGeom>
          </p:spPr>
        </p:pic>
        <p:sp>
          <p:nvSpPr>
            <p:cNvPr id="110" name="TextBox 9">
              <a:extLst>
                <a:ext uri="{FF2B5EF4-FFF2-40B4-BE49-F238E27FC236}">
                  <a16:creationId xmlns:a16="http://schemas.microsoft.com/office/drawing/2014/main" id="{E605EE32-D117-6A4D-B872-B9E3030B0714}"/>
                </a:ext>
              </a:extLst>
            </p:cNvPr>
            <p:cNvSpPr txBox="1"/>
            <p:nvPr/>
          </p:nvSpPr>
          <p:spPr>
            <a:xfrm>
              <a:off x="6150955" y="1146345"/>
              <a:ext cx="1074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Docker</a:t>
              </a:r>
              <a:br>
                <a:rPr lang="en-US" sz="1200" dirty="0"/>
              </a:br>
              <a:r>
                <a:rPr lang="en-US" sz="1200" dirty="0"/>
                <a:t>image V(n)</a:t>
              </a:r>
              <a:endParaRPr lang="de-DE" sz="1200" dirty="0"/>
            </a:p>
          </p:txBody>
        </p:sp>
        <p:pic>
          <p:nvPicPr>
            <p:cNvPr id="111" name="Graphic 33">
              <a:extLst>
                <a:ext uri="{FF2B5EF4-FFF2-40B4-BE49-F238E27FC236}">
                  <a16:creationId xmlns:a16="http://schemas.microsoft.com/office/drawing/2014/main" id="{8DDE2AD2-4627-6F42-BEFD-220B4E325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278570" y="3093575"/>
              <a:ext cx="429863" cy="490272"/>
            </a:xfrm>
            <a:prstGeom prst="rect">
              <a:avLst/>
            </a:prstGeom>
          </p:spPr>
        </p:pic>
        <p:pic>
          <p:nvPicPr>
            <p:cNvPr id="113" name="Graphic 16">
              <a:extLst>
                <a:ext uri="{FF2B5EF4-FFF2-40B4-BE49-F238E27FC236}">
                  <a16:creationId xmlns:a16="http://schemas.microsoft.com/office/drawing/2014/main" id="{6FE5FB3A-B9E4-7D48-8DD2-4DA063E0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32244" y="3141750"/>
              <a:ext cx="469900" cy="469900"/>
            </a:xfrm>
            <a:prstGeom prst="rect">
              <a:avLst/>
            </a:prstGeom>
          </p:spPr>
        </p:pic>
        <p:sp>
          <p:nvSpPr>
            <p:cNvPr id="114" name="TextBox 9">
              <a:extLst>
                <a:ext uri="{FF2B5EF4-FFF2-40B4-BE49-F238E27FC236}">
                  <a16:creationId xmlns:a16="http://schemas.microsoft.com/office/drawing/2014/main" id="{3D1A0F5F-A659-D54A-BCB1-AB5775A1367F}"/>
                </a:ext>
              </a:extLst>
            </p:cNvPr>
            <p:cNvSpPr txBox="1"/>
            <p:nvPr/>
          </p:nvSpPr>
          <p:spPr>
            <a:xfrm>
              <a:off x="6631343" y="3576570"/>
              <a:ext cx="1078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Target 1</a:t>
              </a:r>
              <a:endParaRPr lang="de-DE" sz="1200" dirty="0"/>
            </a:p>
          </p:txBody>
        </p:sp>
        <p:sp>
          <p:nvSpPr>
            <p:cNvPr id="133" name="Abgerundetes Rechteck 132">
              <a:extLst>
                <a:ext uri="{FF2B5EF4-FFF2-40B4-BE49-F238E27FC236}">
                  <a16:creationId xmlns:a16="http://schemas.microsoft.com/office/drawing/2014/main" id="{A1576135-8571-2B49-BCB7-4AC8591F5289}"/>
                </a:ext>
              </a:extLst>
            </p:cNvPr>
            <p:cNvSpPr/>
            <p:nvPr/>
          </p:nvSpPr>
          <p:spPr>
            <a:xfrm>
              <a:off x="5723041" y="5497100"/>
              <a:ext cx="2994663" cy="1104390"/>
            </a:xfrm>
            <a:prstGeom prst="roundRect">
              <a:avLst>
                <a:gd name="adj" fmla="val 612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test-</a:t>
              </a:r>
              <a:r>
                <a:rPr lang="en-US" sz="1200" dirty="0" err="1"/>
                <a:t>alb</a:t>
              </a:r>
              <a:r>
                <a:rPr lang="en-US" sz="1200" dirty="0"/>
                <a:t> CF stack</a:t>
              </a:r>
            </a:p>
          </p:txBody>
        </p:sp>
        <p:sp>
          <p:nvSpPr>
            <p:cNvPr id="134" name="Abgerundetes Rechteck 133">
              <a:extLst>
                <a:ext uri="{FF2B5EF4-FFF2-40B4-BE49-F238E27FC236}">
                  <a16:creationId xmlns:a16="http://schemas.microsoft.com/office/drawing/2014/main" id="{C17D8080-58AE-D84F-9CF4-B0EF6972A0CA}"/>
                </a:ext>
              </a:extLst>
            </p:cNvPr>
            <p:cNvSpPr/>
            <p:nvPr/>
          </p:nvSpPr>
          <p:spPr>
            <a:xfrm>
              <a:off x="5723041" y="4362882"/>
              <a:ext cx="2994663" cy="969302"/>
            </a:xfrm>
            <a:prstGeom prst="roundRect">
              <a:avLst>
                <a:gd name="adj" fmla="val 612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test-</a:t>
              </a:r>
              <a:r>
                <a:rPr lang="en-US" sz="1200" dirty="0" err="1"/>
                <a:t>ecs</a:t>
              </a:r>
              <a:r>
                <a:rPr lang="en-US" sz="1200" dirty="0"/>
                <a:t> CF stack</a:t>
              </a:r>
            </a:p>
          </p:txBody>
        </p:sp>
        <p:pic>
          <p:nvPicPr>
            <p:cNvPr id="135" name="Graphic 7">
              <a:extLst>
                <a:ext uri="{FF2B5EF4-FFF2-40B4-BE49-F238E27FC236}">
                  <a16:creationId xmlns:a16="http://schemas.microsoft.com/office/drawing/2014/main" id="{D657898E-63C9-0349-B1AE-D93B598FC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87841" y="4362882"/>
              <a:ext cx="438645" cy="438646"/>
            </a:xfrm>
            <a:prstGeom prst="rect">
              <a:avLst/>
            </a:prstGeom>
          </p:spPr>
        </p:pic>
        <p:pic>
          <p:nvPicPr>
            <p:cNvPr id="136" name="Graphic 26">
              <a:extLst>
                <a:ext uri="{FF2B5EF4-FFF2-40B4-BE49-F238E27FC236}">
                  <a16:creationId xmlns:a16="http://schemas.microsoft.com/office/drawing/2014/main" id="{D09D54E0-E9A5-7A4C-9959-4BFE8D5E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51857" y="4422346"/>
              <a:ext cx="469900" cy="469900"/>
            </a:xfrm>
            <a:prstGeom prst="rect">
              <a:avLst/>
            </a:prstGeom>
          </p:spPr>
        </p:pic>
        <p:sp>
          <p:nvSpPr>
            <p:cNvPr id="137" name="TextBox 9">
              <a:extLst>
                <a:ext uri="{FF2B5EF4-FFF2-40B4-BE49-F238E27FC236}">
                  <a16:creationId xmlns:a16="http://schemas.microsoft.com/office/drawing/2014/main" id="{BB809D39-36FB-CC4D-A8AE-F4081B17417C}"/>
                </a:ext>
              </a:extLst>
            </p:cNvPr>
            <p:cNvSpPr txBox="1"/>
            <p:nvPr/>
          </p:nvSpPr>
          <p:spPr>
            <a:xfrm>
              <a:off x="6139601" y="4862311"/>
              <a:ext cx="1078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Service 1</a:t>
              </a:r>
              <a:endParaRPr lang="de-DE" sz="1200" dirty="0"/>
            </a:p>
          </p:txBody>
        </p:sp>
        <p:pic>
          <p:nvPicPr>
            <p:cNvPr id="138" name="Graphic 26">
              <a:extLst>
                <a:ext uri="{FF2B5EF4-FFF2-40B4-BE49-F238E27FC236}">
                  <a16:creationId xmlns:a16="http://schemas.microsoft.com/office/drawing/2014/main" id="{57A314CD-E055-D848-AA1F-7075B864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98337" y="4422346"/>
              <a:ext cx="469900" cy="469900"/>
            </a:xfrm>
            <a:prstGeom prst="rect">
              <a:avLst/>
            </a:prstGeom>
          </p:spPr>
        </p:pic>
        <p:sp>
          <p:nvSpPr>
            <p:cNvPr id="139" name="TextBox 9">
              <a:extLst>
                <a:ext uri="{FF2B5EF4-FFF2-40B4-BE49-F238E27FC236}">
                  <a16:creationId xmlns:a16="http://schemas.microsoft.com/office/drawing/2014/main" id="{42FA87CC-A8A9-4A40-BF2F-083229441200}"/>
                </a:ext>
              </a:extLst>
            </p:cNvPr>
            <p:cNvSpPr txBox="1"/>
            <p:nvPr/>
          </p:nvSpPr>
          <p:spPr>
            <a:xfrm>
              <a:off x="7186081" y="4862311"/>
              <a:ext cx="1078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Service 2</a:t>
              </a:r>
              <a:endParaRPr lang="de-DE" sz="1200" dirty="0"/>
            </a:p>
          </p:txBody>
        </p:sp>
        <p:pic>
          <p:nvPicPr>
            <p:cNvPr id="140" name="Graphic 33">
              <a:extLst>
                <a:ext uri="{FF2B5EF4-FFF2-40B4-BE49-F238E27FC236}">
                  <a16:creationId xmlns:a16="http://schemas.microsoft.com/office/drawing/2014/main" id="{5A284F8A-69C3-0F40-BD22-D9F6B2200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287841" y="5497099"/>
              <a:ext cx="429863" cy="490272"/>
            </a:xfrm>
            <a:prstGeom prst="rect">
              <a:avLst/>
            </a:prstGeom>
          </p:spPr>
        </p:pic>
        <p:pic>
          <p:nvPicPr>
            <p:cNvPr id="143" name="Graphic 16">
              <a:extLst>
                <a:ext uri="{FF2B5EF4-FFF2-40B4-BE49-F238E27FC236}">
                  <a16:creationId xmlns:a16="http://schemas.microsoft.com/office/drawing/2014/main" id="{D0A3960C-D469-2341-8E89-2A01ED176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43074" y="5553118"/>
              <a:ext cx="469900" cy="469900"/>
            </a:xfrm>
            <a:prstGeom prst="rect">
              <a:avLst/>
            </a:prstGeom>
          </p:spPr>
        </p:pic>
        <p:sp>
          <p:nvSpPr>
            <p:cNvPr id="144" name="TextBox 9">
              <a:extLst>
                <a:ext uri="{FF2B5EF4-FFF2-40B4-BE49-F238E27FC236}">
                  <a16:creationId xmlns:a16="http://schemas.microsoft.com/office/drawing/2014/main" id="{93115FB9-22B5-0148-9A9A-C6DD07523454}"/>
                </a:ext>
              </a:extLst>
            </p:cNvPr>
            <p:cNvSpPr txBox="1"/>
            <p:nvPr/>
          </p:nvSpPr>
          <p:spPr>
            <a:xfrm>
              <a:off x="6142173" y="5987938"/>
              <a:ext cx="10781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Target 1</a:t>
              </a:r>
              <a:br>
                <a:rPr lang="en-US" sz="1200" dirty="0"/>
              </a:br>
              <a:r>
                <a:rPr lang="en-US" sz="900" dirty="0"/>
                <a:t>(currently green)</a:t>
              </a:r>
              <a:endParaRPr lang="de-DE" sz="1200" dirty="0"/>
            </a:p>
          </p:txBody>
        </p:sp>
        <p:pic>
          <p:nvPicPr>
            <p:cNvPr id="145" name="Graphic 16">
              <a:extLst>
                <a:ext uri="{FF2B5EF4-FFF2-40B4-BE49-F238E27FC236}">
                  <a16:creationId xmlns:a16="http://schemas.microsoft.com/office/drawing/2014/main" id="{40630B00-CC84-F841-98AB-E628E84C8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492457" y="5547580"/>
              <a:ext cx="469900" cy="469900"/>
            </a:xfrm>
            <a:prstGeom prst="rect">
              <a:avLst/>
            </a:prstGeom>
          </p:spPr>
        </p:pic>
        <p:sp>
          <p:nvSpPr>
            <p:cNvPr id="146" name="TextBox 9">
              <a:extLst>
                <a:ext uri="{FF2B5EF4-FFF2-40B4-BE49-F238E27FC236}">
                  <a16:creationId xmlns:a16="http://schemas.microsoft.com/office/drawing/2014/main" id="{9F942C40-CE6B-4B42-9EC8-7DA740DFFE41}"/>
                </a:ext>
              </a:extLst>
            </p:cNvPr>
            <p:cNvSpPr txBox="1"/>
            <p:nvPr/>
          </p:nvSpPr>
          <p:spPr>
            <a:xfrm>
              <a:off x="7164310" y="5987937"/>
              <a:ext cx="10781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Target 2</a:t>
              </a:r>
              <a:br>
                <a:rPr lang="en-US" sz="1200" dirty="0"/>
              </a:br>
              <a:r>
                <a:rPr lang="en-US" sz="900" dirty="0"/>
                <a:t>(currently blue)</a:t>
              </a:r>
              <a:endParaRPr lang="de-DE" sz="1200" dirty="0"/>
            </a:p>
          </p:txBody>
        </p:sp>
        <p:cxnSp>
          <p:nvCxnSpPr>
            <p:cNvPr id="147" name="Gerade Verbindung 146">
              <a:extLst>
                <a:ext uri="{FF2B5EF4-FFF2-40B4-BE49-F238E27FC236}">
                  <a16:creationId xmlns:a16="http://schemas.microsoft.com/office/drawing/2014/main" id="{DC60FF5A-DDC0-4C47-9D9F-5CDE7E63CDB7}"/>
                </a:ext>
              </a:extLst>
            </p:cNvPr>
            <p:cNvCxnSpPr>
              <a:cxnSpLocks/>
              <a:stCxn id="8" idx="3"/>
              <a:endCxn id="98" idx="1"/>
            </p:cNvCxnSpPr>
            <p:nvPr/>
          </p:nvCxnSpPr>
          <p:spPr>
            <a:xfrm>
              <a:off x="4701258" y="1262737"/>
              <a:ext cx="101913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Gerade Verbindung 147">
              <a:extLst>
                <a:ext uri="{FF2B5EF4-FFF2-40B4-BE49-F238E27FC236}">
                  <a16:creationId xmlns:a16="http://schemas.microsoft.com/office/drawing/2014/main" id="{390E886E-1BDF-5C4B-B312-EDFA8F3997EE}"/>
                </a:ext>
              </a:extLst>
            </p:cNvPr>
            <p:cNvCxnSpPr>
              <a:cxnSpLocks/>
              <a:stCxn id="91" idx="3"/>
              <a:endCxn id="99" idx="1"/>
            </p:cNvCxnSpPr>
            <p:nvPr/>
          </p:nvCxnSpPr>
          <p:spPr>
            <a:xfrm flipV="1">
              <a:off x="4701258" y="2444009"/>
              <a:ext cx="1012512" cy="279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Gerade Verbindung 148">
              <a:extLst>
                <a:ext uri="{FF2B5EF4-FFF2-40B4-BE49-F238E27FC236}">
                  <a16:creationId xmlns:a16="http://schemas.microsoft.com/office/drawing/2014/main" id="{BD63300A-F36D-8546-8C1F-051FF8ACF09C}"/>
                </a:ext>
              </a:extLst>
            </p:cNvPr>
            <p:cNvCxnSpPr>
              <a:cxnSpLocks/>
              <a:stCxn id="89" idx="3"/>
              <a:endCxn id="134" idx="1"/>
            </p:cNvCxnSpPr>
            <p:nvPr/>
          </p:nvCxnSpPr>
          <p:spPr>
            <a:xfrm flipV="1">
              <a:off x="4711934" y="4847533"/>
              <a:ext cx="1011107" cy="7531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Gerade Verbindung 149">
              <a:extLst>
                <a:ext uri="{FF2B5EF4-FFF2-40B4-BE49-F238E27FC236}">
                  <a16:creationId xmlns:a16="http://schemas.microsoft.com/office/drawing/2014/main" id="{C14D18D4-0C34-B046-8DED-A950DB3901FF}"/>
                </a:ext>
              </a:extLst>
            </p:cNvPr>
            <p:cNvCxnSpPr>
              <a:cxnSpLocks/>
              <a:stCxn id="92" idx="3"/>
              <a:endCxn id="133" idx="1"/>
            </p:cNvCxnSpPr>
            <p:nvPr/>
          </p:nvCxnSpPr>
          <p:spPr>
            <a:xfrm>
              <a:off x="4720789" y="6042801"/>
              <a:ext cx="1002252" cy="649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9485B0DB-3700-C14D-84C7-E095F03BE4E0}"/>
                </a:ext>
              </a:extLst>
            </p:cNvPr>
            <p:cNvSpPr txBox="1"/>
            <p:nvPr/>
          </p:nvSpPr>
          <p:spPr>
            <a:xfrm>
              <a:off x="4103334" y="1463835"/>
              <a:ext cx="71120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Build</a:t>
              </a:r>
              <a:endParaRPr lang="de-DE" sz="1200" dirty="0"/>
            </a:p>
          </p:txBody>
        </p:sp>
        <p:sp>
          <p:nvSpPr>
            <p:cNvPr id="109" name="TextBox 9">
              <a:extLst>
                <a:ext uri="{FF2B5EF4-FFF2-40B4-BE49-F238E27FC236}">
                  <a16:creationId xmlns:a16="http://schemas.microsoft.com/office/drawing/2014/main" id="{97E7B524-34BB-5D43-B417-5AE090BA0EE3}"/>
                </a:ext>
              </a:extLst>
            </p:cNvPr>
            <p:cNvSpPr txBox="1"/>
            <p:nvPr/>
          </p:nvSpPr>
          <p:spPr>
            <a:xfrm>
              <a:off x="4010502" y="2632860"/>
              <a:ext cx="902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DeployBlue</a:t>
              </a:r>
              <a:endParaRPr lang="de-DE" sz="1200" dirty="0"/>
            </a:p>
          </p:txBody>
        </p:sp>
        <p:sp>
          <p:nvSpPr>
            <p:cNvPr id="121" name="TextBox 9">
              <a:extLst>
                <a:ext uri="{FF2B5EF4-FFF2-40B4-BE49-F238E27FC236}">
                  <a16:creationId xmlns:a16="http://schemas.microsoft.com/office/drawing/2014/main" id="{A655DB15-5860-794C-ADEF-00B71C479C54}"/>
                </a:ext>
              </a:extLst>
            </p:cNvPr>
            <p:cNvSpPr txBox="1"/>
            <p:nvPr/>
          </p:nvSpPr>
          <p:spPr>
            <a:xfrm>
              <a:off x="4106086" y="518122"/>
              <a:ext cx="71120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Source</a:t>
              </a:r>
              <a:endParaRPr lang="de-DE" sz="1200" dirty="0"/>
            </a:p>
          </p:txBody>
        </p:sp>
        <p:sp>
          <p:nvSpPr>
            <p:cNvPr id="60" name="TextBox 9">
              <a:extLst>
                <a:ext uri="{FF2B5EF4-FFF2-40B4-BE49-F238E27FC236}">
                  <a16:creationId xmlns:a16="http://schemas.microsoft.com/office/drawing/2014/main" id="{E79FBE04-F4F2-0142-B557-583B9B5DACBC}"/>
                </a:ext>
              </a:extLst>
            </p:cNvPr>
            <p:cNvSpPr txBox="1"/>
            <p:nvPr/>
          </p:nvSpPr>
          <p:spPr>
            <a:xfrm>
              <a:off x="3982910" y="3814743"/>
              <a:ext cx="974557" cy="284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Stage2Build</a:t>
              </a:r>
              <a:endParaRPr lang="de-DE" sz="1200" dirty="0"/>
            </a:p>
          </p:txBody>
        </p: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id="{7F81F1E4-F4A7-C14B-A43D-EEEEBCB813FD}"/>
                </a:ext>
              </a:extLst>
            </p:cNvPr>
            <p:cNvSpPr txBox="1"/>
            <p:nvPr/>
          </p:nvSpPr>
          <p:spPr>
            <a:xfrm>
              <a:off x="3762497" y="5056161"/>
              <a:ext cx="1419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Stage2DeployGreen</a:t>
              </a:r>
              <a:endParaRPr lang="de-DE" sz="1200" dirty="0"/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id="{40653780-6D00-ED49-B03B-FF342E7F37D9}"/>
                </a:ext>
              </a:extLst>
            </p:cNvPr>
            <p:cNvSpPr txBox="1"/>
            <p:nvPr/>
          </p:nvSpPr>
          <p:spPr>
            <a:xfrm>
              <a:off x="3598322" y="6243380"/>
              <a:ext cx="1748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Stage2ToggleBlueGreen</a:t>
              </a:r>
              <a:endParaRPr lang="de-DE" sz="1200" dirty="0"/>
            </a:p>
          </p:txBody>
        </p:sp>
        <p:sp>
          <p:nvSpPr>
            <p:cNvPr id="52" name="Abgerundetes Rechteck 51">
              <a:extLst>
                <a:ext uri="{FF2B5EF4-FFF2-40B4-BE49-F238E27FC236}">
                  <a16:creationId xmlns:a16="http://schemas.microsoft.com/office/drawing/2014/main" id="{692F4E7B-8B5C-1B4E-80FE-82F3A4052847}"/>
                </a:ext>
              </a:extLst>
            </p:cNvPr>
            <p:cNvSpPr/>
            <p:nvPr/>
          </p:nvSpPr>
          <p:spPr>
            <a:xfrm>
              <a:off x="170469" y="44196"/>
              <a:ext cx="2994663" cy="1063411"/>
            </a:xfrm>
            <a:prstGeom prst="roundRect">
              <a:avLst>
                <a:gd name="adj" fmla="val 612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dev-git CF stack</a:t>
              </a:r>
            </a:p>
          </p:txBody>
        </p:sp>
        <p:pic>
          <p:nvPicPr>
            <p:cNvPr id="58" name="Graphic 60">
              <a:extLst>
                <a:ext uri="{FF2B5EF4-FFF2-40B4-BE49-F238E27FC236}">
                  <a16:creationId xmlns:a16="http://schemas.microsoft.com/office/drawing/2014/main" id="{4934E7F8-28CD-B444-84A0-DC904639F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469" y="48886"/>
              <a:ext cx="464119" cy="464119"/>
            </a:xfrm>
            <a:prstGeom prst="rect">
              <a:avLst/>
            </a:prstGeom>
          </p:spPr>
        </p:pic>
        <p:pic>
          <p:nvPicPr>
            <p:cNvPr id="59" name="Graphic 13">
              <a:extLst>
                <a:ext uri="{FF2B5EF4-FFF2-40B4-BE49-F238E27FC236}">
                  <a16:creationId xmlns:a16="http://schemas.microsoft.com/office/drawing/2014/main" id="{6B0E7397-5F07-0E4D-9347-1E16F99D8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439991" y="85816"/>
              <a:ext cx="469900" cy="469900"/>
            </a:xfrm>
            <a:prstGeom prst="rect">
              <a:avLst/>
            </a:prstGeom>
          </p:spPr>
        </p:pic>
        <p:sp>
          <p:nvSpPr>
            <p:cNvPr id="62" name="TextBox 9">
              <a:extLst>
                <a:ext uri="{FF2B5EF4-FFF2-40B4-BE49-F238E27FC236}">
                  <a16:creationId xmlns:a16="http://schemas.microsoft.com/office/drawing/2014/main" id="{43D9EB0A-D1D6-B34C-86A5-2E8D31688E06}"/>
                </a:ext>
              </a:extLst>
            </p:cNvPr>
            <p:cNvSpPr txBox="1"/>
            <p:nvPr/>
          </p:nvSpPr>
          <p:spPr>
            <a:xfrm>
              <a:off x="1024597" y="490785"/>
              <a:ext cx="1234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git repository</a:t>
              </a:r>
              <a:endParaRPr lang="de-DE" sz="1200" dirty="0"/>
            </a:p>
          </p:txBody>
        </p: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40976020-C9F3-6946-A481-5E7327846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9891" y="337621"/>
              <a:ext cx="2318035" cy="12003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64" name="Graphic 39">
              <a:extLst>
                <a:ext uri="{FF2B5EF4-FFF2-40B4-BE49-F238E27FC236}">
                  <a16:creationId xmlns:a16="http://schemas.microsoft.com/office/drawing/2014/main" id="{FC8BC6B9-542D-EB4B-8D15-FD34AA91F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440946" y="1719859"/>
              <a:ext cx="469900" cy="469900"/>
            </a:xfrm>
            <a:prstGeom prst="rect">
              <a:avLst/>
            </a:prstGeom>
          </p:spPr>
        </p:pic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CF61891F-BE4C-5D4C-8953-D646A5CE4587}"/>
                </a:ext>
              </a:extLst>
            </p:cNvPr>
            <p:cNvCxnSpPr>
              <a:cxnSpLocks/>
              <a:stCxn id="64" idx="0"/>
              <a:endCxn id="59" idx="2"/>
            </p:cNvCxnSpPr>
            <p:nvPr/>
          </p:nvCxnSpPr>
          <p:spPr>
            <a:xfrm flipH="1" flipV="1">
              <a:off x="1674941" y="555716"/>
              <a:ext cx="955" cy="1164143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3845A2BD-315A-4248-96D0-E59A99A4C755}"/>
                </a:ext>
              </a:extLst>
            </p:cNvPr>
            <p:cNvSpPr txBox="1"/>
            <p:nvPr/>
          </p:nvSpPr>
          <p:spPr>
            <a:xfrm>
              <a:off x="1222069" y="2147758"/>
              <a:ext cx="909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Developer</a:t>
              </a:r>
              <a:endParaRPr lang="de-DE" sz="1200" dirty="0"/>
            </a:p>
          </p:txBody>
        </p:sp>
        <p:pic>
          <p:nvPicPr>
            <p:cNvPr id="76" name="Graphic 15">
              <a:extLst>
                <a:ext uri="{FF2B5EF4-FFF2-40B4-BE49-F238E27FC236}">
                  <a16:creationId xmlns:a16="http://schemas.microsoft.com/office/drawing/2014/main" id="{AAE2FA54-79E3-AB4F-9DDF-EA3ADDB6D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525905" y="1113700"/>
              <a:ext cx="298071" cy="298071"/>
            </a:xfrm>
            <a:prstGeom prst="rect">
              <a:avLst/>
            </a:prstGeom>
          </p:spPr>
        </p:pic>
        <p:sp>
          <p:nvSpPr>
            <p:cNvPr id="77" name="TextBox 9">
              <a:extLst>
                <a:ext uri="{FF2B5EF4-FFF2-40B4-BE49-F238E27FC236}">
                  <a16:creationId xmlns:a16="http://schemas.microsoft.com/office/drawing/2014/main" id="{1C6BB1E4-00A0-AE45-8C30-2AC788E6C27C}"/>
                </a:ext>
              </a:extLst>
            </p:cNvPr>
            <p:cNvSpPr txBox="1"/>
            <p:nvPr/>
          </p:nvSpPr>
          <p:spPr>
            <a:xfrm>
              <a:off x="1691176" y="1417660"/>
              <a:ext cx="694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git push</a:t>
              </a:r>
              <a:endParaRPr lang="de-DE" sz="1050" dirty="0"/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id="{CE52A4E0-F489-DD4B-9A68-D8B91E5C3925}"/>
                </a:ext>
              </a:extLst>
            </p:cNvPr>
            <p:cNvSpPr txBox="1"/>
            <p:nvPr/>
          </p:nvSpPr>
          <p:spPr>
            <a:xfrm>
              <a:off x="1823976" y="122763"/>
              <a:ext cx="2413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CloudWatch events trigger</a:t>
              </a:r>
              <a:endParaRPr lang="de-DE" sz="1050" dirty="0"/>
            </a:p>
          </p:txBody>
        </p:sp>
        <p:sp>
          <p:nvSpPr>
            <p:cNvPr id="79" name="TextBox 9">
              <a:extLst>
                <a:ext uri="{FF2B5EF4-FFF2-40B4-BE49-F238E27FC236}">
                  <a16:creationId xmlns:a16="http://schemas.microsoft.com/office/drawing/2014/main" id="{18024A39-3F34-FE4E-8F31-3048F15D7135}"/>
                </a:ext>
              </a:extLst>
            </p:cNvPr>
            <p:cNvSpPr txBox="1"/>
            <p:nvPr/>
          </p:nvSpPr>
          <p:spPr>
            <a:xfrm>
              <a:off x="4701258" y="1015540"/>
              <a:ext cx="10036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docker push</a:t>
              </a:r>
              <a:endParaRPr lang="de-DE" sz="1050" dirty="0"/>
            </a:p>
          </p:txBody>
        </p:sp>
        <p:sp>
          <p:nvSpPr>
            <p:cNvPr id="80" name="TextBox 9">
              <a:extLst>
                <a:ext uri="{FF2B5EF4-FFF2-40B4-BE49-F238E27FC236}">
                  <a16:creationId xmlns:a16="http://schemas.microsoft.com/office/drawing/2014/main" id="{9ED41F92-B62E-B745-BA19-6E1E30E8E323}"/>
                </a:ext>
              </a:extLst>
            </p:cNvPr>
            <p:cNvSpPr txBox="1"/>
            <p:nvPr/>
          </p:nvSpPr>
          <p:spPr>
            <a:xfrm>
              <a:off x="4701258" y="2199086"/>
              <a:ext cx="10036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CF update</a:t>
              </a:r>
              <a:endParaRPr lang="de-DE" sz="1050" dirty="0"/>
            </a:p>
          </p:txBody>
        </p:sp>
        <p:sp>
          <p:nvSpPr>
            <p:cNvPr id="81" name="TextBox 9">
              <a:extLst>
                <a:ext uri="{FF2B5EF4-FFF2-40B4-BE49-F238E27FC236}">
                  <a16:creationId xmlns:a16="http://schemas.microsoft.com/office/drawing/2014/main" id="{F2639EC6-205A-7A4D-93D2-DE80A2D0FE60}"/>
                </a:ext>
              </a:extLst>
            </p:cNvPr>
            <p:cNvSpPr txBox="1"/>
            <p:nvPr/>
          </p:nvSpPr>
          <p:spPr>
            <a:xfrm>
              <a:off x="4710623" y="4584903"/>
              <a:ext cx="10036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CF update</a:t>
              </a:r>
              <a:endParaRPr lang="de-DE" sz="1050" dirty="0"/>
            </a:p>
          </p:txBody>
        </p:sp>
        <p:sp>
          <p:nvSpPr>
            <p:cNvPr id="83" name="TextBox 9">
              <a:extLst>
                <a:ext uri="{FF2B5EF4-FFF2-40B4-BE49-F238E27FC236}">
                  <a16:creationId xmlns:a16="http://schemas.microsoft.com/office/drawing/2014/main" id="{2019492E-C940-0E47-8E43-482340D0EA84}"/>
                </a:ext>
              </a:extLst>
            </p:cNvPr>
            <p:cNvSpPr txBox="1"/>
            <p:nvPr/>
          </p:nvSpPr>
          <p:spPr>
            <a:xfrm>
              <a:off x="4727591" y="5759651"/>
              <a:ext cx="10036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CF update</a:t>
              </a:r>
              <a:endParaRPr lang="de-DE" sz="1050" dirty="0"/>
            </a:p>
          </p:txBody>
        </p: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C8814F36-C9C6-CA4E-892C-BC3D351BF061}"/>
                </a:ext>
              </a:extLst>
            </p:cNvPr>
            <p:cNvCxnSpPr>
              <a:cxnSpLocks/>
              <a:stCxn id="113" idx="0"/>
              <a:endCxn id="101" idx="2"/>
            </p:cNvCxnSpPr>
            <p:nvPr/>
          </p:nvCxnSpPr>
          <p:spPr>
            <a:xfrm flipV="1">
              <a:off x="7167194" y="2480878"/>
              <a:ext cx="8783" cy="660872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Gerade Verbindung 70">
              <a:extLst>
                <a:ext uri="{FF2B5EF4-FFF2-40B4-BE49-F238E27FC236}">
                  <a16:creationId xmlns:a16="http://schemas.microsoft.com/office/drawing/2014/main" id="{07AFE403-A178-464B-A145-A34C85FCA7BF}"/>
                </a:ext>
              </a:extLst>
            </p:cNvPr>
            <p:cNvCxnSpPr>
              <a:cxnSpLocks/>
              <a:stCxn id="143" idx="0"/>
              <a:endCxn id="137" idx="0"/>
            </p:cNvCxnSpPr>
            <p:nvPr/>
          </p:nvCxnSpPr>
          <p:spPr>
            <a:xfrm flipV="1">
              <a:off x="6678024" y="4862311"/>
              <a:ext cx="640" cy="690807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Gerade Verbindung 71">
              <a:extLst>
                <a:ext uri="{FF2B5EF4-FFF2-40B4-BE49-F238E27FC236}">
                  <a16:creationId xmlns:a16="http://schemas.microsoft.com/office/drawing/2014/main" id="{E63B542F-3DC2-2D48-9A77-F10920D80CF5}"/>
                </a:ext>
              </a:extLst>
            </p:cNvPr>
            <p:cNvCxnSpPr>
              <a:cxnSpLocks/>
              <a:stCxn id="145" idx="0"/>
              <a:endCxn id="139" idx="0"/>
            </p:cNvCxnSpPr>
            <p:nvPr/>
          </p:nvCxnSpPr>
          <p:spPr>
            <a:xfrm flipH="1" flipV="1">
              <a:off x="7725144" y="4862311"/>
              <a:ext cx="2263" cy="685269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6F6DB22A-8CB1-A44A-97AC-F2F9B03783FD}"/>
                </a:ext>
              </a:extLst>
            </p:cNvPr>
            <p:cNvCxnSpPr>
              <a:cxnSpLocks/>
              <a:stCxn id="143" idx="0"/>
              <a:endCxn id="139" idx="0"/>
            </p:cNvCxnSpPr>
            <p:nvPr/>
          </p:nvCxnSpPr>
          <p:spPr>
            <a:xfrm flipV="1">
              <a:off x="6678024" y="4862311"/>
              <a:ext cx="1047120" cy="690807"/>
            </a:xfrm>
            <a:prstGeom prst="line">
              <a:avLst/>
            </a:prstGeom>
            <a:ln>
              <a:solidFill>
                <a:schemeClr val="accent4"/>
              </a:solidFill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2053C0CD-6429-034C-9FCD-58B4E42C4259}"/>
                </a:ext>
              </a:extLst>
            </p:cNvPr>
            <p:cNvCxnSpPr>
              <a:cxnSpLocks/>
              <a:stCxn id="145" idx="0"/>
              <a:endCxn id="137" idx="0"/>
            </p:cNvCxnSpPr>
            <p:nvPr/>
          </p:nvCxnSpPr>
          <p:spPr>
            <a:xfrm flipH="1" flipV="1">
              <a:off x="6678664" y="4862311"/>
              <a:ext cx="1048743" cy="685269"/>
            </a:xfrm>
            <a:prstGeom prst="line">
              <a:avLst/>
            </a:prstGeom>
            <a:ln>
              <a:solidFill>
                <a:schemeClr val="accent4"/>
              </a:solidFill>
              <a:headEnd type="none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54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Macintosh PowerPoint</Application>
  <PresentationFormat>Breitbild</PresentationFormat>
  <Paragraphs>66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Tschenett, Christian</dc:creator>
  <cp:lastModifiedBy>Tschenett, Christian</cp:lastModifiedBy>
  <cp:revision>5</cp:revision>
  <dcterms:created xsi:type="dcterms:W3CDTF">2019-06-11T08:23:48Z</dcterms:created>
  <dcterms:modified xsi:type="dcterms:W3CDTF">2019-07-18T06:46:05Z</dcterms:modified>
</cp:coreProperties>
</file>