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102</a:t>
            </a:r>
            <a:r>
              <a:rPr lang="zh-TW" altLang="en-US" smtClean="0"/>
              <a:t>學年度第</a:t>
            </a:r>
            <a:r>
              <a:rPr lang="en-US" altLang="zh-TW" smtClean="0"/>
              <a:t>1</a:t>
            </a:r>
            <a:r>
              <a:rPr lang="zh-TW" altLang="en-US" smtClean="0"/>
              <a:t>學期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6FB4-AF29-4475-B21B-F6E2C7AEF162}" type="datetimeFigureOut">
              <a:rPr lang="zh-TW" altLang="en-US" smtClean="0"/>
              <a:t>2013/9/10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C697-5CFD-478E-8A81-AEA38ECE04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35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102</a:t>
            </a:r>
            <a:r>
              <a:rPr lang="zh-TW" altLang="en-US" smtClean="0"/>
              <a:t>學年度第</a:t>
            </a:r>
            <a:r>
              <a:rPr lang="en-US" altLang="zh-TW" smtClean="0"/>
              <a:t>1</a:t>
            </a:r>
            <a:r>
              <a:rPr lang="zh-TW" altLang="en-US" smtClean="0"/>
              <a:t>學期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06432-C65E-426A-8A57-3E0F1A859403}" type="datetimeFigureOut">
              <a:rPr lang="zh-TW" altLang="en-US" smtClean="0"/>
              <a:t>2013/9/10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1A9E-7794-488A-8F27-92432FB7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545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辺形 6"/>
          <p:cNvSpPr/>
          <p:nvPr userDrawn="1"/>
        </p:nvSpPr>
        <p:spPr>
          <a:xfrm>
            <a:off x="899592" y="3573016"/>
            <a:ext cx="81369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90599" y="2348880"/>
            <a:ext cx="1254714" cy="1368152"/>
            <a:chOff x="1918800" y="2002356"/>
            <a:chExt cx="3013240" cy="328566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440397" y="2002356"/>
              <a:ext cx="491643" cy="1138612"/>
              <a:chOff x="4487989" y="2054951"/>
              <a:chExt cx="432004" cy="1000493"/>
            </a:xfrm>
          </p:grpSpPr>
          <p:sp>
            <p:nvSpPr>
              <p:cNvPr id="11" name="フリーフォーム 10"/>
              <p:cNvSpPr/>
              <p:nvPr/>
            </p:nvSpPr>
            <p:spPr>
              <a:xfrm rot="21167546" flipH="1">
                <a:off x="4487989" y="2075978"/>
                <a:ext cx="297001" cy="886265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128189 w 297001"/>
                  <a:gd name="connsiteY0" fmla="*/ 717453 h 886265"/>
                  <a:gd name="connsiteX1" fmla="*/ 0 w 297001"/>
                  <a:gd name="connsiteY1" fmla="*/ 195584 h 886265"/>
                  <a:gd name="connsiteX2" fmla="*/ 297001 w 297001"/>
                  <a:gd name="connsiteY2" fmla="*/ 0 h 886265"/>
                  <a:gd name="connsiteX3" fmla="*/ 254798 w 297001"/>
                  <a:gd name="connsiteY3" fmla="*/ 886265 h 886265"/>
                  <a:gd name="connsiteX4" fmla="*/ 128189 w 297001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01" h="886265">
                    <a:moveTo>
                      <a:pt x="128189" y="717453"/>
                    </a:moveTo>
                    <a:lnTo>
                      <a:pt x="0" y="195584"/>
                    </a:lnTo>
                    <a:lnTo>
                      <a:pt x="297001" y="0"/>
                    </a:lnTo>
                    <a:lnTo>
                      <a:pt x="254798" y="886265"/>
                    </a:lnTo>
                    <a:lnTo>
                      <a:pt x="128189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リーフォーム 11"/>
              <p:cNvSpPr/>
              <p:nvPr/>
            </p:nvSpPr>
            <p:spPr>
              <a:xfrm rot="2555416">
                <a:off x="4628370" y="2054951"/>
                <a:ext cx="291623" cy="1000493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89516 w 258328"/>
                  <a:gd name="connsiteY0" fmla="*/ 717453 h 886265"/>
                  <a:gd name="connsiteX1" fmla="*/ 0 w 258328"/>
                  <a:gd name="connsiteY1" fmla="*/ 204141 h 886265"/>
                  <a:gd name="connsiteX2" fmla="*/ 258328 w 258328"/>
                  <a:gd name="connsiteY2" fmla="*/ 0 h 886265"/>
                  <a:gd name="connsiteX3" fmla="*/ 216125 w 258328"/>
                  <a:gd name="connsiteY3" fmla="*/ 886265 h 886265"/>
                  <a:gd name="connsiteX4" fmla="*/ 89516 w 258328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28" h="886265">
                    <a:moveTo>
                      <a:pt x="89516" y="717453"/>
                    </a:moveTo>
                    <a:lnTo>
                      <a:pt x="0" y="204141"/>
                    </a:lnTo>
                    <a:lnTo>
                      <a:pt x="258328" y="0"/>
                    </a:lnTo>
                    <a:lnTo>
                      <a:pt x="216125" y="886265"/>
                    </a:lnTo>
                    <a:lnTo>
                      <a:pt x="89516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フリーフォーム 9"/>
            <p:cNvSpPr/>
            <p:nvPr/>
          </p:nvSpPr>
          <p:spPr>
            <a:xfrm rot="619325">
              <a:off x="1918800" y="2502619"/>
              <a:ext cx="2771335" cy="2785403"/>
            </a:xfrm>
            <a:custGeom>
              <a:avLst/>
              <a:gdLst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1026941 w 2771335"/>
                <a:gd name="connsiteY44" fmla="*/ 2757268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930061 w 2771335"/>
                <a:gd name="connsiteY44" fmla="*/ 2774913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771335" h="2785403">
                  <a:moveTo>
                    <a:pt x="2405575" y="28136"/>
                  </a:moveTo>
                  <a:lnTo>
                    <a:pt x="2222695" y="28136"/>
                  </a:lnTo>
                  <a:lnTo>
                    <a:pt x="2222695" y="140677"/>
                  </a:lnTo>
                  <a:lnTo>
                    <a:pt x="2067951" y="168813"/>
                  </a:lnTo>
                  <a:lnTo>
                    <a:pt x="2053883" y="351693"/>
                  </a:lnTo>
                  <a:lnTo>
                    <a:pt x="1885071" y="351693"/>
                  </a:lnTo>
                  <a:lnTo>
                    <a:pt x="1885071" y="506437"/>
                  </a:lnTo>
                  <a:lnTo>
                    <a:pt x="1758461" y="590843"/>
                  </a:lnTo>
                  <a:lnTo>
                    <a:pt x="1758461" y="787791"/>
                  </a:lnTo>
                  <a:lnTo>
                    <a:pt x="1674055" y="829994"/>
                  </a:lnTo>
                  <a:lnTo>
                    <a:pt x="1533378" y="1055077"/>
                  </a:lnTo>
                  <a:lnTo>
                    <a:pt x="1477107" y="998806"/>
                  </a:lnTo>
                  <a:lnTo>
                    <a:pt x="1378634" y="1209822"/>
                  </a:lnTo>
                  <a:lnTo>
                    <a:pt x="1322363" y="1195754"/>
                  </a:lnTo>
                  <a:lnTo>
                    <a:pt x="1294227" y="1266093"/>
                  </a:lnTo>
                  <a:lnTo>
                    <a:pt x="1153551" y="1252025"/>
                  </a:lnTo>
                  <a:lnTo>
                    <a:pt x="1153551" y="1336431"/>
                  </a:lnTo>
                  <a:lnTo>
                    <a:pt x="998806" y="1322363"/>
                  </a:lnTo>
                  <a:lnTo>
                    <a:pt x="970671" y="1463040"/>
                  </a:lnTo>
                  <a:lnTo>
                    <a:pt x="773723" y="1463040"/>
                  </a:lnTo>
                  <a:lnTo>
                    <a:pt x="745587" y="1589649"/>
                  </a:lnTo>
                  <a:lnTo>
                    <a:pt x="618978" y="1589649"/>
                  </a:lnTo>
                  <a:lnTo>
                    <a:pt x="590843" y="1674056"/>
                  </a:lnTo>
                  <a:lnTo>
                    <a:pt x="478301" y="1659988"/>
                  </a:lnTo>
                  <a:lnTo>
                    <a:pt x="393895" y="1716259"/>
                  </a:lnTo>
                  <a:lnTo>
                    <a:pt x="267286" y="1730326"/>
                  </a:lnTo>
                  <a:lnTo>
                    <a:pt x="267286" y="1871003"/>
                  </a:lnTo>
                  <a:lnTo>
                    <a:pt x="98474" y="1885071"/>
                  </a:lnTo>
                  <a:lnTo>
                    <a:pt x="112541" y="2053883"/>
                  </a:lnTo>
                  <a:lnTo>
                    <a:pt x="28135" y="2152357"/>
                  </a:lnTo>
                  <a:lnTo>
                    <a:pt x="28135" y="2152357"/>
                  </a:lnTo>
                  <a:lnTo>
                    <a:pt x="154744" y="2250831"/>
                  </a:lnTo>
                  <a:lnTo>
                    <a:pt x="0" y="2377440"/>
                  </a:lnTo>
                  <a:lnTo>
                    <a:pt x="140677" y="2377440"/>
                  </a:lnTo>
                  <a:lnTo>
                    <a:pt x="42203" y="2602523"/>
                  </a:lnTo>
                  <a:lnTo>
                    <a:pt x="168812" y="2602523"/>
                  </a:lnTo>
                  <a:lnTo>
                    <a:pt x="225083" y="2757268"/>
                  </a:lnTo>
                  <a:lnTo>
                    <a:pt x="267286" y="2672862"/>
                  </a:lnTo>
                  <a:lnTo>
                    <a:pt x="379827" y="2785403"/>
                  </a:lnTo>
                  <a:lnTo>
                    <a:pt x="436098" y="2729133"/>
                  </a:lnTo>
                  <a:lnTo>
                    <a:pt x="562707" y="2785403"/>
                  </a:lnTo>
                  <a:lnTo>
                    <a:pt x="661181" y="2700997"/>
                  </a:lnTo>
                  <a:lnTo>
                    <a:pt x="787791" y="2743200"/>
                  </a:lnTo>
                  <a:lnTo>
                    <a:pt x="787791" y="2743200"/>
                  </a:lnTo>
                  <a:lnTo>
                    <a:pt x="930061" y="2774913"/>
                  </a:lnTo>
                  <a:lnTo>
                    <a:pt x="914400" y="2672862"/>
                  </a:lnTo>
                  <a:lnTo>
                    <a:pt x="1083212" y="2658794"/>
                  </a:lnTo>
                  <a:lnTo>
                    <a:pt x="1083212" y="2602523"/>
                  </a:lnTo>
                  <a:lnTo>
                    <a:pt x="1237957" y="2743200"/>
                  </a:lnTo>
                  <a:lnTo>
                    <a:pt x="1237957" y="2560320"/>
                  </a:lnTo>
                  <a:lnTo>
                    <a:pt x="1350498" y="2574388"/>
                  </a:lnTo>
                  <a:lnTo>
                    <a:pt x="1350498" y="2574388"/>
                  </a:lnTo>
                  <a:lnTo>
                    <a:pt x="1519311" y="2475914"/>
                  </a:lnTo>
                  <a:lnTo>
                    <a:pt x="1519311" y="2391508"/>
                  </a:lnTo>
                  <a:lnTo>
                    <a:pt x="1688123" y="2419643"/>
                  </a:lnTo>
                  <a:lnTo>
                    <a:pt x="1674055" y="2278966"/>
                  </a:lnTo>
                  <a:lnTo>
                    <a:pt x="1913206" y="2293034"/>
                  </a:lnTo>
                  <a:lnTo>
                    <a:pt x="1871003" y="2180493"/>
                  </a:lnTo>
                  <a:lnTo>
                    <a:pt x="1997612" y="2180493"/>
                  </a:lnTo>
                  <a:lnTo>
                    <a:pt x="1927274" y="2082019"/>
                  </a:lnTo>
                  <a:lnTo>
                    <a:pt x="2011680" y="2082019"/>
                  </a:lnTo>
                  <a:lnTo>
                    <a:pt x="1983544" y="1983545"/>
                  </a:lnTo>
                  <a:lnTo>
                    <a:pt x="2096086" y="1983545"/>
                  </a:lnTo>
                  <a:lnTo>
                    <a:pt x="2025747" y="1744394"/>
                  </a:lnTo>
                  <a:lnTo>
                    <a:pt x="2152357" y="1814733"/>
                  </a:lnTo>
                  <a:lnTo>
                    <a:pt x="2166424" y="1730326"/>
                  </a:lnTo>
                  <a:lnTo>
                    <a:pt x="2278966" y="1659988"/>
                  </a:lnTo>
                  <a:lnTo>
                    <a:pt x="2264898" y="1575582"/>
                  </a:lnTo>
                  <a:lnTo>
                    <a:pt x="2447778" y="1463040"/>
                  </a:lnTo>
                  <a:lnTo>
                    <a:pt x="2433711" y="1364566"/>
                  </a:lnTo>
                  <a:lnTo>
                    <a:pt x="2433711" y="1364566"/>
                  </a:lnTo>
                  <a:lnTo>
                    <a:pt x="2489981" y="1252025"/>
                  </a:lnTo>
                  <a:lnTo>
                    <a:pt x="2546252" y="1237957"/>
                  </a:lnTo>
                  <a:lnTo>
                    <a:pt x="2475914" y="1125416"/>
                  </a:lnTo>
                  <a:lnTo>
                    <a:pt x="2588455" y="1125416"/>
                  </a:lnTo>
                  <a:lnTo>
                    <a:pt x="2546252" y="1012874"/>
                  </a:lnTo>
                  <a:lnTo>
                    <a:pt x="2672861" y="998806"/>
                  </a:lnTo>
                  <a:lnTo>
                    <a:pt x="2616591" y="900333"/>
                  </a:lnTo>
                  <a:lnTo>
                    <a:pt x="2729132" y="787791"/>
                  </a:lnTo>
                  <a:lnTo>
                    <a:pt x="2672861" y="717453"/>
                  </a:lnTo>
                  <a:lnTo>
                    <a:pt x="2715064" y="661182"/>
                  </a:lnTo>
                  <a:lnTo>
                    <a:pt x="2715064" y="661182"/>
                  </a:lnTo>
                  <a:lnTo>
                    <a:pt x="2771335" y="534573"/>
                  </a:lnTo>
                  <a:lnTo>
                    <a:pt x="2644726" y="506437"/>
                  </a:lnTo>
                  <a:lnTo>
                    <a:pt x="2771335" y="407963"/>
                  </a:lnTo>
                  <a:lnTo>
                    <a:pt x="2658794" y="351693"/>
                  </a:lnTo>
                  <a:lnTo>
                    <a:pt x="2743200" y="253219"/>
                  </a:lnTo>
                  <a:lnTo>
                    <a:pt x="2630658" y="239151"/>
                  </a:lnTo>
                  <a:lnTo>
                    <a:pt x="2630658" y="126609"/>
                  </a:lnTo>
                  <a:lnTo>
                    <a:pt x="2560320" y="140677"/>
                  </a:lnTo>
                  <a:lnTo>
                    <a:pt x="2532184" y="42203"/>
                  </a:lnTo>
                  <a:lnTo>
                    <a:pt x="2461846" y="70339"/>
                  </a:lnTo>
                  <a:lnTo>
                    <a:pt x="2447778" y="0"/>
                  </a:lnTo>
                  <a:lnTo>
                    <a:pt x="2405575" y="2813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6910536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861-B93F-475A-8585-42DD1AA15B79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2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8432-19AC-494F-B440-6067BBEC2678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269-D5C8-4863-A0C9-6947C9D8D46A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BE1D-6A94-447A-89BE-DFC91C9DBFA5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1795-41EE-47F2-ADDF-7AE12BBD8609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501-050E-4AA7-B157-73553843B348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427-DBC7-4041-A9EA-D0B486747906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11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F2B5-C4FB-4BEA-81E8-74479C5F31EB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4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510-666D-4EAF-8F79-8CE938B45CCE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3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EE2D-F273-4A46-80CA-EA7CB885DF67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2DC-A1DE-4916-B9B3-50DA66716D60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辺形 11"/>
          <p:cNvSpPr/>
          <p:nvPr userDrawn="1"/>
        </p:nvSpPr>
        <p:spPr>
          <a:xfrm>
            <a:off x="899592" y="1196752"/>
            <a:ext cx="81369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87516" y="274638"/>
            <a:ext cx="7199284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EE7E-6E4F-4AF2-9F5D-7ABF3E16F166}" type="datetime1">
              <a:rPr kumimoji="1" lang="ja-JP" altLang="en-US" smtClean="0"/>
              <a:t>2013/9/10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102</a:t>
            </a:r>
            <a:r>
              <a:rPr kumimoji="1" lang="zh-TW" altLang="en-US" smtClean="0"/>
              <a:t>學年度第</a:t>
            </a:r>
            <a:r>
              <a:rPr kumimoji="1" lang="en-US" altLang="zh-TW" smtClean="0"/>
              <a:t>1</a:t>
            </a:r>
            <a:r>
              <a:rPr kumimoji="1" lang="zh-TW" altLang="en-US" smtClean="0"/>
              <a:t>學期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D3A4-75E6-46D7-BF47-2BCF6430D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90599" y="44624"/>
            <a:ext cx="1254714" cy="1368152"/>
            <a:chOff x="1918800" y="2002356"/>
            <a:chExt cx="3013240" cy="3285666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440397" y="2002356"/>
              <a:ext cx="491643" cy="1138612"/>
              <a:chOff x="4487989" y="2054951"/>
              <a:chExt cx="432004" cy="1000493"/>
            </a:xfrm>
          </p:grpSpPr>
          <p:sp>
            <p:nvSpPr>
              <p:cNvPr id="10" name="フリーフォーム 9"/>
              <p:cNvSpPr/>
              <p:nvPr/>
            </p:nvSpPr>
            <p:spPr>
              <a:xfrm rot="21167546" flipH="1">
                <a:off x="4487989" y="2075978"/>
                <a:ext cx="297001" cy="886265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128189 w 297001"/>
                  <a:gd name="connsiteY0" fmla="*/ 717453 h 886265"/>
                  <a:gd name="connsiteX1" fmla="*/ 0 w 297001"/>
                  <a:gd name="connsiteY1" fmla="*/ 195584 h 886265"/>
                  <a:gd name="connsiteX2" fmla="*/ 297001 w 297001"/>
                  <a:gd name="connsiteY2" fmla="*/ 0 h 886265"/>
                  <a:gd name="connsiteX3" fmla="*/ 254798 w 297001"/>
                  <a:gd name="connsiteY3" fmla="*/ 886265 h 886265"/>
                  <a:gd name="connsiteX4" fmla="*/ 128189 w 297001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01" h="886265">
                    <a:moveTo>
                      <a:pt x="128189" y="717453"/>
                    </a:moveTo>
                    <a:lnTo>
                      <a:pt x="0" y="195584"/>
                    </a:lnTo>
                    <a:lnTo>
                      <a:pt x="297001" y="0"/>
                    </a:lnTo>
                    <a:lnTo>
                      <a:pt x="254798" y="886265"/>
                    </a:lnTo>
                    <a:lnTo>
                      <a:pt x="128189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リーフォーム 10"/>
              <p:cNvSpPr/>
              <p:nvPr/>
            </p:nvSpPr>
            <p:spPr>
              <a:xfrm rot="2555416">
                <a:off x="4628370" y="2054951"/>
                <a:ext cx="291623" cy="1000493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89516 w 258328"/>
                  <a:gd name="connsiteY0" fmla="*/ 717453 h 886265"/>
                  <a:gd name="connsiteX1" fmla="*/ 0 w 258328"/>
                  <a:gd name="connsiteY1" fmla="*/ 204141 h 886265"/>
                  <a:gd name="connsiteX2" fmla="*/ 258328 w 258328"/>
                  <a:gd name="connsiteY2" fmla="*/ 0 h 886265"/>
                  <a:gd name="connsiteX3" fmla="*/ 216125 w 258328"/>
                  <a:gd name="connsiteY3" fmla="*/ 886265 h 886265"/>
                  <a:gd name="connsiteX4" fmla="*/ 89516 w 258328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28" h="886265">
                    <a:moveTo>
                      <a:pt x="89516" y="717453"/>
                    </a:moveTo>
                    <a:lnTo>
                      <a:pt x="0" y="204141"/>
                    </a:lnTo>
                    <a:lnTo>
                      <a:pt x="258328" y="0"/>
                    </a:lnTo>
                    <a:lnTo>
                      <a:pt x="216125" y="886265"/>
                    </a:lnTo>
                    <a:lnTo>
                      <a:pt x="89516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フリーフォーム 8"/>
            <p:cNvSpPr/>
            <p:nvPr/>
          </p:nvSpPr>
          <p:spPr>
            <a:xfrm rot="619325">
              <a:off x="1918800" y="2502619"/>
              <a:ext cx="2771335" cy="2785403"/>
            </a:xfrm>
            <a:custGeom>
              <a:avLst/>
              <a:gdLst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1026941 w 2771335"/>
                <a:gd name="connsiteY44" fmla="*/ 2757268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930061 w 2771335"/>
                <a:gd name="connsiteY44" fmla="*/ 2774913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771335" h="2785403">
                  <a:moveTo>
                    <a:pt x="2405575" y="28136"/>
                  </a:moveTo>
                  <a:lnTo>
                    <a:pt x="2222695" y="28136"/>
                  </a:lnTo>
                  <a:lnTo>
                    <a:pt x="2222695" y="140677"/>
                  </a:lnTo>
                  <a:lnTo>
                    <a:pt x="2067951" y="168813"/>
                  </a:lnTo>
                  <a:lnTo>
                    <a:pt x="2053883" y="351693"/>
                  </a:lnTo>
                  <a:lnTo>
                    <a:pt x="1885071" y="351693"/>
                  </a:lnTo>
                  <a:lnTo>
                    <a:pt x="1885071" y="506437"/>
                  </a:lnTo>
                  <a:lnTo>
                    <a:pt x="1758461" y="590843"/>
                  </a:lnTo>
                  <a:lnTo>
                    <a:pt x="1758461" y="787791"/>
                  </a:lnTo>
                  <a:lnTo>
                    <a:pt x="1674055" y="829994"/>
                  </a:lnTo>
                  <a:lnTo>
                    <a:pt x="1533378" y="1055077"/>
                  </a:lnTo>
                  <a:lnTo>
                    <a:pt x="1477107" y="998806"/>
                  </a:lnTo>
                  <a:lnTo>
                    <a:pt x="1378634" y="1209822"/>
                  </a:lnTo>
                  <a:lnTo>
                    <a:pt x="1322363" y="1195754"/>
                  </a:lnTo>
                  <a:lnTo>
                    <a:pt x="1294227" y="1266093"/>
                  </a:lnTo>
                  <a:lnTo>
                    <a:pt x="1153551" y="1252025"/>
                  </a:lnTo>
                  <a:lnTo>
                    <a:pt x="1153551" y="1336431"/>
                  </a:lnTo>
                  <a:lnTo>
                    <a:pt x="998806" y="1322363"/>
                  </a:lnTo>
                  <a:lnTo>
                    <a:pt x="970671" y="1463040"/>
                  </a:lnTo>
                  <a:lnTo>
                    <a:pt x="773723" y="1463040"/>
                  </a:lnTo>
                  <a:lnTo>
                    <a:pt x="745587" y="1589649"/>
                  </a:lnTo>
                  <a:lnTo>
                    <a:pt x="618978" y="1589649"/>
                  </a:lnTo>
                  <a:lnTo>
                    <a:pt x="590843" y="1674056"/>
                  </a:lnTo>
                  <a:lnTo>
                    <a:pt x="478301" y="1659988"/>
                  </a:lnTo>
                  <a:lnTo>
                    <a:pt x="393895" y="1716259"/>
                  </a:lnTo>
                  <a:lnTo>
                    <a:pt x="267286" y="1730326"/>
                  </a:lnTo>
                  <a:lnTo>
                    <a:pt x="267286" y="1871003"/>
                  </a:lnTo>
                  <a:lnTo>
                    <a:pt x="98474" y="1885071"/>
                  </a:lnTo>
                  <a:lnTo>
                    <a:pt x="112541" y="2053883"/>
                  </a:lnTo>
                  <a:lnTo>
                    <a:pt x="28135" y="2152357"/>
                  </a:lnTo>
                  <a:lnTo>
                    <a:pt x="28135" y="2152357"/>
                  </a:lnTo>
                  <a:lnTo>
                    <a:pt x="154744" y="2250831"/>
                  </a:lnTo>
                  <a:lnTo>
                    <a:pt x="0" y="2377440"/>
                  </a:lnTo>
                  <a:lnTo>
                    <a:pt x="140677" y="2377440"/>
                  </a:lnTo>
                  <a:lnTo>
                    <a:pt x="42203" y="2602523"/>
                  </a:lnTo>
                  <a:lnTo>
                    <a:pt x="168812" y="2602523"/>
                  </a:lnTo>
                  <a:lnTo>
                    <a:pt x="225083" y="2757268"/>
                  </a:lnTo>
                  <a:lnTo>
                    <a:pt x="267286" y="2672862"/>
                  </a:lnTo>
                  <a:lnTo>
                    <a:pt x="379827" y="2785403"/>
                  </a:lnTo>
                  <a:lnTo>
                    <a:pt x="436098" y="2729133"/>
                  </a:lnTo>
                  <a:lnTo>
                    <a:pt x="562707" y="2785403"/>
                  </a:lnTo>
                  <a:lnTo>
                    <a:pt x="661181" y="2700997"/>
                  </a:lnTo>
                  <a:lnTo>
                    <a:pt x="787791" y="2743200"/>
                  </a:lnTo>
                  <a:lnTo>
                    <a:pt x="787791" y="2743200"/>
                  </a:lnTo>
                  <a:lnTo>
                    <a:pt x="930061" y="2774913"/>
                  </a:lnTo>
                  <a:lnTo>
                    <a:pt x="914400" y="2672862"/>
                  </a:lnTo>
                  <a:lnTo>
                    <a:pt x="1083212" y="2658794"/>
                  </a:lnTo>
                  <a:lnTo>
                    <a:pt x="1083212" y="2602523"/>
                  </a:lnTo>
                  <a:lnTo>
                    <a:pt x="1237957" y="2743200"/>
                  </a:lnTo>
                  <a:lnTo>
                    <a:pt x="1237957" y="2560320"/>
                  </a:lnTo>
                  <a:lnTo>
                    <a:pt x="1350498" y="2574388"/>
                  </a:lnTo>
                  <a:lnTo>
                    <a:pt x="1350498" y="2574388"/>
                  </a:lnTo>
                  <a:lnTo>
                    <a:pt x="1519311" y="2475914"/>
                  </a:lnTo>
                  <a:lnTo>
                    <a:pt x="1519311" y="2391508"/>
                  </a:lnTo>
                  <a:lnTo>
                    <a:pt x="1688123" y="2419643"/>
                  </a:lnTo>
                  <a:lnTo>
                    <a:pt x="1674055" y="2278966"/>
                  </a:lnTo>
                  <a:lnTo>
                    <a:pt x="1913206" y="2293034"/>
                  </a:lnTo>
                  <a:lnTo>
                    <a:pt x="1871003" y="2180493"/>
                  </a:lnTo>
                  <a:lnTo>
                    <a:pt x="1997612" y="2180493"/>
                  </a:lnTo>
                  <a:lnTo>
                    <a:pt x="1927274" y="2082019"/>
                  </a:lnTo>
                  <a:lnTo>
                    <a:pt x="2011680" y="2082019"/>
                  </a:lnTo>
                  <a:lnTo>
                    <a:pt x="1983544" y="1983545"/>
                  </a:lnTo>
                  <a:lnTo>
                    <a:pt x="2096086" y="1983545"/>
                  </a:lnTo>
                  <a:lnTo>
                    <a:pt x="2025747" y="1744394"/>
                  </a:lnTo>
                  <a:lnTo>
                    <a:pt x="2152357" y="1814733"/>
                  </a:lnTo>
                  <a:lnTo>
                    <a:pt x="2166424" y="1730326"/>
                  </a:lnTo>
                  <a:lnTo>
                    <a:pt x="2278966" y="1659988"/>
                  </a:lnTo>
                  <a:lnTo>
                    <a:pt x="2264898" y="1575582"/>
                  </a:lnTo>
                  <a:lnTo>
                    <a:pt x="2447778" y="1463040"/>
                  </a:lnTo>
                  <a:lnTo>
                    <a:pt x="2433711" y="1364566"/>
                  </a:lnTo>
                  <a:lnTo>
                    <a:pt x="2433711" y="1364566"/>
                  </a:lnTo>
                  <a:lnTo>
                    <a:pt x="2489981" y="1252025"/>
                  </a:lnTo>
                  <a:lnTo>
                    <a:pt x="2546252" y="1237957"/>
                  </a:lnTo>
                  <a:lnTo>
                    <a:pt x="2475914" y="1125416"/>
                  </a:lnTo>
                  <a:lnTo>
                    <a:pt x="2588455" y="1125416"/>
                  </a:lnTo>
                  <a:lnTo>
                    <a:pt x="2546252" y="1012874"/>
                  </a:lnTo>
                  <a:lnTo>
                    <a:pt x="2672861" y="998806"/>
                  </a:lnTo>
                  <a:lnTo>
                    <a:pt x="2616591" y="900333"/>
                  </a:lnTo>
                  <a:lnTo>
                    <a:pt x="2729132" y="787791"/>
                  </a:lnTo>
                  <a:lnTo>
                    <a:pt x="2672861" y="717453"/>
                  </a:lnTo>
                  <a:lnTo>
                    <a:pt x="2715064" y="661182"/>
                  </a:lnTo>
                  <a:lnTo>
                    <a:pt x="2715064" y="661182"/>
                  </a:lnTo>
                  <a:lnTo>
                    <a:pt x="2771335" y="534573"/>
                  </a:lnTo>
                  <a:lnTo>
                    <a:pt x="2644726" y="506437"/>
                  </a:lnTo>
                  <a:lnTo>
                    <a:pt x="2771335" y="407963"/>
                  </a:lnTo>
                  <a:lnTo>
                    <a:pt x="2658794" y="351693"/>
                  </a:lnTo>
                  <a:lnTo>
                    <a:pt x="2743200" y="253219"/>
                  </a:lnTo>
                  <a:lnTo>
                    <a:pt x="2630658" y="239151"/>
                  </a:lnTo>
                  <a:lnTo>
                    <a:pt x="2630658" y="126609"/>
                  </a:lnTo>
                  <a:lnTo>
                    <a:pt x="2560320" y="140677"/>
                  </a:lnTo>
                  <a:lnTo>
                    <a:pt x="2532184" y="42203"/>
                  </a:lnTo>
                  <a:lnTo>
                    <a:pt x="2461846" y="70339"/>
                  </a:lnTo>
                  <a:lnTo>
                    <a:pt x="2447778" y="0"/>
                  </a:lnTo>
                  <a:lnTo>
                    <a:pt x="2405575" y="2813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平行四辺形 12"/>
          <p:cNvSpPr/>
          <p:nvPr userDrawn="1"/>
        </p:nvSpPr>
        <p:spPr>
          <a:xfrm>
            <a:off x="7812360" y="6669360"/>
            <a:ext cx="9361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00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fje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        第 </a:t>
            </a:r>
            <a:r>
              <a:rPr kumimoji="1" lang="en-US" altLang="zh-TW" dirty="0" smtClean="0"/>
              <a:t>1 </a:t>
            </a:r>
            <a:r>
              <a:rPr kumimoji="1" lang="zh-TW" altLang="en-US" dirty="0" smtClean="0"/>
              <a:t>週進度報告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蔡佩容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本週進度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1412776"/>
            <a:ext cx="7499176" cy="4713387"/>
          </a:xfrm>
        </p:spPr>
        <p:txBody>
          <a:bodyPr>
            <a:normAutofit/>
          </a:bodyPr>
          <a:lstStyle/>
          <a:p>
            <a:pPr algn="ctr"/>
            <a:endParaRPr kumimoji="1" lang="en-US" altLang="ja-JP" dirty="0" smtClean="0"/>
          </a:p>
          <a:p>
            <a:r>
              <a:rPr kumimoji="1" lang="zh-TW" altLang="en-US" dirty="0" smtClean="0"/>
              <a:t>將</a:t>
            </a:r>
            <a:r>
              <a:rPr kumimoji="1" lang="en-US" altLang="zh-TW" dirty="0" smtClean="0"/>
              <a:t>QR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lib</a:t>
            </a:r>
            <a:r>
              <a:rPr kumimoji="1" lang="zh-TW" altLang="en-US" dirty="0" smtClean="0"/>
              <a:t>專案打包成</a:t>
            </a:r>
            <a:r>
              <a:rPr kumimoji="1" lang="en-US" altLang="zh-TW" dirty="0" smtClean="0"/>
              <a:t>jar</a:t>
            </a:r>
            <a:r>
              <a:rPr kumimoji="1" lang="zh-TW" altLang="en-US" dirty="0" smtClean="0"/>
              <a:t>檔放進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    E-learning-Android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libs</a:t>
            </a:r>
            <a:r>
              <a:rPr lang="zh-TW" altLang="en-US" b="1" dirty="0" smtClean="0"/>
              <a:t>裡。</a:t>
            </a:r>
            <a:endParaRPr lang="en-US" altLang="zh-TW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程式放進</a:t>
            </a:r>
            <a:r>
              <a:rPr lang="en-US" altLang="zh-TW" b="1" dirty="0" smtClean="0"/>
              <a:t>E-learning-Android</a:t>
            </a:r>
            <a:r>
              <a:rPr lang="zh-TW" altLang="en-US" b="1" dirty="0" smtClean="0"/>
              <a:t>裡的</a:t>
            </a:r>
            <a:r>
              <a:rPr lang="en-US" altLang="zh-TW" b="1" dirty="0" smtClean="0"/>
              <a:t>Scanner</a:t>
            </a:r>
            <a:r>
              <a:rPr lang="zh-TW" altLang="en-US" b="1" dirty="0" smtClean="0"/>
              <a:t>裡。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102</a:t>
            </a:r>
            <a:r>
              <a:rPr kumimoji="1" lang="zh-TW" altLang="en-US" dirty="0" smtClean="0"/>
              <a:t>學年度第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學期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jar</a:t>
            </a:r>
            <a:r>
              <a:rPr lang="zh-TW" altLang="en-US" dirty="0"/>
              <a:t>外掛程式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7787208" cy="494357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這是一個很方便的外掛程式，幫忙設計者把寫好的專案打包成 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://sourceforge.net/projects/fjep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將下載到的壓縮檔裡</a:t>
            </a:r>
            <a:r>
              <a:rPr lang="en-US" altLang="zh-TW" dirty="0"/>
              <a:t>plugins</a:t>
            </a:r>
            <a:r>
              <a:rPr lang="zh-TW" altLang="en-US" dirty="0"/>
              <a:t>資料夾中的</a:t>
            </a:r>
            <a:r>
              <a:rPr lang="en-US" altLang="zh-TW" dirty="0" smtClean="0"/>
              <a:t>net.sf.fjep.fatjar_0.0.31.jar</a:t>
            </a:r>
            <a:r>
              <a:rPr lang="zh-TW" altLang="en-US" dirty="0" smtClean="0"/>
              <a:t>解壓縮到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plugins</a:t>
            </a:r>
            <a:r>
              <a:rPr lang="zh-TW" altLang="en-US" dirty="0" smtClean="0"/>
              <a:t>就可以了。</a:t>
            </a:r>
            <a:endParaRPr lang="en-US" altLang="zh-TW" dirty="0" smtClean="0"/>
          </a:p>
          <a:p>
            <a:r>
              <a:rPr lang="zh-TW" altLang="en-US" dirty="0" smtClean="0"/>
              <a:t>在專案按右鍵就會看到</a:t>
            </a:r>
            <a:r>
              <a:rPr lang="en-US" altLang="zh-TW" dirty="0" smtClean="0"/>
              <a:t>”Build </a:t>
            </a:r>
            <a:r>
              <a:rPr lang="en-US" altLang="zh-TW" dirty="0"/>
              <a:t>Fat </a:t>
            </a:r>
            <a:r>
              <a:rPr lang="en-US" altLang="zh-TW" dirty="0" smtClean="0"/>
              <a:t>jar”</a:t>
            </a:r>
            <a:r>
              <a:rPr lang="zh-TW" altLang="en-US" dirty="0" smtClean="0"/>
              <a:t>，點進去後一路按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，完成後，就會在專案資料夾中看到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檔了。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102</a:t>
            </a:r>
            <a:r>
              <a:rPr kumimoji="1" lang="zh-TW" altLang="en-US" dirty="0" smtClean="0"/>
              <a:t>學年度第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學期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4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7787208" cy="4713387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因為資料庫的部分已經告一段落，經過小組討論之後，轉型成機動組。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研究</a:t>
            </a:r>
            <a:r>
              <a:rPr lang="zh-TW" altLang="en-US" dirty="0" smtClean="0"/>
              <a:t>先前各組員整理出來的資料。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102</a:t>
            </a:r>
            <a:r>
              <a:rPr kumimoji="1" lang="zh-TW" altLang="en-US" dirty="0" smtClean="0"/>
              <a:t>學年度第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學期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4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            </a:t>
            </a:r>
            <a:r>
              <a:rPr lang="zh-TW" altLang="en-US" dirty="0"/>
              <a:t> </a:t>
            </a:r>
            <a:r>
              <a:rPr lang="en-US" altLang="zh-TW" sz="5400" smtClean="0"/>
              <a:t>Thank </a:t>
            </a:r>
            <a:r>
              <a:rPr lang="en-US" altLang="zh-TW" sz="5400" dirty="0" smtClean="0"/>
              <a:t>You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03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ebiplate</Template>
  <TotalTime>26</TotalTime>
  <Words>172</Words>
  <Application>Microsoft Office PowerPoint</Application>
  <PresentationFormat>如螢幕大小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ＭＳ Ｐゴシック</vt:lpstr>
      <vt:lpstr>新細明體</vt:lpstr>
      <vt:lpstr>Arial</vt:lpstr>
      <vt:lpstr>Calibri</vt:lpstr>
      <vt:lpstr>Office ​​テーマ</vt:lpstr>
      <vt:lpstr>        第 1 週進度報告</vt:lpstr>
      <vt:lpstr>本週進度</vt:lpstr>
      <vt:lpstr>Fat jar外掛程式</vt:lpstr>
      <vt:lpstr>之後</vt:lpstr>
      <vt:lpstr>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週進度報告</dc:title>
  <dc:creator>Jenny</dc:creator>
  <cp:lastModifiedBy>Jenny</cp:lastModifiedBy>
  <cp:revision>8</cp:revision>
  <dcterms:created xsi:type="dcterms:W3CDTF">2013-09-10T08:11:58Z</dcterms:created>
  <dcterms:modified xsi:type="dcterms:W3CDTF">2013-09-10T08:40:34Z</dcterms:modified>
</cp:coreProperties>
</file>