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  <a:r>
              <a:rPr lang="zh-TW" altLang="en-US" dirty="0" smtClean="0"/>
              <a:t>週進度報告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蔡佩容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7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週進度報告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06828" y="2253803"/>
            <a:ext cx="8925059" cy="35373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這禮拜主要是看其他組員寫的資料和連</a:t>
            </a:r>
            <a:r>
              <a:rPr lang="zh-TW" altLang="en-US" sz="3200" dirty="0"/>
              <a:t>線</a:t>
            </a:r>
            <a:r>
              <a:rPr lang="zh-TW" altLang="en-US" sz="3200" dirty="0" smtClean="0"/>
              <a:t>的一些部分</a:t>
            </a:r>
            <a:endParaRPr lang="en-US" altLang="zh-TW" sz="32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dirty="0" smtClean="0"/>
              <a:t>不過看起來滿吃力的，因為對</a:t>
            </a:r>
            <a:r>
              <a:rPr lang="en-US" altLang="zh-TW" sz="3000" dirty="0" smtClean="0"/>
              <a:t>PHP</a:t>
            </a:r>
            <a:r>
              <a:rPr lang="zh-TW" altLang="en-US" sz="3000" dirty="0" smtClean="0"/>
              <a:t>不是很熟悉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945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6577" y="2232219"/>
            <a:ext cx="9449872" cy="364913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修改</a:t>
            </a:r>
            <a:r>
              <a:rPr lang="en-US" altLang="zh-TW" sz="3200" dirty="0" smtClean="0"/>
              <a:t>QR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Code</a:t>
            </a:r>
          </a:p>
          <a:p>
            <a:pPr lvl="1"/>
            <a:r>
              <a:rPr lang="zh-TW" altLang="en-US" sz="3000" dirty="0"/>
              <a:t>因為到時候</a:t>
            </a:r>
            <a:r>
              <a:rPr lang="en-US" altLang="zh-TW" sz="3000" dirty="0"/>
              <a:t>QR</a:t>
            </a:r>
            <a:r>
              <a:rPr lang="zh-TW" altLang="en-US" sz="3000" dirty="0"/>
              <a:t> </a:t>
            </a:r>
            <a:r>
              <a:rPr lang="en-US" altLang="zh-TW" sz="3000" dirty="0"/>
              <a:t>Code</a:t>
            </a:r>
            <a:r>
              <a:rPr lang="zh-TW" altLang="en-US" sz="3000" dirty="0"/>
              <a:t>的內容要包含兩筆資料，一筆是標的編號，另一筆是</a:t>
            </a:r>
            <a:r>
              <a:rPr lang="en-US" altLang="zh-TW" sz="3000" dirty="0"/>
              <a:t>URL</a:t>
            </a:r>
            <a:r>
              <a:rPr lang="zh-TW" altLang="en-US" sz="3000" dirty="0"/>
              <a:t>，所以</a:t>
            </a:r>
            <a:r>
              <a:rPr lang="en-US" altLang="zh-TW" sz="3000" dirty="0"/>
              <a:t>QR</a:t>
            </a:r>
            <a:r>
              <a:rPr lang="zh-TW" altLang="en-US" sz="3000" dirty="0"/>
              <a:t> </a:t>
            </a:r>
            <a:r>
              <a:rPr lang="en-US" altLang="zh-TW" sz="3000" dirty="0"/>
              <a:t>Code</a:t>
            </a:r>
            <a:r>
              <a:rPr lang="zh-TW" altLang="en-US" sz="3000" dirty="0"/>
              <a:t>要在</a:t>
            </a:r>
            <a:r>
              <a:rPr lang="zh-TW" altLang="en-US" sz="3000" dirty="0" smtClean="0"/>
              <a:t>修改</a:t>
            </a:r>
            <a:endParaRPr lang="en-US" altLang="zh-TW" sz="3000" dirty="0" smtClean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研究</a:t>
            </a:r>
            <a:r>
              <a:rPr lang="en-US" altLang="zh-TW" sz="3200" dirty="0" smtClean="0"/>
              <a:t>PHP</a:t>
            </a:r>
            <a:r>
              <a:rPr lang="zh-TW" altLang="en-US" sz="3200" dirty="0" smtClean="0"/>
              <a:t>連線的部分和組員寫好的資料</a:t>
            </a:r>
            <a:endParaRPr lang="en-US" altLang="zh-TW" sz="3200" dirty="0" smtClean="0"/>
          </a:p>
          <a:p>
            <a:pPr lvl="1"/>
            <a:endParaRPr lang="en-US" altLang="zh-TW" sz="3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週進度報告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8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20851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6855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TC103457452[[fn=神仙]]</Template>
  <TotalTime>59</TotalTime>
  <Words>92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第2、3週進度報告</vt:lpstr>
      <vt:lpstr>第2週進度報告</vt:lpstr>
      <vt:lpstr>第3週進度報告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第2、3週進度報告</dc:title>
  <dc:creator>Jenny</dc:creator>
  <cp:lastModifiedBy>Jenny</cp:lastModifiedBy>
  <cp:revision>6</cp:revision>
  <dcterms:created xsi:type="dcterms:W3CDTF">2013-09-24T09:14:11Z</dcterms:created>
  <dcterms:modified xsi:type="dcterms:W3CDTF">2013-09-25T09:26:11Z</dcterms:modified>
</cp:coreProperties>
</file>