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週</a:t>
            </a:r>
            <a:r>
              <a:rPr lang="zh-TW" altLang="en-US" dirty="0" smtClean="0"/>
              <a:t>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蔡佩容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7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06828" y="2253803"/>
            <a:ext cx="8925059" cy="35373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3200" dirty="0" smtClean="0"/>
              <a:t>因為現在由我負責製作教材與題目網頁的部分</a:t>
            </a:r>
            <a:endParaRPr lang="en-US" altLang="zh-TW" sz="32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dirty="0" smtClean="0"/>
              <a:t>將教材圖片從學長以前的網頁一一截取下來</a:t>
            </a:r>
            <a:endParaRPr lang="en-US" altLang="zh-TW" sz="30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dirty="0" smtClean="0"/>
              <a:t>整理標的編號和圖片編號並製作成</a:t>
            </a:r>
            <a:r>
              <a:rPr lang="en-US" altLang="zh-TW" sz="3000" dirty="0" smtClean="0"/>
              <a:t>WORD</a:t>
            </a:r>
            <a:r>
              <a:rPr lang="zh-TW" altLang="en-US" sz="3000" dirty="0" smtClean="0"/>
              <a:t>檔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945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整理好的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43" y="2321843"/>
            <a:ext cx="6074826" cy="3998402"/>
          </a:xfrm>
        </p:spPr>
      </p:pic>
    </p:spTree>
    <p:extLst>
      <p:ext uri="{BB962C8B-B14F-4D97-AF65-F5344CB8AC3E}">
        <p14:creationId xmlns:p14="http://schemas.microsoft.com/office/powerpoint/2010/main" val="96813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6577" y="2232219"/>
            <a:ext cx="9449872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/>
              <a:t>寫好一個</a:t>
            </a:r>
            <a:r>
              <a:rPr lang="en-US" altLang="zh-TW" sz="3200" dirty="0" smtClean="0"/>
              <a:t>HTML(</a:t>
            </a:r>
            <a:r>
              <a:rPr lang="zh-TW" altLang="en-US" sz="3200" dirty="0" smtClean="0"/>
              <a:t>未套進</a:t>
            </a:r>
            <a:r>
              <a:rPr lang="en-US" altLang="zh-TW" sz="3200" dirty="0" smtClean="0"/>
              <a:t>CSS)</a:t>
            </a:r>
            <a:r>
              <a:rPr lang="zh-TW" altLang="en-US" sz="3200" dirty="0" smtClean="0"/>
              <a:t>的檔案根據第一個網頁</a:t>
            </a:r>
            <a:endParaRPr lang="en-US" altLang="zh-TW" sz="3200" dirty="0" smtClean="0"/>
          </a:p>
          <a:p>
            <a:pPr lvl="1">
              <a:lnSpc>
                <a:spcPct val="150000"/>
              </a:lnSpc>
            </a:pPr>
            <a:r>
              <a:rPr lang="zh-TW" altLang="en-US" sz="3000" dirty="0" smtClean="0"/>
              <a:t>還沒有想好</a:t>
            </a:r>
            <a:r>
              <a:rPr lang="en-US" altLang="zh-TW" sz="3000" dirty="0" smtClean="0"/>
              <a:t>CSS</a:t>
            </a:r>
            <a:r>
              <a:rPr lang="zh-TW" altLang="en-US" sz="3000" dirty="0" smtClean="0"/>
              <a:t>要如何呈現，所以先將</a:t>
            </a:r>
            <a:r>
              <a:rPr lang="en-US" altLang="zh-TW" sz="3000" dirty="0" smtClean="0"/>
              <a:t>HTML</a:t>
            </a:r>
            <a:r>
              <a:rPr lang="zh-TW" altLang="en-US" sz="3000" dirty="0" smtClean="0"/>
              <a:t>架構先寫好</a:t>
            </a:r>
            <a:endParaRPr lang="en-US" altLang="zh-TW" sz="3000" dirty="0" smtClean="0"/>
          </a:p>
          <a:p>
            <a:pPr lvl="1"/>
            <a:endParaRPr lang="en-US" altLang="zh-TW" sz="30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8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37" y="1480132"/>
            <a:ext cx="8493754" cy="4740364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85800" y="256504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─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59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67" y="2515025"/>
            <a:ext cx="7845892" cy="3649662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─ 結果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8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420851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/>
              <a:t>Thank You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6855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TC103457452[[fn=神仙]]</Template>
  <TotalTime>70</TotalTime>
  <Words>91</Words>
  <Application>Microsoft Office PowerPoint</Application>
  <PresentationFormat>寬螢幕</PresentationFormat>
  <Paragraphs>13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天體</vt:lpstr>
      <vt:lpstr>第4週進度報告</vt:lpstr>
      <vt:lpstr>進度報告</vt:lpstr>
      <vt:lpstr>整理好的WORD檔</vt:lpstr>
      <vt:lpstr>HTML部分</vt:lpstr>
      <vt:lpstr>HTML ─ code</vt:lpstr>
      <vt:lpstr>HTML ─ 結果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第2、3週進度報告</dc:title>
  <dc:creator>Jenny</dc:creator>
  <cp:lastModifiedBy>Jenny</cp:lastModifiedBy>
  <cp:revision>10</cp:revision>
  <dcterms:created xsi:type="dcterms:W3CDTF">2013-09-24T09:14:11Z</dcterms:created>
  <dcterms:modified xsi:type="dcterms:W3CDTF">2013-10-01T08:47:39Z</dcterms:modified>
</cp:coreProperties>
</file>